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52" r:id="rId2"/>
  </p:sldMasterIdLst>
  <p:notesMasterIdLst>
    <p:notesMasterId r:id="rId8"/>
  </p:notesMasterIdLst>
  <p:sldIdLst>
    <p:sldId id="256" r:id="rId3"/>
    <p:sldId id="257" r:id="rId4"/>
    <p:sldId id="296" r:id="rId5"/>
    <p:sldId id="290" r:id="rId6"/>
    <p:sldId id="291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6" roundtripDataSignature="AMtx7migz7YJnKk7tm/FTkKpsnvCq9hWb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A38D8C9-2345-4164-B37A-5CC2F8A36346}">
  <a:tblStyle styleId="{2A38D8C9-2345-4164-B37A-5CC2F8A3634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51" Type="http://schemas.microsoft.com/office/2016/11/relationships/changesInfo" Target="changesInfos/changesInfo1.xml"/><Relationship Id="rId3" Type="http://schemas.openxmlformats.org/officeDocument/2006/relationships/slide" Target="slides/slide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46" Type="http://customschemas.google.com/relationships/presentationmetadata" Target="metadata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9" Type="http://schemas.openxmlformats.org/officeDocument/2006/relationships/theme" Target="theme/theme1.xml"/><Relationship Id="rId4" Type="http://schemas.openxmlformats.org/officeDocument/2006/relationships/slide" Target="slides/slide2.xml"/><Relationship Id="rId48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urizio Faccio" userId="59a2f1b6-292a-4b45-a2fb-170f3e71ad12" providerId="ADAL" clId="{C0427D2A-41CE-4122-9A7B-4F484CA333B8}"/>
    <pc:docChg chg="custSel modSld">
      <pc:chgData name="Maurizio Faccio" userId="59a2f1b6-292a-4b45-a2fb-170f3e71ad12" providerId="ADAL" clId="{C0427D2A-41CE-4122-9A7B-4F484CA333B8}" dt="2026-10-07T07:21:55.465" v="17" actId="20577"/>
      <pc:docMkLst>
        <pc:docMk/>
      </pc:docMkLst>
      <pc:sldChg chg="modSp mod">
        <pc:chgData name="Maurizio Faccio" userId="59a2f1b6-292a-4b45-a2fb-170f3e71ad12" providerId="ADAL" clId="{C0427D2A-41CE-4122-9A7B-4F484CA333B8}" dt="2026-10-07T07:21:55.465" v="17" actId="20577"/>
        <pc:sldMkLst>
          <pc:docMk/>
          <pc:sldMk cId="0" sldId="257"/>
        </pc:sldMkLst>
        <pc:spChg chg="mod">
          <ac:chgData name="Maurizio Faccio" userId="59a2f1b6-292a-4b45-a2fb-170f3e71ad12" providerId="ADAL" clId="{C0427D2A-41CE-4122-9A7B-4F484CA333B8}" dt="2026-10-07T07:21:55.465" v="17" actId="20577"/>
          <ac:spMkLst>
            <pc:docMk/>
            <pc:sldMk cId="0" sldId="257"/>
            <ac:spMk id="3" creationId="{4FA3FF99-1EFE-381A-F682-B7A6730EA8EC}"/>
          </ac:spMkLst>
        </pc:spChg>
        <pc:spChg chg="mod">
          <ac:chgData name="Maurizio Faccio" userId="59a2f1b6-292a-4b45-a2fb-170f3e71ad12" providerId="ADAL" clId="{C0427D2A-41CE-4122-9A7B-4F484CA333B8}" dt="2026-10-07T07:21:45.037" v="8" actId="5793"/>
          <ac:spMkLst>
            <pc:docMk/>
            <pc:sldMk cId="0" sldId="257"/>
            <ac:spMk id="82" creationId="{00000000-0000-0000-0000-000000000000}"/>
          </ac:spMkLst>
        </pc:spChg>
      </pc:sldChg>
      <pc:sldChg chg="modSp mod">
        <pc:chgData name="Maurizio Faccio" userId="59a2f1b6-292a-4b45-a2fb-170f3e71ad12" providerId="ADAL" clId="{C0427D2A-41CE-4122-9A7B-4F484CA333B8}" dt="2026-10-07T07:21:49.419" v="12" actId="5793"/>
        <pc:sldMkLst>
          <pc:docMk/>
          <pc:sldMk cId="2855213135" sldId="296"/>
        </pc:sldMkLst>
        <pc:spChg chg="mod">
          <ac:chgData name="Maurizio Faccio" userId="59a2f1b6-292a-4b45-a2fb-170f3e71ad12" providerId="ADAL" clId="{C0427D2A-41CE-4122-9A7B-4F484CA333B8}" dt="2026-10-07T07:21:49.419" v="12" actId="5793"/>
          <ac:spMkLst>
            <pc:docMk/>
            <pc:sldMk cId="2855213135" sldId="296"/>
            <ac:spMk id="89" creationId="{B0DF9530-B790-3A97-8E14-3341D481C984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‹N›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>
          <a:extLst>
            <a:ext uri="{FF2B5EF4-FFF2-40B4-BE49-F238E27FC236}">
              <a16:creationId xmlns:a16="http://schemas.microsoft.com/office/drawing/2014/main" id="{D97B01A5-B636-F98B-6382-1B471CE88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3:notes">
            <a:extLst>
              <a:ext uri="{FF2B5EF4-FFF2-40B4-BE49-F238E27FC236}">
                <a16:creationId xmlns:a16="http://schemas.microsoft.com/office/drawing/2014/main" id="{58AEC3A7-724C-68A0-8D40-748B124B18D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3:notes">
            <a:extLst>
              <a:ext uri="{FF2B5EF4-FFF2-40B4-BE49-F238E27FC236}">
                <a16:creationId xmlns:a16="http://schemas.microsoft.com/office/drawing/2014/main" id="{7A6A22DC-031C-314E-61C9-E70FF84FE13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b="0" i="0" u="none" strike="noStrik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INFO generali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b="0" i="0" u="none" strike="noStrik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Preferire un carattere sans serif come Arial.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it-IT" sz="1200" b="0" i="0" u="none" strike="noStrik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Allineare i testi a sinistra, non giustificarli.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it-IT" sz="1200" b="0" i="0" u="none" strike="noStrik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Utilizzare non più di tre blocchi di informazione per diapositiva.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b="0" i="0" u="none" strike="noStrik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 evidenziare titoli o parole chiave, prediligere l’uso del grassetto a corsivo o colori. 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200" b="0" i="0" u="none" strike="noStrik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Evitare ombre, sfumature. Prestare attenzione al contrasto tra sfondo e testo. Prediligere testo nero su sfondo bianco.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7" name="Google Shape;87;p3:notes">
            <a:extLst>
              <a:ext uri="{FF2B5EF4-FFF2-40B4-BE49-F238E27FC236}">
                <a16:creationId xmlns:a16="http://schemas.microsoft.com/office/drawing/2014/main" id="{770F069B-9D32-4782-2A36-0BBD96592B0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049558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4" name="Google Shape;37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ppo atertura e chiusura">
  <p:cSld name="Tappo atertura e chiusura">
    <p:bg>
      <p:bgPr>
        <a:gradFill>
          <a:gsLst>
            <a:gs pos="0">
              <a:srgbClr val="C00000"/>
            </a:gs>
            <a:gs pos="50000">
              <a:srgbClr val="C00100"/>
            </a:gs>
            <a:gs pos="100000">
              <a:srgbClr val="C00000"/>
            </a:gs>
          </a:gsLst>
          <a:lin ang="0" scaled="0"/>
        </a:gra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12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47660" y="2547341"/>
            <a:ext cx="7252943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 presentazione">
  <p:cSld name="Cover presentazion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4" descr="Titolo presentazione"/>
          <p:cNvSpPr txBox="1">
            <a:spLocks noGrp="1"/>
          </p:cNvSpPr>
          <p:nvPr>
            <p:ph type="ctrTitle"/>
          </p:nvPr>
        </p:nvSpPr>
        <p:spPr>
          <a:xfrm>
            <a:off x="1547592" y="3454400"/>
            <a:ext cx="9096815" cy="1290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  <a:defRPr sz="4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" name="Google Shape;15;p14" descr="Sottotittolo presentazione"/>
          <p:cNvSpPr txBox="1">
            <a:spLocks noGrp="1"/>
          </p:cNvSpPr>
          <p:nvPr>
            <p:ph type="body" idx="1"/>
          </p:nvPr>
        </p:nvSpPr>
        <p:spPr>
          <a:xfrm>
            <a:off x="1547592" y="5134989"/>
            <a:ext cx="9096815" cy="7580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ctr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16" name="Google Shape;16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47660" y="956138"/>
            <a:ext cx="7252943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595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Cover presentazione">
  <p:cSld name="1_Cover presentazion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7" descr="Titolo presentazione"/>
          <p:cNvSpPr txBox="1">
            <a:spLocks noGrp="1"/>
          </p:cNvSpPr>
          <p:nvPr>
            <p:ph type="ctrTitle"/>
          </p:nvPr>
        </p:nvSpPr>
        <p:spPr>
          <a:xfrm>
            <a:off x="2401032" y="2666029"/>
            <a:ext cx="7404819" cy="1024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600"/>
              <a:buFont typeface="Arial"/>
              <a:buNone/>
              <a:defRPr sz="6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" name="Google Shape;19;p17" descr="Sottotittolo presentazione"/>
          <p:cNvSpPr txBox="1">
            <a:spLocks noGrp="1"/>
          </p:cNvSpPr>
          <p:nvPr>
            <p:ph type="body" idx="1"/>
          </p:nvPr>
        </p:nvSpPr>
        <p:spPr>
          <a:xfrm>
            <a:off x="2401032" y="4534097"/>
            <a:ext cx="7404819" cy="1666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pic>
        <p:nvPicPr>
          <p:cNvPr id="20" name="Google Shape;20;p1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401032" y="329358"/>
            <a:ext cx="3324180" cy="21550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" name="Google Shape;21;p17"/>
          <p:cNvCxnSpPr/>
          <p:nvPr/>
        </p:nvCxnSpPr>
        <p:spPr>
          <a:xfrm>
            <a:off x="2401032" y="859031"/>
            <a:ext cx="11529697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neutra">
  <p:cSld name="Diapositiva neutra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6"/>
          <p:cNvSpPr txBox="1">
            <a:spLocks noGrp="1"/>
          </p:cNvSpPr>
          <p:nvPr>
            <p:ph type="title"/>
          </p:nvPr>
        </p:nvSpPr>
        <p:spPr>
          <a:xfrm>
            <a:off x="4680066" y="0"/>
            <a:ext cx="7182196" cy="667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6"/>
          <p:cNvSpPr txBox="1">
            <a:spLocks noGrp="1"/>
          </p:cNvSpPr>
          <p:nvPr>
            <p:ph type="subTitle" idx="1"/>
          </p:nvPr>
        </p:nvSpPr>
        <p:spPr>
          <a:xfrm>
            <a:off x="731837" y="1423344"/>
            <a:ext cx="10728325" cy="8294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C00100"/>
              </a:buClr>
              <a:buSzPts val="2000"/>
              <a:buNone/>
              <a:defRPr sz="2000" b="1">
                <a:solidFill>
                  <a:srgbClr val="C001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0" name="Google Shape;30;p16"/>
          <p:cNvSpPr txBox="1">
            <a:spLocks noGrp="1"/>
          </p:cNvSpPr>
          <p:nvPr>
            <p:ph type="body" idx="2"/>
          </p:nvPr>
        </p:nvSpPr>
        <p:spPr>
          <a:xfrm>
            <a:off x="0" y="6480587"/>
            <a:ext cx="11460162" cy="377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7975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7D7D7D"/>
              </a:buClr>
              <a:buSzPts val="1000"/>
              <a:buNone/>
              <a:defRPr sz="1000" b="0" i="0">
                <a:solidFill>
                  <a:srgbClr val="7D7D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31" name="Google Shape;31;p16"/>
          <p:cNvCxnSpPr/>
          <p:nvPr/>
        </p:nvCxnSpPr>
        <p:spPr>
          <a:xfrm>
            <a:off x="331152" y="6458642"/>
            <a:ext cx="11529697" cy="0"/>
          </a:xfrm>
          <a:prstGeom prst="straightConnector1">
            <a:avLst/>
          </a:prstGeom>
          <a:noFill/>
          <a:ln w="9525" cap="flat" cmpd="sng">
            <a:solidFill>
              <a:srgbClr val="7D7D7D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 base">
  <p:cSld name="Diapositiva di bas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8"/>
          <p:cNvSpPr txBox="1">
            <a:spLocks noGrp="1"/>
          </p:cNvSpPr>
          <p:nvPr>
            <p:ph type="title"/>
          </p:nvPr>
        </p:nvSpPr>
        <p:spPr>
          <a:xfrm>
            <a:off x="4680066" y="0"/>
            <a:ext cx="7182196" cy="667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8"/>
          <p:cNvSpPr txBox="1">
            <a:spLocks noGrp="1"/>
          </p:cNvSpPr>
          <p:nvPr>
            <p:ph type="subTitle" idx="1"/>
          </p:nvPr>
        </p:nvSpPr>
        <p:spPr>
          <a:xfrm>
            <a:off x="731838" y="1423344"/>
            <a:ext cx="10728324" cy="8294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C00000"/>
              </a:buClr>
              <a:buSzPts val="2000"/>
              <a:buNone/>
              <a:defRPr sz="20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body" idx="2"/>
          </p:nvPr>
        </p:nvSpPr>
        <p:spPr>
          <a:xfrm>
            <a:off x="731838" y="2652409"/>
            <a:ext cx="10728325" cy="3507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8"/>
          <p:cNvSpPr txBox="1">
            <a:spLocks noGrp="1"/>
          </p:cNvSpPr>
          <p:nvPr>
            <p:ph type="body" idx="3"/>
          </p:nvPr>
        </p:nvSpPr>
        <p:spPr>
          <a:xfrm>
            <a:off x="0" y="6480587"/>
            <a:ext cx="11460162" cy="377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7975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7D7D7D"/>
              </a:buClr>
              <a:buSzPts val="1000"/>
              <a:buNone/>
              <a:defRPr sz="1000" b="0" i="0">
                <a:solidFill>
                  <a:srgbClr val="7D7D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37" name="Google Shape;37;p18"/>
          <p:cNvCxnSpPr/>
          <p:nvPr/>
        </p:nvCxnSpPr>
        <p:spPr>
          <a:xfrm>
            <a:off x="331152" y="6458642"/>
            <a:ext cx="11529697" cy="0"/>
          </a:xfrm>
          <a:prstGeom prst="straightConnector1">
            <a:avLst/>
          </a:prstGeom>
          <a:noFill/>
          <a:ln w="9525" cap="flat" cmpd="sng">
            <a:solidFill>
              <a:srgbClr val="7D7D7D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vuota">
  <p:cSld name="Diapositiva vuota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9"/>
          <p:cNvSpPr txBox="1">
            <a:spLocks noGrp="1"/>
          </p:cNvSpPr>
          <p:nvPr>
            <p:ph type="title"/>
          </p:nvPr>
        </p:nvSpPr>
        <p:spPr>
          <a:xfrm>
            <a:off x="4680066" y="0"/>
            <a:ext cx="7182196" cy="667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con una colonna">
  <p:cSld name="Diapositiva con una colonna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0"/>
          <p:cNvSpPr txBox="1">
            <a:spLocks noGrp="1"/>
          </p:cNvSpPr>
          <p:nvPr>
            <p:ph type="title"/>
          </p:nvPr>
        </p:nvSpPr>
        <p:spPr>
          <a:xfrm>
            <a:off x="4680066" y="0"/>
            <a:ext cx="7182196" cy="667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body" idx="1"/>
          </p:nvPr>
        </p:nvSpPr>
        <p:spPr>
          <a:xfrm>
            <a:off x="731838" y="1412878"/>
            <a:ext cx="10728325" cy="1223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2"/>
          </p:nvPr>
        </p:nvSpPr>
        <p:spPr>
          <a:xfrm>
            <a:off x="731839" y="3429000"/>
            <a:ext cx="6614254" cy="2978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1pPr>
            <a:lvl2pPr marL="914400" marR="0" lvl="1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body" idx="3"/>
          </p:nvPr>
        </p:nvSpPr>
        <p:spPr>
          <a:xfrm>
            <a:off x="7541971" y="3429000"/>
            <a:ext cx="3918190" cy="2978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body" idx="4"/>
          </p:nvPr>
        </p:nvSpPr>
        <p:spPr>
          <a:xfrm>
            <a:off x="-1" y="6480587"/>
            <a:ext cx="11460161" cy="377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7975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7D7D7D"/>
              </a:buClr>
              <a:buSzPts val="1000"/>
              <a:buNone/>
              <a:defRPr sz="1000" b="0" i="0">
                <a:solidFill>
                  <a:srgbClr val="7D7D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46" name="Google Shape;46;p20"/>
          <p:cNvCxnSpPr/>
          <p:nvPr/>
        </p:nvCxnSpPr>
        <p:spPr>
          <a:xfrm>
            <a:off x="331152" y="6458642"/>
            <a:ext cx="11529697" cy="0"/>
          </a:xfrm>
          <a:prstGeom prst="straightConnector1">
            <a:avLst/>
          </a:prstGeom>
          <a:noFill/>
          <a:ln w="9525" cap="flat" cmpd="sng">
            <a:solidFill>
              <a:srgbClr val="7D7D7D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con due colonne">
  <p:cSld name="Diapositiva con due colonne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4680066" y="0"/>
            <a:ext cx="7182196" cy="667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731838" y="1412876"/>
            <a:ext cx="10728325" cy="1223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731838" y="3429000"/>
            <a:ext cx="10728325" cy="2657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/>
            </a:lvl1pPr>
            <a:lvl2pPr marL="914400" marR="0" lvl="1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body" idx="3"/>
          </p:nvPr>
        </p:nvSpPr>
        <p:spPr>
          <a:xfrm>
            <a:off x="-1" y="6480587"/>
            <a:ext cx="11460163" cy="377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7975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7D7D7D"/>
              </a:buClr>
              <a:buSzPts val="1000"/>
              <a:buNone/>
              <a:defRPr sz="1000" b="0" i="0">
                <a:solidFill>
                  <a:srgbClr val="7D7D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52" name="Google Shape;52;p21"/>
          <p:cNvCxnSpPr/>
          <p:nvPr/>
        </p:nvCxnSpPr>
        <p:spPr>
          <a:xfrm>
            <a:off x="331152" y="6458642"/>
            <a:ext cx="11529697" cy="0"/>
          </a:xfrm>
          <a:prstGeom prst="straightConnector1">
            <a:avLst/>
          </a:prstGeom>
          <a:noFill/>
          <a:ln w="9525" cap="flat" cmpd="sng">
            <a:solidFill>
              <a:srgbClr val="7D7D7D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con immagine grande">
  <p:cSld name="Diapositiva con immagine grande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2"/>
          <p:cNvSpPr txBox="1"/>
          <p:nvPr/>
        </p:nvSpPr>
        <p:spPr>
          <a:xfrm>
            <a:off x="4680066" y="0"/>
            <a:ext cx="7182196" cy="667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it-IT" sz="2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Titolo slide</a:t>
            </a:r>
            <a:endParaRPr/>
          </a:p>
        </p:txBody>
      </p:sp>
      <p:sp>
        <p:nvSpPr>
          <p:cNvPr id="55" name="Google Shape;55;p22"/>
          <p:cNvSpPr>
            <a:spLocks noGrp="1"/>
          </p:cNvSpPr>
          <p:nvPr>
            <p:ph type="pic" idx="2"/>
          </p:nvPr>
        </p:nvSpPr>
        <p:spPr>
          <a:xfrm>
            <a:off x="731837" y="1429871"/>
            <a:ext cx="10728325" cy="2936875"/>
          </a:xfrm>
          <a:prstGeom prst="rect">
            <a:avLst/>
          </a:prstGeom>
          <a:noFill/>
          <a:ln>
            <a:noFill/>
          </a:ln>
        </p:spPr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731838" y="4589463"/>
            <a:ext cx="10728324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7E7F80"/>
              </a:buClr>
              <a:buSzPts val="1400"/>
              <a:buNone/>
              <a:defRPr sz="1400">
                <a:solidFill>
                  <a:srgbClr val="7E7F80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E7F80"/>
              </a:buClr>
              <a:buSzPts val="2000"/>
              <a:buFont typeface="Arial"/>
              <a:buNone/>
              <a:defRPr sz="2000">
                <a:solidFill>
                  <a:srgbClr val="7E7F80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E7F80"/>
              </a:buClr>
              <a:buSzPts val="1800"/>
              <a:buFont typeface="Arial"/>
              <a:buNone/>
              <a:defRPr sz="1800">
                <a:solidFill>
                  <a:srgbClr val="7E7F80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E7F80"/>
              </a:buClr>
              <a:buSzPts val="1600"/>
              <a:buFont typeface="Arial"/>
              <a:buNone/>
              <a:defRPr sz="1600">
                <a:solidFill>
                  <a:srgbClr val="7E7F80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7E7F80"/>
              </a:buClr>
              <a:buSzPts val="1600"/>
              <a:buFont typeface="Arial"/>
              <a:buNone/>
              <a:defRPr sz="1600">
                <a:solidFill>
                  <a:srgbClr val="7E7F80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E7F80"/>
              </a:buClr>
              <a:buSzPts val="1600"/>
              <a:buNone/>
              <a:defRPr sz="1600">
                <a:solidFill>
                  <a:srgbClr val="7E7F80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E7F80"/>
              </a:buClr>
              <a:buSzPts val="1600"/>
              <a:buNone/>
              <a:defRPr sz="1600">
                <a:solidFill>
                  <a:srgbClr val="7E7F80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E7F80"/>
              </a:buClr>
              <a:buSzPts val="1600"/>
              <a:buNone/>
              <a:defRPr sz="1600">
                <a:solidFill>
                  <a:srgbClr val="7E7F80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E7F80"/>
              </a:buClr>
              <a:buSzPts val="1600"/>
              <a:buNone/>
              <a:defRPr sz="1600">
                <a:solidFill>
                  <a:srgbClr val="7E7F80"/>
                </a:solidFill>
              </a:defRPr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3"/>
          </p:nvPr>
        </p:nvSpPr>
        <p:spPr>
          <a:xfrm>
            <a:off x="0" y="6480587"/>
            <a:ext cx="11460162" cy="377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7975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7D7D7D"/>
              </a:buClr>
              <a:buSzPts val="1000"/>
              <a:buNone/>
              <a:defRPr sz="1000" b="0" i="0">
                <a:solidFill>
                  <a:srgbClr val="7D7D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58" name="Google Shape;58;p22"/>
          <p:cNvCxnSpPr/>
          <p:nvPr/>
        </p:nvCxnSpPr>
        <p:spPr>
          <a:xfrm>
            <a:off x="331152" y="6458642"/>
            <a:ext cx="11529697" cy="0"/>
          </a:xfrm>
          <a:prstGeom prst="straightConnector1">
            <a:avLst/>
          </a:prstGeom>
          <a:noFill/>
          <a:ln w="9525" cap="flat" cmpd="sng">
            <a:solidFill>
              <a:srgbClr val="7D7D7D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e contenuti">
  <p:cSld name="Due contenuti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3"/>
          <p:cNvSpPr txBox="1">
            <a:spLocks noGrp="1"/>
          </p:cNvSpPr>
          <p:nvPr>
            <p:ph type="title"/>
          </p:nvPr>
        </p:nvSpPr>
        <p:spPr>
          <a:xfrm>
            <a:off x="4680066" y="0"/>
            <a:ext cx="7182196" cy="667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3"/>
          <p:cNvSpPr txBox="1">
            <a:spLocks noGrp="1"/>
          </p:cNvSpPr>
          <p:nvPr>
            <p:ph type="body" idx="1"/>
          </p:nvPr>
        </p:nvSpPr>
        <p:spPr>
          <a:xfrm>
            <a:off x="763214" y="141287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3"/>
          <p:cNvSpPr txBox="1">
            <a:spLocks noGrp="1"/>
          </p:cNvSpPr>
          <p:nvPr>
            <p:ph type="body" idx="2"/>
          </p:nvPr>
        </p:nvSpPr>
        <p:spPr>
          <a:xfrm>
            <a:off x="6278563" y="141287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 txBox="1">
            <a:spLocks noGrp="1"/>
          </p:cNvSpPr>
          <p:nvPr>
            <p:ph type="body" idx="3"/>
          </p:nvPr>
        </p:nvSpPr>
        <p:spPr>
          <a:xfrm>
            <a:off x="-1" y="6480587"/>
            <a:ext cx="11460163" cy="377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7975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7D7D7D"/>
              </a:buClr>
              <a:buSzPts val="1000"/>
              <a:buNone/>
              <a:defRPr sz="1000" b="0" i="0">
                <a:solidFill>
                  <a:srgbClr val="7D7D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64" name="Google Shape;64;p23"/>
          <p:cNvCxnSpPr/>
          <p:nvPr/>
        </p:nvCxnSpPr>
        <p:spPr>
          <a:xfrm>
            <a:off x="331152" y="6458642"/>
            <a:ext cx="11529697" cy="0"/>
          </a:xfrm>
          <a:prstGeom prst="straightConnector1">
            <a:avLst/>
          </a:prstGeom>
          <a:noFill/>
          <a:ln w="9525" cap="flat" cmpd="sng">
            <a:solidFill>
              <a:srgbClr val="7D7D7D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fronto">
  <p:cSld name="Confronto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4"/>
          <p:cNvSpPr txBox="1">
            <a:spLocks noGrp="1"/>
          </p:cNvSpPr>
          <p:nvPr>
            <p:ph type="title"/>
          </p:nvPr>
        </p:nvSpPr>
        <p:spPr>
          <a:xfrm>
            <a:off x="4680066" y="0"/>
            <a:ext cx="7182196" cy="667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4"/>
          <p:cNvSpPr txBox="1">
            <a:spLocks noGrp="1"/>
          </p:cNvSpPr>
          <p:nvPr>
            <p:ph type="body" idx="1"/>
          </p:nvPr>
        </p:nvSpPr>
        <p:spPr>
          <a:xfrm>
            <a:off x="731838" y="1412875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8" name="Google Shape;68;p24"/>
          <p:cNvSpPr txBox="1">
            <a:spLocks noGrp="1"/>
          </p:cNvSpPr>
          <p:nvPr>
            <p:ph type="body" idx="2"/>
          </p:nvPr>
        </p:nvSpPr>
        <p:spPr>
          <a:xfrm>
            <a:off x="731838" y="2236787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24"/>
          <p:cNvSpPr txBox="1">
            <a:spLocks noGrp="1"/>
          </p:cNvSpPr>
          <p:nvPr>
            <p:ph type="body" idx="3"/>
          </p:nvPr>
        </p:nvSpPr>
        <p:spPr>
          <a:xfrm>
            <a:off x="6276974" y="1412875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body" idx="4"/>
          </p:nvPr>
        </p:nvSpPr>
        <p:spPr>
          <a:xfrm>
            <a:off x="6276974" y="2236787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body" idx="5"/>
          </p:nvPr>
        </p:nvSpPr>
        <p:spPr>
          <a:xfrm>
            <a:off x="-1" y="6480587"/>
            <a:ext cx="11460163" cy="377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7975" tIns="45700" rIns="91425" bIns="45700" anchor="t" anchorCtr="0">
            <a:noAutofit/>
          </a:bodyPr>
          <a:lstStyle>
            <a:lvl1pPr marL="457200" lvl="0" indent="-228600" algn="l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rgbClr val="7D7D7D"/>
              </a:buClr>
              <a:buSzPts val="1000"/>
              <a:buNone/>
              <a:defRPr sz="1000" b="0" i="0">
                <a:solidFill>
                  <a:srgbClr val="7D7D7D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72" name="Google Shape;72;p24"/>
          <p:cNvCxnSpPr/>
          <p:nvPr/>
        </p:nvCxnSpPr>
        <p:spPr>
          <a:xfrm>
            <a:off x="331152" y="6458642"/>
            <a:ext cx="11529697" cy="0"/>
          </a:xfrm>
          <a:prstGeom prst="straightConnector1">
            <a:avLst/>
          </a:prstGeom>
          <a:noFill/>
          <a:ln w="9525" cap="flat" cmpd="sng">
            <a:solidFill>
              <a:srgbClr val="7D7D7D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7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C00100"/>
            </a:gs>
            <a:gs pos="100000">
              <a:srgbClr val="C00000"/>
            </a:gs>
          </a:gsLst>
          <a:lin ang="0" scaled="0"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5"/>
          <p:cNvSpPr txBox="1">
            <a:spLocks noGrp="1"/>
          </p:cNvSpPr>
          <p:nvPr>
            <p:ph type="title"/>
          </p:nvPr>
        </p:nvSpPr>
        <p:spPr>
          <a:xfrm>
            <a:off x="4680066" y="0"/>
            <a:ext cx="7182196" cy="667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4" name="Google Shape;24;p15"/>
          <p:cNvSpPr txBox="1">
            <a:spLocks noGrp="1"/>
          </p:cNvSpPr>
          <p:nvPr>
            <p:ph type="body" idx="1"/>
          </p:nvPr>
        </p:nvSpPr>
        <p:spPr>
          <a:xfrm>
            <a:off x="731838" y="3043180"/>
            <a:ext cx="10515600" cy="1985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5" name="Google Shape;25;p15"/>
          <p:cNvSpPr/>
          <p:nvPr/>
        </p:nvSpPr>
        <p:spPr>
          <a:xfrm>
            <a:off x="0" y="-6350"/>
            <a:ext cx="12237720" cy="682989"/>
          </a:xfrm>
          <a:custGeom>
            <a:avLst/>
            <a:gdLst/>
            <a:ahLst/>
            <a:cxnLst/>
            <a:rect l="l" t="t" r="r" b="b"/>
            <a:pathLst>
              <a:path w="12237720" h="6835952" extrusionOk="0">
                <a:moveTo>
                  <a:pt x="0" y="15240"/>
                </a:moveTo>
                <a:lnTo>
                  <a:pt x="12237720" y="0"/>
                </a:lnTo>
                <a:cubicBezTo>
                  <a:pt x="12236777" y="2278651"/>
                  <a:pt x="12235835" y="4557301"/>
                  <a:pt x="12234892" y="6835952"/>
                </a:cubicBezTo>
                <a:lnTo>
                  <a:pt x="746760" y="6756832"/>
                </a:lnTo>
                <a:lnTo>
                  <a:pt x="0" y="15240"/>
                </a:lnTo>
                <a:close/>
              </a:path>
            </a:pathLst>
          </a:custGeom>
          <a:solidFill>
            <a:srgbClr val="AA000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" name="Google Shape;26;p1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14960" y="185430"/>
            <a:ext cx="3324180" cy="215506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461">
          <p15:clr>
            <a:srgbClr val="F26B43"/>
          </p15:clr>
        </p15:guide>
        <p15:guide id="4" pos="7219">
          <p15:clr>
            <a:srgbClr val="F26B43"/>
          </p15:clr>
        </p15:guide>
        <p15:guide id="5" orient="horz" pos="890">
          <p15:clr>
            <a:srgbClr val="F26B43"/>
          </p15:clr>
        </p15:guide>
        <p15:guide id="6" orient="horz" pos="1661">
          <p15:clr>
            <a:srgbClr val="F26B43"/>
          </p15:clr>
        </p15:guide>
        <p15:guide id="7" orient="horz" pos="399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0004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"/>
          <p:cNvSpPr txBox="1">
            <a:spLocks noGrp="1"/>
          </p:cNvSpPr>
          <p:nvPr>
            <p:ph type="title"/>
          </p:nvPr>
        </p:nvSpPr>
        <p:spPr>
          <a:xfrm>
            <a:off x="133663" y="-1197678"/>
            <a:ext cx="10515600" cy="442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D72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rgbClr val="666D72"/>
                </a:solidFill>
                <a:latin typeface="Arial"/>
                <a:ea typeface="Arial"/>
                <a:cs typeface="Arial"/>
                <a:sym typeface="Arial"/>
              </a:rPr>
              <a:t>Università di Padova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0004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"/>
          <p:cNvSpPr txBox="1">
            <a:spLocks noGrp="1"/>
          </p:cNvSpPr>
          <p:nvPr>
            <p:ph type="ctrTitle"/>
          </p:nvPr>
        </p:nvSpPr>
        <p:spPr>
          <a:xfrm>
            <a:off x="1547592" y="3454400"/>
            <a:ext cx="9096815" cy="1290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Arial"/>
              <a:buNone/>
            </a:pPr>
            <a:r>
              <a:rPr lang="it-IT" dirty="0"/>
              <a:t>…</a:t>
            </a:r>
            <a:endParaRPr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FA3FF99-1EFE-381A-F682-B7A6730EA8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….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>
          <a:extLst>
            <a:ext uri="{FF2B5EF4-FFF2-40B4-BE49-F238E27FC236}">
              <a16:creationId xmlns:a16="http://schemas.microsoft.com/office/drawing/2014/main" id="{FDF48641-9CB0-A027-C2EC-7067BE3695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3">
            <a:extLst>
              <a:ext uri="{FF2B5EF4-FFF2-40B4-BE49-F238E27FC236}">
                <a16:creationId xmlns:a16="http://schemas.microsoft.com/office/drawing/2014/main" id="{B0DF9530-B790-3A97-8E14-3341D481C98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80066" y="0"/>
            <a:ext cx="7182196" cy="667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it-IT" dirty="0"/>
              <a:t>…</a:t>
            </a:r>
            <a:endParaRPr dirty="0"/>
          </a:p>
        </p:txBody>
      </p:sp>
      <p:sp>
        <p:nvSpPr>
          <p:cNvPr id="90" name="Google Shape;90;p3">
            <a:extLst>
              <a:ext uri="{FF2B5EF4-FFF2-40B4-BE49-F238E27FC236}">
                <a16:creationId xmlns:a16="http://schemas.microsoft.com/office/drawing/2014/main" id="{4B6BFD04-DEAB-743E-6BF3-73F36BF54793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0" y="6480587"/>
            <a:ext cx="11460162" cy="377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7975" tIns="45700" rIns="91425" bIns="45700" anchor="t" anchorCtr="0">
            <a:noAutofit/>
          </a:bodyPr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7D7D7D"/>
              </a:buClr>
              <a:buSzPts val="10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55213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10"/>
          <p:cNvSpPr txBox="1">
            <a:spLocks noGrp="1"/>
          </p:cNvSpPr>
          <p:nvPr>
            <p:ph type="ctrTitle"/>
          </p:nvPr>
        </p:nvSpPr>
        <p:spPr>
          <a:xfrm>
            <a:off x="2401032" y="2666029"/>
            <a:ext cx="7404819" cy="1024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600"/>
              <a:buFont typeface="Arial"/>
              <a:buNone/>
            </a:pPr>
            <a:r>
              <a:rPr lang="it-IT"/>
              <a:t>Thank you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11"/>
          <p:cNvSpPr txBox="1">
            <a:spLocks noGrp="1"/>
          </p:cNvSpPr>
          <p:nvPr>
            <p:ph type="title"/>
          </p:nvPr>
        </p:nvSpPr>
        <p:spPr>
          <a:xfrm>
            <a:off x="838200" y="-1512985"/>
            <a:ext cx="10515600" cy="3998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6D72"/>
              </a:buClr>
              <a:buSzPts val="2400"/>
              <a:buFont typeface="Arial"/>
              <a:buNone/>
            </a:pPr>
            <a:r>
              <a:rPr lang="it-IT" sz="2400">
                <a:solidFill>
                  <a:srgbClr val="666D72"/>
                </a:solidFill>
                <a:latin typeface="Arial"/>
                <a:ea typeface="Arial"/>
                <a:cs typeface="Arial"/>
                <a:sym typeface="Arial"/>
              </a:rPr>
              <a:t>Università di Padova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UNIPD">
      <a:dk1>
        <a:srgbClr val="393D3F"/>
      </a:dk1>
      <a:lt1>
        <a:srgbClr val="FAFAFA"/>
      </a:lt1>
      <a:dk2>
        <a:srgbClr val="2D3531"/>
      </a:dk2>
      <a:lt2>
        <a:srgbClr val="E8E8E8"/>
      </a:lt2>
      <a:accent1>
        <a:srgbClr val="AA0004"/>
      </a:accent1>
      <a:accent2>
        <a:srgbClr val="850205"/>
      </a:accent2>
      <a:accent3>
        <a:srgbClr val="7D8CA3"/>
      </a:accent3>
      <a:accent4>
        <a:srgbClr val="9CCBBA"/>
      </a:accent4>
      <a:accent5>
        <a:srgbClr val="9C858D"/>
      </a:accent5>
      <a:accent6>
        <a:srgbClr val="535643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UNIPD">
      <a:dk1>
        <a:srgbClr val="393D3F"/>
      </a:dk1>
      <a:lt1>
        <a:srgbClr val="FAFAFA"/>
      </a:lt1>
      <a:dk2>
        <a:srgbClr val="2D3531"/>
      </a:dk2>
      <a:lt2>
        <a:srgbClr val="E8E8E8"/>
      </a:lt2>
      <a:accent1>
        <a:srgbClr val="AA0004"/>
      </a:accent1>
      <a:accent2>
        <a:srgbClr val="850205"/>
      </a:accent2>
      <a:accent3>
        <a:srgbClr val="7D8CA3"/>
      </a:accent3>
      <a:accent4>
        <a:srgbClr val="9CCBBA"/>
      </a:accent4>
      <a:accent5>
        <a:srgbClr val="9C858D"/>
      </a:accent5>
      <a:accent6>
        <a:srgbClr val="535643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1576</TotalTime>
  <Words>79</Words>
  <Application>Microsoft Office PowerPoint</Application>
  <PresentationFormat>Widescreen</PresentationFormat>
  <Paragraphs>13</Paragraphs>
  <Slides>5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5</vt:i4>
      </vt:variant>
    </vt:vector>
  </HeadingPairs>
  <TitlesOfParts>
    <vt:vector size="8" baseType="lpstr">
      <vt:lpstr>Arial</vt:lpstr>
      <vt:lpstr>1_Tema di Office</vt:lpstr>
      <vt:lpstr>Tema di Office</vt:lpstr>
      <vt:lpstr>Università di Padova</vt:lpstr>
      <vt:lpstr>…</vt:lpstr>
      <vt:lpstr>…</vt:lpstr>
      <vt:lpstr>Thank you</vt:lpstr>
      <vt:lpstr>Università di Padova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Università di Padova</dc:title>
  <dc:creator>Università di Padova</dc:creator>
  <cp:lastModifiedBy>Maurizio Faccio</cp:lastModifiedBy>
  <cp:revision>6</cp:revision>
  <dcterms:created xsi:type="dcterms:W3CDTF">2025-11-24T07:42:24Z</dcterms:created>
  <dcterms:modified xsi:type="dcterms:W3CDTF">2026-10-07T07:21:59Z</dcterms:modified>
</cp:coreProperties>
</file>