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2"/>
  </p:notesMasterIdLst>
  <p:sldIdLst>
    <p:sldId id="477" r:id="rId2"/>
    <p:sldId id="411" r:id="rId3"/>
    <p:sldId id="388" r:id="rId4"/>
    <p:sldId id="389" r:id="rId5"/>
    <p:sldId id="390" r:id="rId6"/>
    <p:sldId id="474" r:id="rId7"/>
    <p:sldId id="392" r:id="rId8"/>
    <p:sldId id="461" r:id="rId9"/>
    <p:sldId id="462" r:id="rId10"/>
    <p:sldId id="475" r:id="rId11"/>
    <p:sldId id="476" r:id="rId12"/>
    <p:sldId id="337" r:id="rId13"/>
    <p:sldId id="338" r:id="rId14"/>
    <p:sldId id="339" r:id="rId15"/>
    <p:sldId id="424" r:id="rId16"/>
    <p:sldId id="426" r:id="rId17"/>
    <p:sldId id="340" r:id="rId18"/>
    <p:sldId id="418" r:id="rId19"/>
    <p:sldId id="419" r:id="rId20"/>
    <p:sldId id="347" r:id="rId21"/>
    <p:sldId id="437" r:id="rId22"/>
    <p:sldId id="438" r:id="rId23"/>
    <p:sldId id="471" r:id="rId24"/>
    <p:sldId id="472" r:id="rId25"/>
    <p:sldId id="473" r:id="rId26"/>
    <p:sldId id="385" r:id="rId27"/>
    <p:sldId id="386" r:id="rId28"/>
    <p:sldId id="440" r:id="rId29"/>
    <p:sldId id="445" r:id="rId30"/>
    <p:sldId id="447" r:id="rId31"/>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990000"/>
    <a:srgbClr val="800000"/>
    <a:srgbClr val="A50021"/>
    <a:srgbClr val="0000FF"/>
    <a:srgbClr val="33CCFF"/>
    <a:srgbClr val="FFCC66"/>
    <a:srgbClr val="FF0000"/>
    <a:srgbClr val="FFFF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50" autoAdjust="0"/>
    <p:restoredTop sz="96468" autoAdjust="0"/>
  </p:normalViewPr>
  <p:slideViewPr>
    <p:cSldViewPr>
      <p:cViewPr>
        <p:scale>
          <a:sx n="84" d="100"/>
          <a:sy n="84" d="100"/>
        </p:scale>
        <p:origin x="3036" y="732"/>
      </p:cViewPr>
      <p:guideLst>
        <p:guide orient="horz" pos="2160"/>
        <p:guide pos="2880"/>
      </p:guideLst>
    </p:cSldViewPr>
  </p:slideViewPr>
  <p:outlineViewPr>
    <p:cViewPr>
      <p:scale>
        <a:sx n="33" d="100"/>
        <a:sy n="33" d="100"/>
      </p:scale>
      <p:origin x="0" y="-3667"/>
    </p:cViewPr>
  </p:outlineViewPr>
  <p:notesTextViewPr>
    <p:cViewPr>
      <p:scale>
        <a:sx n="100" d="100"/>
        <a:sy n="100" d="100"/>
      </p:scale>
      <p:origin x="0" y="0"/>
    </p:cViewPr>
  </p:notesTextViewPr>
  <p:sorterViewPr>
    <p:cViewPr>
      <p:scale>
        <a:sx n="68" d="100"/>
        <a:sy n="68" d="100"/>
      </p:scale>
      <p:origin x="0" y="0"/>
    </p:cViewPr>
  </p:sorterViewPr>
  <p:notesViewPr>
    <p:cSldViewPr>
      <p:cViewPr varScale="1">
        <p:scale>
          <a:sx n="91" d="100"/>
          <a:sy n="91" d="100"/>
        </p:scale>
        <p:origin x="4133" y="8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rizio" userId="17cffc07-c474-470d-b7fc-4615e9252aab" providerId="ADAL" clId="{EEE5854E-B059-4062-A847-9814355F5FFC}"/>
    <pc:docChg chg="custSel addSld delSld modSld">
      <pc:chgData name="Fabrizio" userId="17cffc07-c474-470d-b7fc-4615e9252aab" providerId="ADAL" clId="{EEE5854E-B059-4062-A847-9814355F5FFC}" dt="2024-04-02T10:56:22.587" v="746" actId="164"/>
      <pc:docMkLst>
        <pc:docMk/>
      </pc:docMkLst>
      <pc:sldChg chg="del">
        <pc:chgData name="Fabrizio" userId="17cffc07-c474-470d-b7fc-4615e9252aab" providerId="ADAL" clId="{EEE5854E-B059-4062-A847-9814355F5FFC}" dt="2024-04-02T10:09:58.432" v="0" actId="47"/>
        <pc:sldMkLst>
          <pc:docMk/>
          <pc:sldMk cId="0" sldId="335"/>
        </pc:sldMkLst>
      </pc:sldChg>
      <pc:sldChg chg="del">
        <pc:chgData name="Fabrizio" userId="17cffc07-c474-470d-b7fc-4615e9252aab" providerId="ADAL" clId="{EEE5854E-B059-4062-A847-9814355F5FFC}" dt="2024-04-02T10:09:58.432" v="0" actId="47"/>
        <pc:sldMkLst>
          <pc:docMk/>
          <pc:sldMk cId="336006930" sldId="336"/>
        </pc:sldMkLst>
      </pc:sldChg>
      <pc:sldChg chg="del">
        <pc:chgData name="Fabrizio" userId="17cffc07-c474-470d-b7fc-4615e9252aab" providerId="ADAL" clId="{EEE5854E-B059-4062-A847-9814355F5FFC}" dt="2024-04-02T10:10:41.729" v="5" actId="47"/>
        <pc:sldMkLst>
          <pc:docMk/>
          <pc:sldMk cId="3459317119" sldId="343"/>
        </pc:sldMkLst>
      </pc:sldChg>
      <pc:sldChg chg="del">
        <pc:chgData name="Fabrizio" userId="17cffc07-c474-470d-b7fc-4615e9252aab" providerId="ADAL" clId="{EEE5854E-B059-4062-A847-9814355F5FFC}" dt="2024-04-02T10:10:41.729" v="5" actId="47"/>
        <pc:sldMkLst>
          <pc:docMk/>
          <pc:sldMk cId="1189167872" sldId="344"/>
        </pc:sldMkLst>
      </pc:sldChg>
      <pc:sldChg chg="del">
        <pc:chgData name="Fabrizio" userId="17cffc07-c474-470d-b7fc-4615e9252aab" providerId="ADAL" clId="{EEE5854E-B059-4062-A847-9814355F5FFC}" dt="2024-04-02T10:10:41.729" v="5" actId="47"/>
        <pc:sldMkLst>
          <pc:docMk/>
          <pc:sldMk cId="4146827867" sldId="345"/>
        </pc:sldMkLst>
      </pc:sldChg>
      <pc:sldChg chg="add">
        <pc:chgData name="Fabrizio" userId="17cffc07-c474-470d-b7fc-4615e9252aab" providerId="ADAL" clId="{EEE5854E-B059-4062-A847-9814355F5FFC}" dt="2024-04-02T10:12:58.698" v="6"/>
        <pc:sldMkLst>
          <pc:docMk/>
          <pc:sldMk cId="1090489384" sldId="347"/>
        </pc:sldMkLst>
      </pc:sldChg>
      <pc:sldChg chg="del">
        <pc:chgData name="Fabrizio" userId="17cffc07-c474-470d-b7fc-4615e9252aab" providerId="ADAL" clId="{EEE5854E-B059-4062-A847-9814355F5FFC}" dt="2024-04-02T10:10:41.729" v="5" actId="47"/>
        <pc:sldMkLst>
          <pc:docMk/>
          <pc:sldMk cId="225897091" sldId="348"/>
        </pc:sldMkLst>
      </pc:sldChg>
      <pc:sldChg chg="add">
        <pc:chgData name="Fabrizio" userId="17cffc07-c474-470d-b7fc-4615e9252aab" providerId="ADAL" clId="{EEE5854E-B059-4062-A847-9814355F5FFC}" dt="2024-04-02T10:12:58.698" v="6"/>
        <pc:sldMkLst>
          <pc:docMk/>
          <pc:sldMk cId="2802480855" sldId="350"/>
        </pc:sldMkLst>
      </pc:sldChg>
      <pc:sldChg chg="del">
        <pc:chgData name="Fabrizio" userId="17cffc07-c474-470d-b7fc-4615e9252aab" providerId="ADAL" clId="{EEE5854E-B059-4062-A847-9814355F5FFC}" dt="2024-04-02T10:10:15.517" v="2" actId="47"/>
        <pc:sldMkLst>
          <pc:docMk/>
          <pc:sldMk cId="3400531914" sldId="352"/>
        </pc:sldMkLst>
      </pc:sldChg>
      <pc:sldChg chg="del">
        <pc:chgData name="Fabrizio" userId="17cffc07-c474-470d-b7fc-4615e9252aab" providerId="ADAL" clId="{EEE5854E-B059-4062-A847-9814355F5FFC}" dt="2024-04-02T10:10:15.517" v="2" actId="47"/>
        <pc:sldMkLst>
          <pc:docMk/>
          <pc:sldMk cId="4184246815" sldId="353"/>
        </pc:sldMkLst>
      </pc:sldChg>
      <pc:sldChg chg="add">
        <pc:chgData name="Fabrizio" userId="17cffc07-c474-470d-b7fc-4615e9252aab" providerId="ADAL" clId="{EEE5854E-B059-4062-A847-9814355F5FFC}" dt="2024-04-02T10:12:58.698" v="6"/>
        <pc:sldMkLst>
          <pc:docMk/>
          <pc:sldMk cId="2410450770" sldId="354"/>
        </pc:sldMkLst>
      </pc:sldChg>
      <pc:sldChg chg="add">
        <pc:chgData name="Fabrizio" userId="17cffc07-c474-470d-b7fc-4615e9252aab" providerId="ADAL" clId="{EEE5854E-B059-4062-A847-9814355F5FFC}" dt="2024-04-02T10:12:58.698" v="6"/>
        <pc:sldMkLst>
          <pc:docMk/>
          <pc:sldMk cId="745474946" sldId="355"/>
        </pc:sldMkLst>
      </pc:sldChg>
      <pc:sldChg chg="del">
        <pc:chgData name="Fabrizio" userId="17cffc07-c474-470d-b7fc-4615e9252aab" providerId="ADAL" clId="{EEE5854E-B059-4062-A847-9814355F5FFC}" dt="2024-04-02T10:10:23.474" v="4" actId="47"/>
        <pc:sldMkLst>
          <pc:docMk/>
          <pc:sldMk cId="2936570498" sldId="361"/>
        </pc:sldMkLst>
      </pc:sldChg>
      <pc:sldChg chg="del">
        <pc:chgData name="Fabrizio" userId="17cffc07-c474-470d-b7fc-4615e9252aab" providerId="ADAL" clId="{EEE5854E-B059-4062-A847-9814355F5FFC}" dt="2024-04-02T10:10:23.474" v="4" actId="47"/>
        <pc:sldMkLst>
          <pc:docMk/>
          <pc:sldMk cId="3355028580" sldId="362"/>
        </pc:sldMkLst>
      </pc:sldChg>
      <pc:sldChg chg="del">
        <pc:chgData name="Fabrizio" userId="17cffc07-c474-470d-b7fc-4615e9252aab" providerId="ADAL" clId="{EEE5854E-B059-4062-A847-9814355F5FFC}" dt="2024-04-02T10:10:23.474" v="4" actId="47"/>
        <pc:sldMkLst>
          <pc:docMk/>
          <pc:sldMk cId="489037839" sldId="363"/>
        </pc:sldMkLst>
      </pc:sldChg>
      <pc:sldChg chg="del">
        <pc:chgData name="Fabrizio" userId="17cffc07-c474-470d-b7fc-4615e9252aab" providerId="ADAL" clId="{EEE5854E-B059-4062-A847-9814355F5FFC}" dt="2024-04-02T10:10:41.729" v="5" actId="47"/>
        <pc:sldMkLst>
          <pc:docMk/>
          <pc:sldMk cId="1096653912" sldId="364"/>
        </pc:sldMkLst>
      </pc:sldChg>
      <pc:sldChg chg="del">
        <pc:chgData name="Fabrizio" userId="17cffc07-c474-470d-b7fc-4615e9252aab" providerId="ADAL" clId="{EEE5854E-B059-4062-A847-9814355F5FFC}" dt="2024-04-02T10:10:41.729" v="5" actId="47"/>
        <pc:sldMkLst>
          <pc:docMk/>
          <pc:sldMk cId="3758497353" sldId="365"/>
        </pc:sldMkLst>
      </pc:sldChg>
      <pc:sldChg chg="del">
        <pc:chgData name="Fabrizio" userId="17cffc07-c474-470d-b7fc-4615e9252aab" providerId="ADAL" clId="{EEE5854E-B059-4062-A847-9814355F5FFC}" dt="2024-04-02T10:10:04.571" v="1" actId="47"/>
        <pc:sldMkLst>
          <pc:docMk/>
          <pc:sldMk cId="2404149436" sldId="372"/>
        </pc:sldMkLst>
      </pc:sldChg>
      <pc:sldChg chg="del">
        <pc:chgData name="Fabrizio" userId="17cffc07-c474-470d-b7fc-4615e9252aab" providerId="ADAL" clId="{EEE5854E-B059-4062-A847-9814355F5FFC}" dt="2024-04-02T10:10:04.571" v="1" actId="47"/>
        <pc:sldMkLst>
          <pc:docMk/>
          <pc:sldMk cId="549077171" sldId="373"/>
        </pc:sldMkLst>
      </pc:sldChg>
      <pc:sldChg chg="del">
        <pc:chgData name="Fabrizio" userId="17cffc07-c474-470d-b7fc-4615e9252aab" providerId="ADAL" clId="{EEE5854E-B059-4062-A847-9814355F5FFC}" dt="2024-04-02T10:10:20.751" v="3" actId="47"/>
        <pc:sldMkLst>
          <pc:docMk/>
          <pc:sldMk cId="3768254618" sldId="375"/>
        </pc:sldMkLst>
      </pc:sldChg>
      <pc:sldChg chg="del">
        <pc:chgData name="Fabrizio" userId="17cffc07-c474-470d-b7fc-4615e9252aab" providerId="ADAL" clId="{EEE5854E-B059-4062-A847-9814355F5FFC}" dt="2024-04-02T10:10:20.751" v="3" actId="47"/>
        <pc:sldMkLst>
          <pc:docMk/>
          <pc:sldMk cId="3292989362" sldId="376"/>
        </pc:sldMkLst>
      </pc:sldChg>
      <pc:sldChg chg="modSp add mod">
        <pc:chgData name="Fabrizio" userId="17cffc07-c474-470d-b7fc-4615e9252aab" providerId="ADAL" clId="{EEE5854E-B059-4062-A847-9814355F5FFC}" dt="2024-04-02T10:28:21.218" v="357" actId="20577"/>
        <pc:sldMkLst>
          <pc:docMk/>
          <pc:sldMk cId="2234820626" sldId="385"/>
        </pc:sldMkLst>
        <pc:spChg chg="mod">
          <ac:chgData name="Fabrizio" userId="17cffc07-c474-470d-b7fc-4615e9252aab" providerId="ADAL" clId="{EEE5854E-B059-4062-A847-9814355F5FFC}" dt="2024-04-02T10:27:54.885" v="356" actId="1076"/>
          <ac:spMkLst>
            <pc:docMk/>
            <pc:sldMk cId="2234820626" sldId="385"/>
            <ac:spMk id="7" creationId="{106470A2-3078-45AC-A417-7C28190359EC}"/>
          </ac:spMkLst>
        </pc:spChg>
        <pc:spChg chg="mod">
          <ac:chgData name="Fabrizio" userId="17cffc07-c474-470d-b7fc-4615e9252aab" providerId="ADAL" clId="{EEE5854E-B059-4062-A847-9814355F5FFC}" dt="2024-04-02T10:28:21.218" v="357" actId="20577"/>
          <ac:spMkLst>
            <pc:docMk/>
            <pc:sldMk cId="2234820626" sldId="385"/>
            <ac:spMk id="14338" creationId="{62621EEC-9C0A-48DD-9998-0CDE80362993}"/>
          </ac:spMkLst>
        </pc:spChg>
      </pc:sldChg>
      <pc:sldChg chg="addSp delSp modSp add mod">
        <pc:chgData name="Fabrizio" userId="17cffc07-c474-470d-b7fc-4615e9252aab" providerId="ADAL" clId="{EEE5854E-B059-4062-A847-9814355F5FFC}" dt="2024-04-02T10:33:36.878" v="370" actId="1036"/>
        <pc:sldMkLst>
          <pc:docMk/>
          <pc:sldMk cId="1049835583" sldId="386"/>
        </pc:sldMkLst>
        <pc:spChg chg="add del mod">
          <ac:chgData name="Fabrizio" userId="17cffc07-c474-470d-b7fc-4615e9252aab" providerId="ADAL" clId="{EEE5854E-B059-4062-A847-9814355F5FFC}" dt="2024-04-02T10:33:17.167" v="359" actId="478"/>
          <ac:spMkLst>
            <pc:docMk/>
            <pc:sldMk cId="1049835583" sldId="386"/>
            <ac:spMk id="6" creationId="{6B372B38-7267-4855-AE00-87FBD7CFD072}"/>
          </ac:spMkLst>
        </pc:spChg>
        <pc:spChg chg="add mod">
          <ac:chgData name="Fabrizio" userId="17cffc07-c474-470d-b7fc-4615e9252aab" providerId="ADAL" clId="{EEE5854E-B059-4062-A847-9814355F5FFC}" dt="2024-04-02T10:33:36.878" v="370" actId="1036"/>
          <ac:spMkLst>
            <pc:docMk/>
            <pc:sldMk cId="1049835583" sldId="386"/>
            <ac:spMk id="12" creationId="{6D37D231-1B9A-42EC-8FFD-AD2A33448922}"/>
          </ac:spMkLst>
        </pc:spChg>
        <pc:spChg chg="del">
          <ac:chgData name="Fabrizio" userId="17cffc07-c474-470d-b7fc-4615e9252aab" providerId="ADAL" clId="{EEE5854E-B059-4062-A847-9814355F5FFC}" dt="2024-04-02T10:33:14.964" v="358" actId="478"/>
          <ac:spMkLst>
            <pc:docMk/>
            <pc:sldMk cId="1049835583" sldId="386"/>
            <ac:spMk id="13" creationId="{C4FC2F68-2D06-4B81-8F2D-6FEF10A6621C}"/>
          </ac:spMkLst>
        </pc:spChg>
      </pc:sldChg>
      <pc:sldChg chg="add">
        <pc:chgData name="Fabrizio" userId="17cffc07-c474-470d-b7fc-4615e9252aab" providerId="ADAL" clId="{EEE5854E-B059-4062-A847-9814355F5FFC}" dt="2024-04-02T10:12:58.698" v="6"/>
        <pc:sldMkLst>
          <pc:docMk/>
          <pc:sldMk cId="2293595996" sldId="388"/>
        </pc:sldMkLst>
      </pc:sldChg>
      <pc:sldChg chg="add">
        <pc:chgData name="Fabrizio" userId="17cffc07-c474-470d-b7fc-4615e9252aab" providerId="ADAL" clId="{EEE5854E-B059-4062-A847-9814355F5FFC}" dt="2024-04-02T10:12:58.698" v="6"/>
        <pc:sldMkLst>
          <pc:docMk/>
          <pc:sldMk cId="2326317653" sldId="389"/>
        </pc:sldMkLst>
      </pc:sldChg>
      <pc:sldChg chg="add">
        <pc:chgData name="Fabrizio" userId="17cffc07-c474-470d-b7fc-4615e9252aab" providerId="ADAL" clId="{EEE5854E-B059-4062-A847-9814355F5FFC}" dt="2024-04-02T10:12:58.698" v="6"/>
        <pc:sldMkLst>
          <pc:docMk/>
          <pc:sldMk cId="1977924540" sldId="390"/>
        </pc:sldMkLst>
      </pc:sldChg>
      <pc:sldChg chg="add">
        <pc:chgData name="Fabrizio" userId="17cffc07-c474-470d-b7fc-4615e9252aab" providerId="ADAL" clId="{EEE5854E-B059-4062-A847-9814355F5FFC}" dt="2024-04-02T10:12:58.698" v="6"/>
        <pc:sldMkLst>
          <pc:docMk/>
          <pc:sldMk cId="4164384557" sldId="391"/>
        </pc:sldMkLst>
      </pc:sldChg>
      <pc:sldChg chg="add">
        <pc:chgData name="Fabrizio" userId="17cffc07-c474-470d-b7fc-4615e9252aab" providerId="ADAL" clId="{EEE5854E-B059-4062-A847-9814355F5FFC}" dt="2024-04-02T10:12:58.698" v="6"/>
        <pc:sldMkLst>
          <pc:docMk/>
          <pc:sldMk cId="4228279335" sldId="392"/>
        </pc:sldMkLst>
      </pc:sldChg>
      <pc:sldChg chg="add">
        <pc:chgData name="Fabrizio" userId="17cffc07-c474-470d-b7fc-4615e9252aab" providerId="ADAL" clId="{EEE5854E-B059-4062-A847-9814355F5FFC}" dt="2024-04-02T10:12:58.698" v="6"/>
        <pc:sldMkLst>
          <pc:docMk/>
          <pc:sldMk cId="1701002430" sldId="414"/>
        </pc:sldMkLst>
      </pc:sldChg>
      <pc:sldChg chg="del">
        <pc:chgData name="Fabrizio" userId="17cffc07-c474-470d-b7fc-4615e9252aab" providerId="ADAL" clId="{EEE5854E-B059-4062-A847-9814355F5FFC}" dt="2024-04-02T10:10:15.517" v="2" actId="47"/>
        <pc:sldMkLst>
          <pc:docMk/>
          <pc:sldMk cId="2035168306" sldId="414"/>
        </pc:sldMkLst>
      </pc:sldChg>
      <pc:sldChg chg="del">
        <pc:chgData name="Fabrizio" userId="17cffc07-c474-470d-b7fc-4615e9252aab" providerId="ADAL" clId="{EEE5854E-B059-4062-A847-9814355F5FFC}" dt="2024-04-02T10:10:15.517" v="2" actId="47"/>
        <pc:sldMkLst>
          <pc:docMk/>
          <pc:sldMk cId="606495164" sldId="415"/>
        </pc:sldMkLst>
      </pc:sldChg>
      <pc:sldChg chg="del">
        <pc:chgData name="Fabrizio" userId="17cffc07-c474-470d-b7fc-4615e9252aab" providerId="ADAL" clId="{EEE5854E-B059-4062-A847-9814355F5FFC}" dt="2024-04-02T10:10:15.517" v="2" actId="47"/>
        <pc:sldMkLst>
          <pc:docMk/>
          <pc:sldMk cId="693056391" sldId="417"/>
        </pc:sldMkLst>
      </pc:sldChg>
      <pc:sldChg chg="add">
        <pc:chgData name="Fabrizio" userId="17cffc07-c474-470d-b7fc-4615e9252aab" providerId="ADAL" clId="{EEE5854E-B059-4062-A847-9814355F5FFC}" dt="2024-04-02T10:12:58.698" v="6"/>
        <pc:sldMkLst>
          <pc:docMk/>
          <pc:sldMk cId="278710037" sldId="420"/>
        </pc:sldMkLst>
      </pc:sldChg>
      <pc:sldChg chg="del">
        <pc:chgData name="Fabrizio" userId="17cffc07-c474-470d-b7fc-4615e9252aab" providerId="ADAL" clId="{EEE5854E-B059-4062-A847-9814355F5FFC}" dt="2024-04-02T10:10:20.751" v="3" actId="47"/>
        <pc:sldMkLst>
          <pc:docMk/>
          <pc:sldMk cId="697336110" sldId="421"/>
        </pc:sldMkLst>
      </pc:sldChg>
      <pc:sldChg chg="add">
        <pc:chgData name="Fabrizio" userId="17cffc07-c474-470d-b7fc-4615e9252aab" providerId="ADAL" clId="{EEE5854E-B059-4062-A847-9814355F5FFC}" dt="2024-04-02T10:12:58.698" v="6"/>
        <pc:sldMkLst>
          <pc:docMk/>
          <pc:sldMk cId="2513027495" sldId="421"/>
        </pc:sldMkLst>
      </pc:sldChg>
      <pc:sldChg chg="del">
        <pc:chgData name="Fabrizio" userId="17cffc07-c474-470d-b7fc-4615e9252aab" providerId="ADAL" clId="{EEE5854E-B059-4062-A847-9814355F5FFC}" dt="2024-04-02T10:10:20.751" v="3" actId="47"/>
        <pc:sldMkLst>
          <pc:docMk/>
          <pc:sldMk cId="2753259454" sldId="423"/>
        </pc:sldMkLst>
      </pc:sldChg>
      <pc:sldChg chg="add">
        <pc:chgData name="Fabrizio" userId="17cffc07-c474-470d-b7fc-4615e9252aab" providerId="ADAL" clId="{EEE5854E-B059-4062-A847-9814355F5FFC}" dt="2024-04-02T10:12:58.698" v="6"/>
        <pc:sldMkLst>
          <pc:docMk/>
          <pc:sldMk cId="2135047441" sldId="437"/>
        </pc:sldMkLst>
      </pc:sldChg>
      <pc:sldChg chg="add">
        <pc:chgData name="Fabrizio" userId="17cffc07-c474-470d-b7fc-4615e9252aab" providerId="ADAL" clId="{EEE5854E-B059-4062-A847-9814355F5FFC}" dt="2024-04-02T10:12:58.698" v="6"/>
        <pc:sldMkLst>
          <pc:docMk/>
          <pc:sldMk cId="126878642" sldId="438"/>
        </pc:sldMkLst>
      </pc:sldChg>
      <pc:sldChg chg="modSp add mod">
        <pc:chgData name="Fabrizio" userId="17cffc07-c474-470d-b7fc-4615e9252aab" providerId="ADAL" clId="{EEE5854E-B059-4062-A847-9814355F5FFC}" dt="2024-04-02T10:34:17.558" v="379" actId="6549"/>
        <pc:sldMkLst>
          <pc:docMk/>
          <pc:sldMk cId="427419191" sldId="440"/>
        </pc:sldMkLst>
        <pc:spChg chg="mod">
          <ac:chgData name="Fabrizio" userId="17cffc07-c474-470d-b7fc-4615e9252aab" providerId="ADAL" clId="{EEE5854E-B059-4062-A847-9814355F5FFC}" dt="2024-04-02T10:34:17.558" v="379" actId="6549"/>
          <ac:spMkLst>
            <pc:docMk/>
            <pc:sldMk cId="427419191" sldId="440"/>
            <ac:spMk id="11" creationId="{CE37306C-7E6B-4C78-AA3D-56201266F774}"/>
          </ac:spMkLst>
        </pc:spChg>
        <pc:spChg chg="mod">
          <ac:chgData name="Fabrizio" userId="17cffc07-c474-470d-b7fc-4615e9252aab" providerId="ADAL" clId="{EEE5854E-B059-4062-A847-9814355F5FFC}" dt="2024-04-02T10:34:12.595" v="373" actId="6549"/>
          <ac:spMkLst>
            <pc:docMk/>
            <pc:sldMk cId="427419191" sldId="440"/>
            <ac:spMk id="13" creationId="{C4FC2F68-2D06-4B81-8F2D-6FEF10A6621C}"/>
          </ac:spMkLst>
        </pc:spChg>
      </pc:sldChg>
      <pc:sldChg chg="del">
        <pc:chgData name="Fabrizio" userId="17cffc07-c474-470d-b7fc-4615e9252aab" providerId="ADAL" clId="{EEE5854E-B059-4062-A847-9814355F5FFC}" dt="2024-04-02T10:10:41.729" v="5" actId="47"/>
        <pc:sldMkLst>
          <pc:docMk/>
          <pc:sldMk cId="2842335926" sldId="440"/>
        </pc:sldMkLst>
      </pc:sldChg>
      <pc:sldChg chg="del">
        <pc:chgData name="Fabrizio" userId="17cffc07-c474-470d-b7fc-4615e9252aab" providerId="ADAL" clId="{EEE5854E-B059-4062-A847-9814355F5FFC}" dt="2024-04-02T10:10:41.729" v="5" actId="47"/>
        <pc:sldMkLst>
          <pc:docMk/>
          <pc:sldMk cId="332836575" sldId="441"/>
        </pc:sldMkLst>
      </pc:sldChg>
      <pc:sldChg chg="add del">
        <pc:chgData name="Fabrizio" userId="17cffc07-c474-470d-b7fc-4615e9252aab" providerId="ADAL" clId="{EEE5854E-B059-4062-A847-9814355F5FFC}" dt="2024-04-02T10:48:36.968" v="576" actId="47"/>
        <pc:sldMkLst>
          <pc:docMk/>
          <pc:sldMk cId="3927055903" sldId="441"/>
        </pc:sldMkLst>
      </pc:sldChg>
      <pc:sldChg chg="add del">
        <pc:chgData name="Fabrizio" userId="17cffc07-c474-470d-b7fc-4615e9252aab" providerId="ADAL" clId="{EEE5854E-B059-4062-A847-9814355F5FFC}" dt="2024-04-02T10:35:36.477" v="380" actId="47"/>
        <pc:sldMkLst>
          <pc:docMk/>
          <pc:sldMk cId="2331760509" sldId="442"/>
        </pc:sldMkLst>
      </pc:sldChg>
      <pc:sldChg chg="del">
        <pc:chgData name="Fabrizio" userId="17cffc07-c474-470d-b7fc-4615e9252aab" providerId="ADAL" clId="{EEE5854E-B059-4062-A847-9814355F5FFC}" dt="2024-04-02T10:10:41.729" v="5" actId="47"/>
        <pc:sldMkLst>
          <pc:docMk/>
          <pc:sldMk cId="3757348461" sldId="442"/>
        </pc:sldMkLst>
      </pc:sldChg>
      <pc:sldChg chg="del">
        <pc:chgData name="Fabrizio" userId="17cffc07-c474-470d-b7fc-4615e9252aab" providerId="ADAL" clId="{EEE5854E-B059-4062-A847-9814355F5FFC}" dt="2024-04-02T10:10:41.729" v="5" actId="47"/>
        <pc:sldMkLst>
          <pc:docMk/>
          <pc:sldMk cId="2455657341" sldId="443"/>
        </pc:sldMkLst>
      </pc:sldChg>
      <pc:sldChg chg="addSp delSp modSp add del mod">
        <pc:chgData name="Fabrizio" userId="17cffc07-c474-470d-b7fc-4615e9252aab" providerId="ADAL" clId="{EEE5854E-B059-4062-A847-9814355F5FFC}" dt="2024-04-02T10:48:39.732" v="577" actId="47"/>
        <pc:sldMkLst>
          <pc:docMk/>
          <pc:sldMk cId="2517238413" sldId="443"/>
        </pc:sldMkLst>
        <pc:spChg chg="del">
          <ac:chgData name="Fabrizio" userId="17cffc07-c474-470d-b7fc-4615e9252aab" providerId="ADAL" clId="{EEE5854E-B059-4062-A847-9814355F5FFC}" dt="2024-04-02T10:35:41.226" v="382" actId="478"/>
          <ac:spMkLst>
            <pc:docMk/>
            <pc:sldMk cId="2517238413" sldId="443"/>
            <ac:spMk id="10" creationId="{09243FE1-801B-442F-B548-75DD40D98252}"/>
          </ac:spMkLst>
        </pc:spChg>
        <pc:spChg chg="mod">
          <ac:chgData name="Fabrizio" userId="17cffc07-c474-470d-b7fc-4615e9252aab" providerId="ADAL" clId="{EEE5854E-B059-4062-A847-9814355F5FFC}" dt="2024-04-02T10:36:45.437" v="398" actId="20577"/>
          <ac:spMkLst>
            <pc:docMk/>
            <pc:sldMk cId="2517238413" sldId="443"/>
            <ac:spMk id="12" creationId="{605C4E8E-791E-4CE8-B8FC-AAA0EA261A22}"/>
          </ac:spMkLst>
        </pc:spChg>
        <pc:spChg chg="mod">
          <ac:chgData name="Fabrizio" userId="17cffc07-c474-470d-b7fc-4615e9252aab" providerId="ADAL" clId="{EEE5854E-B059-4062-A847-9814355F5FFC}" dt="2024-04-02T10:36:48.871" v="401" actId="6549"/>
          <ac:spMkLst>
            <pc:docMk/>
            <pc:sldMk cId="2517238413" sldId="443"/>
            <ac:spMk id="13" creationId="{C4FC2F68-2D06-4B81-8F2D-6FEF10A6621C}"/>
          </ac:spMkLst>
        </pc:spChg>
        <pc:spChg chg="mod">
          <ac:chgData name="Fabrizio" userId="17cffc07-c474-470d-b7fc-4615e9252aab" providerId="ADAL" clId="{EEE5854E-B059-4062-A847-9814355F5FFC}" dt="2024-04-02T10:36:15.873" v="390" actId="1076"/>
          <ac:spMkLst>
            <pc:docMk/>
            <pc:sldMk cId="2517238413" sldId="443"/>
            <ac:spMk id="15" creationId="{75FBCDF4-4682-4DAD-93EC-04CA36D1CF84}"/>
          </ac:spMkLst>
        </pc:spChg>
        <pc:spChg chg="mod">
          <ac:chgData name="Fabrizio" userId="17cffc07-c474-470d-b7fc-4615e9252aab" providerId="ADAL" clId="{EEE5854E-B059-4062-A847-9814355F5FFC}" dt="2024-04-02T10:36:26.994" v="392" actId="1076"/>
          <ac:spMkLst>
            <pc:docMk/>
            <pc:sldMk cId="2517238413" sldId="443"/>
            <ac:spMk id="16" creationId="{00EEC9F0-E5E0-4503-9E43-AC908051245B}"/>
          </ac:spMkLst>
        </pc:spChg>
        <pc:spChg chg="del">
          <ac:chgData name="Fabrizio" userId="17cffc07-c474-470d-b7fc-4615e9252aab" providerId="ADAL" clId="{EEE5854E-B059-4062-A847-9814355F5FFC}" dt="2024-04-02T10:35:43.661" v="384" actId="478"/>
          <ac:spMkLst>
            <pc:docMk/>
            <pc:sldMk cId="2517238413" sldId="443"/>
            <ac:spMk id="18" creationId="{1C732148-8EB5-4063-8E8F-0BF0B4096B5E}"/>
          </ac:spMkLst>
        </pc:spChg>
        <pc:spChg chg="add mod">
          <ac:chgData name="Fabrizio" userId="17cffc07-c474-470d-b7fc-4615e9252aab" providerId="ADAL" clId="{EEE5854E-B059-4062-A847-9814355F5FFC}" dt="2024-04-02T10:36:00.493" v="386" actId="1076"/>
          <ac:spMkLst>
            <pc:docMk/>
            <pc:sldMk cId="2517238413" sldId="443"/>
            <ac:spMk id="19" creationId="{CE77D3FF-DE65-4256-8D94-E71A96FE2EE0}"/>
          </ac:spMkLst>
        </pc:spChg>
        <pc:picChg chg="mod">
          <ac:chgData name="Fabrizio" userId="17cffc07-c474-470d-b7fc-4615e9252aab" providerId="ADAL" clId="{EEE5854E-B059-4062-A847-9814355F5FFC}" dt="2024-04-02T10:36:26.994" v="392" actId="1076"/>
          <ac:picMkLst>
            <pc:docMk/>
            <pc:sldMk cId="2517238413" sldId="443"/>
            <ac:picMk id="4" creationId="{3DAE3684-9A2B-45C6-9461-8CAFC8F7BA82}"/>
          </ac:picMkLst>
        </pc:picChg>
        <pc:picChg chg="del">
          <ac:chgData name="Fabrizio" userId="17cffc07-c474-470d-b7fc-4615e9252aab" providerId="ADAL" clId="{EEE5854E-B059-4062-A847-9814355F5FFC}" dt="2024-04-02T10:35:39.335" v="381" actId="478"/>
          <ac:picMkLst>
            <pc:docMk/>
            <pc:sldMk cId="2517238413" sldId="443"/>
            <ac:picMk id="5" creationId="{25C76FE3-A216-4D80-AA98-EB5431F01F88}"/>
          </ac:picMkLst>
        </pc:picChg>
        <pc:picChg chg="mod">
          <ac:chgData name="Fabrizio" userId="17cffc07-c474-470d-b7fc-4615e9252aab" providerId="ADAL" clId="{EEE5854E-B059-4062-A847-9814355F5FFC}" dt="2024-04-02T10:36:20.286" v="391" actId="14100"/>
          <ac:picMkLst>
            <pc:docMk/>
            <pc:sldMk cId="2517238413" sldId="443"/>
            <ac:picMk id="14" creationId="{05E94FE5-CB22-45B0-9473-A99A5A095C71}"/>
          </ac:picMkLst>
        </pc:picChg>
        <pc:picChg chg="add mod">
          <ac:chgData name="Fabrizio" userId="17cffc07-c474-470d-b7fc-4615e9252aab" providerId="ADAL" clId="{EEE5854E-B059-4062-A847-9814355F5FFC}" dt="2024-04-02T10:36:11.179" v="389" actId="1076"/>
          <ac:picMkLst>
            <pc:docMk/>
            <pc:sldMk cId="2517238413" sldId="443"/>
            <ac:picMk id="17" creationId="{33C8DAF0-C715-4DF9-B19E-9C5D7255B4BC}"/>
          </ac:picMkLst>
        </pc:picChg>
        <pc:picChg chg="del">
          <ac:chgData name="Fabrizio" userId="17cffc07-c474-470d-b7fc-4615e9252aab" providerId="ADAL" clId="{EEE5854E-B059-4062-A847-9814355F5FFC}" dt="2024-04-02T10:35:42.555" v="383" actId="478"/>
          <ac:picMkLst>
            <pc:docMk/>
            <pc:sldMk cId="2517238413" sldId="443"/>
            <ac:picMk id="20" creationId="{289E4DEF-91B3-43FC-BEB7-8C4C5E8040EA}"/>
          </ac:picMkLst>
        </pc:picChg>
      </pc:sldChg>
      <pc:sldChg chg="addSp delSp modSp add del mod">
        <pc:chgData name="Fabrizio" userId="17cffc07-c474-470d-b7fc-4615e9252aab" providerId="ADAL" clId="{EEE5854E-B059-4062-A847-9814355F5FFC}" dt="2024-04-02T10:37:11.731" v="415" actId="47"/>
        <pc:sldMkLst>
          <pc:docMk/>
          <pc:sldMk cId="652112798" sldId="444"/>
        </pc:sldMkLst>
        <pc:spChg chg="add del mod">
          <ac:chgData name="Fabrizio" userId="17cffc07-c474-470d-b7fc-4615e9252aab" providerId="ADAL" clId="{EEE5854E-B059-4062-A847-9814355F5FFC}" dt="2024-04-02T10:37:08.607" v="414" actId="478"/>
          <ac:spMkLst>
            <pc:docMk/>
            <pc:sldMk cId="652112798" sldId="444"/>
            <ac:spMk id="4" creationId="{0E2A999A-4BB7-4250-8BF5-ED55CB5BE974}"/>
          </ac:spMkLst>
        </pc:spChg>
        <pc:spChg chg="del">
          <ac:chgData name="Fabrizio" userId="17cffc07-c474-470d-b7fc-4615e9252aab" providerId="ADAL" clId="{EEE5854E-B059-4062-A847-9814355F5FFC}" dt="2024-04-02T10:36:55.893" v="404" actId="478"/>
          <ac:spMkLst>
            <pc:docMk/>
            <pc:sldMk cId="652112798" sldId="444"/>
            <ac:spMk id="8" creationId="{C198A0FF-BC53-488B-863F-363FE544B134}"/>
          </ac:spMkLst>
        </pc:spChg>
        <pc:spChg chg="del">
          <ac:chgData name="Fabrizio" userId="17cffc07-c474-470d-b7fc-4615e9252aab" providerId="ADAL" clId="{EEE5854E-B059-4062-A847-9814355F5FFC}" dt="2024-04-02T10:36:55.045" v="403" actId="478"/>
          <ac:spMkLst>
            <pc:docMk/>
            <pc:sldMk cId="652112798" sldId="444"/>
            <ac:spMk id="10" creationId="{09243FE1-801B-442F-B548-75DD40D98252}"/>
          </ac:spMkLst>
        </pc:spChg>
        <pc:spChg chg="del mod">
          <ac:chgData name="Fabrizio" userId="17cffc07-c474-470d-b7fc-4615e9252aab" providerId="ADAL" clId="{EEE5854E-B059-4062-A847-9814355F5FFC}" dt="2024-04-02T10:37:07.226" v="413" actId="478"/>
          <ac:spMkLst>
            <pc:docMk/>
            <pc:sldMk cId="652112798" sldId="444"/>
            <ac:spMk id="13" creationId="{C4FC2F68-2D06-4B81-8F2D-6FEF10A6621C}"/>
          </ac:spMkLst>
        </pc:spChg>
        <pc:spChg chg="del mod">
          <ac:chgData name="Fabrizio" userId="17cffc07-c474-470d-b7fc-4615e9252aab" providerId="ADAL" clId="{EEE5854E-B059-4062-A847-9814355F5FFC}" dt="2024-04-02T10:37:06.009" v="412" actId="478"/>
          <ac:spMkLst>
            <pc:docMk/>
            <pc:sldMk cId="652112798" sldId="444"/>
            <ac:spMk id="17" creationId="{7B0D8791-BCFC-41B2-B19F-1A665A4DA7B0}"/>
          </ac:spMkLst>
        </pc:spChg>
        <pc:picChg chg="del">
          <ac:chgData name="Fabrizio" userId="17cffc07-c474-470d-b7fc-4615e9252aab" providerId="ADAL" clId="{EEE5854E-B059-4062-A847-9814355F5FFC}" dt="2024-04-02T10:37:04.995" v="411" actId="478"/>
          <ac:picMkLst>
            <pc:docMk/>
            <pc:sldMk cId="652112798" sldId="444"/>
            <ac:picMk id="2" creationId="{D48A60B1-8176-4755-874F-35499C61E39F}"/>
          </ac:picMkLst>
        </pc:picChg>
        <pc:picChg chg="del">
          <ac:chgData name="Fabrizio" userId="17cffc07-c474-470d-b7fc-4615e9252aab" providerId="ADAL" clId="{EEE5854E-B059-4062-A847-9814355F5FFC}" dt="2024-04-02T10:36:53.782" v="402" actId="478"/>
          <ac:picMkLst>
            <pc:docMk/>
            <pc:sldMk cId="652112798" sldId="444"/>
            <ac:picMk id="6" creationId="{AEEC762D-1644-4A97-ACF0-F4661D93BA52}"/>
          </ac:picMkLst>
        </pc:picChg>
      </pc:sldChg>
      <pc:sldChg chg="modSp add mod">
        <pc:chgData name="Fabrizio" userId="17cffc07-c474-470d-b7fc-4615e9252aab" providerId="ADAL" clId="{EEE5854E-B059-4062-A847-9814355F5FFC}" dt="2024-04-02T10:37:27.768" v="418" actId="20577"/>
        <pc:sldMkLst>
          <pc:docMk/>
          <pc:sldMk cId="3586974725" sldId="445"/>
        </pc:sldMkLst>
        <pc:spChg chg="mod">
          <ac:chgData name="Fabrizio" userId="17cffc07-c474-470d-b7fc-4615e9252aab" providerId="ADAL" clId="{EEE5854E-B059-4062-A847-9814355F5FFC}" dt="2024-04-02T10:37:27.768" v="418" actId="20577"/>
          <ac:spMkLst>
            <pc:docMk/>
            <pc:sldMk cId="3586974725" sldId="445"/>
            <ac:spMk id="13" creationId="{C4FC2F68-2D06-4B81-8F2D-6FEF10A6621C}"/>
          </ac:spMkLst>
        </pc:spChg>
      </pc:sldChg>
      <pc:sldChg chg="addSp delSp modSp add del mod">
        <pc:chgData name="Fabrizio" userId="17cffc07-c474-470d-b7fc-4615e9252aab" providerId="ADAL" clId="{EEE5854E-B059-4062-A847-9814355F5FFC}" dt="2024-04-02T10:43:48.325" v="495" actId="47"/>
        <pc:sldMkLst>
          <pc:docMk/>
          <pc:sldMk cId="350919849" sldId="446"/>
        </pc:sldMkLst>
        <pc:spChg chg="add del mod">
          <ac:chgData name="Fabrizio" userId="17cffc07-c474-470d-b7fc-4615e9252aab" providerId="ADAL" clId="{EEE5854E-B059-4062-A847-9814355F5FFC}" dt="2024-04-02T10:43:44.967" v="494" actId="478"/>
          <ac:spMkLst>
            <pc:docMk/>
            <pc:sldMk cId="350919849" sldId="446"/>
            <ac:spMk id="4" creationId="{2A2FAA16-0BCB-429A-9A9D-C0E1F771BE22}"/>
          </ac:spMkLst>
        </pc:spChg>
        <pc:spChg chg="del">
          <ac:chgData name="Fabrizio" userId="17cffc07-c474-470d-b7fc-4615e9252aab" providerId="ADAL" clId="{EEE5854E-B059-4062-A847-9814355F5FFC}" dt="2024-04-02T10:43:42.168" v="491" actId="478"/>
          <ac:spMkLst>
            <pc:docMk/>
            <pc:sldMk cId="350919849" sldId="446"/>
            <ac:spMk id="11" creationId="{CE37306C-7E6B-4C78-AA3D-56201266F774}"/>
          </ac:spMkLst>
        </pc:spChg>
        <pc:spChg chg="del">
          <ac:chgData name="Fabrizio" userId="17cffc07-c474-470d-b7fc-4615e9252aab" providerId="ADAL" clId="{EEE5854E-B059-4062-A847-9814355F5FFC}" dt="2024-04-02T10:43:42.932" v="492" actId="478"/>
          <ac:spMkLst>
            <pc:docMk/>
            <pc:sldMk cId="350919849" sldId="446"/>
            <ac:spMk id="13" creationId="{C4FC2F68-2D06-4B81-8F2D-6FEF10A6621C}"/>
          </ac:spMkLst>
        </pc:spChg>
        <pc:picChg chg="del">
          <ac:chgData name="Fabrizio" userId="17cffc07-c474-470d-b7fc-4615e9252aab" providerId="ADAL" clId="{EEE5854E-B059-4062-A847-9814355F5FFC}" dt="2024-04-02T10:43:41.020" v="490" actId="478"/>
          <ac:picMkLst>
            <pc:docMk/>
            <pc:sldMk cId="350919849" sldId="446"/>
            <ac:picMk id="3" creationId="{7E52CE8B-A331-4D38-89C0-2BEBD3D914D9}"/>
          </ac:picMkLst>
        </pc:picChg>
        <pc:picChg chg="add del mod modCrop">
          <ac:chgData name="Fabrizio" userId="17cffc07-c474-470d-b7fc-4615e9252aab" providerId="ADAL" clId="{EEE5854E-B059-4062-A847-9814355F5FFC}" dt="2024-04-02T10:43:43.585" v="493" actId="478"/>
          <ac:picMkLst>
            <pc:docMk/>
            <pc:sldMk cId="350919849" sldId="446"/>
            <ac:picMk id="5" creationId="{5E6A0174-FCD0-4E44-9685-DCCBDE76F6FA}"/>
          </ac:picMkLst>
        </pc:picChg>
      </pc:sldChg>
      <pc:sldChg chg="addSp delSp modSp add mod">
        <pc:chgData name="Fabrizio" userId="17cffc07-c474-470d-b7fc-4615e9252aab" providerId="ADAL" clId="{EEE5854E-B059-4062-A847-9814355F5FFC}" dt="2024-04-02T10:56:22.587" v="746" actId="164"/>
        <pc:sldMkLst>
          <pc:docMk/>
          <pc:sldMk cId="4087477170" sldId="447"/>
        </pc:sldMkLst>
        <pc:spChg chg="add mod">
          <ac:chgData name="Fabrizio" userId="17cffc07-c474-470d-b7fc-4615e9252aab" providerId="ADAL" clId="{EEE5854E-B059-4062-A847-9814355F5FFC}" dt="2024-04-02T10:56:22.587" v="746" actId="164"/>
          <ac:spMkLst>
            <pc:docMk/>
            <pc:sldMk cId="4087477170" sldId="447"/>
            <ac:spMk id="2" creationId="{256C7037-7FBD-407F-A465-8442BCB6CD09}"/>
          </ac:spMkLst>
        </pc:spChg>
        <pc:spChg chg="add mod">
          <ac:chgData name="Fabrizio" userId="17cffc07-c474-470d-b7fc-4615e9252aab" providerId="ADAL" clId="{EEE5854E-B059-4062-A847-9814355F5FFC}" dt="2024-04-02T10:56:22.587" v="746" actId="164"/>
          <ac:spMkLst>
            <pc:docMk/>
            <pc:sldMk cId="4087477170" sldId="447"/>
            <ac:spMk id="4" creationId="{54CB7CC5-569A-42B9-A748-46448C1DABAB}"/>
          </ac:spMkLst>
        </pc:spChg>
        <pc:spChg chg="del">
          <ac:chgData name="Fabrizio" userId="17cffc07-c474-470d-b7fc-4615e9252aab" providerId="ADAL" clId="{EEE5854E-B059-4062-A847-9814355F5FFC}" dt="2024-04-02T10:41:24.755" v="454" actId="478"/>
          <ac:spMkLst>
            <pc:docMk/>
            <pc:sldMk cId="4087477170" sldId="447"/>
            <ac:spMk id="5" creationId="{71841FD5-6583-4D60-AE50-BD3D37A72829}"/>
          </ac:spMkLst>
        </pc:spChg>
        <pc:spChg chg="mod">
          <ac:chgData name="Fabrizio" userId="17cffc07-c474-470d-b7fc-4615e9252aab" providerId="ADAL" clId="{EEE5854E-B059-4062-A847-9814355F5FFC}" dt="2024-04-02T10:41:26.639" v="457" actId="6549"/>
          <ac:spMkLst>
            <pc:docMk/>
            <pc:sldMk cId="4087477170" sldId="447"/>
            <ac:spMk id="13" creationId="{C4FC2F68-2D06-4B81-8F2D-6FEF10A6621C}"/>
          </ac:spMkLst>
        </pc:spChg>
        <pc:spChg chg="add mod">
          <ac:chgData name="Fabrizio" userId="17cffc07-c474-470d-b7fc-4615e9252aab" providerId="ADAL" clId="{EEE5854E-B059-4062-A847-9814355F5FFC}" dt="2024-04-02T10:56:22.587" v="746" actId="164"/>
          <ac:spMkLst>
            <pc:docMk/>
            <pc:sldMk cId="4087477170" sldId="447"/>
            <ac:spMk id="14" creationId="{BB613D4D-4367-4C65-8498-275E4A329EB1}"/>
          </ac:spMkLst>
        </pc:spChg>
        <pc:spChg chg="add mod">
          <ac:chgData name="Fabrizio" userId="17cffc07-c474-470d-b7fc-4615e9252aab" providerId="ADAL" clId="{EEE5854E-B059-4062-A847-9814355F5FFC}" dt="2024-04-02T10:56:22.587" v="746" actId="164"/>
          <ac:spMkLst>
            <pc:docMk/>
            <pc:sldMk cId="4087477170" sldId="447"/>
            <ac:spMk id="15" creationId="{DE2E1379-45C0-43EB-B745-E8131091B601}"/>
          </ac:spMkLst>
        </pc:spChg>
        <pc:spChg chg="add mod">
          <ac:chgData name="Fabrizio" userId="17cffc07-c474-470d-b7fc-4615e9252aab" providerId="ADAL" clId="{EEE5854E-B059-4062-A847-9814355F5FFC}" dt="2024-04-02T10:56:22.587" v="746" actId="164"/>
          <ac:spMkLst>
            <pc:docMk/>
            <pc:sldMk cId="4087477170" sldId="447"/>
            <ac:spMk id="16" creationId="{D683AC80-D6D5-44C8-9B0B-3845B1F13996}"/>
          </ac:spMkLst>
        </pc:spChg>
        <pc:spChg chg="add mod">
          <ac:chgData name="Fabrizio" userId="17cffc07-c474-470d-b7fc-4615e9252aab" providerId="ADAL" clId="{EEE5854E-B059-4062-A847-9814355F5FFC}" dt="2024-04-02T10:56:22.587" v="746" actId="164"/>
          <ac:spMkLst>
            <pc:docMk/>
            <pc:sldMk cId="4087477170" sldId="447"/>
            <ac:spMk id="17" creationId="{F2E07B30-DD96-4F48-BEF9-D5570E37C8A2}"/>
          </ac:spMkLst>
        </pc:spChg>
        <pc:spChg chg="add mod">
          <ac:chgData name="Fabrizio" userId="17cffc07-c474-470d-b7fc-4615e9252aab" providerId="ADAL" clId="{EEE5854E-B059-4062-A847-9814355F5FFC}" dt="2024-04-02T10:56:22.587" v="746" actId="164"/>
          <ac:spMkLst>
            <pc:docMk/>
            <pc:sldMk cId="4087477170" sldId="447"/>
            <ac:spMk id="18" creationId="{BB8636BC-651F-4ADF-83CB-96EA94FE19B1}"/>
          </ac:spMkLst>
        </pc:spChg>
        <pc:spChg chg="add mod">
          <ac:chgData name="Fabrizio" userId="17cffc07-c474-470d-b7fc-4615e9252aab" providerId="ADAL" clId="{EEE5854E-B059-4062-A847-9814355F5FFC}" dt="2024-04-02T10:56:22.587" v="746" actId="164"/>
          <ac:spMkLst>
            <pc:docMk/>
            <pc:sldMk cId="4087477170" sldId="447"/>
            <ac:spMk id="19" creationId="{D3AD84FE-7460-4DED-AC22-ECA927FD0B32}"/>
          </ac:spMkLst>
        </pc:spChg>
        <pc:spChg chg="add mod">
          <ac:chgData name="Fabrizio" userId="17cffc07-c474-470d-b7fc-4615e9252aab" providerId="ADAL" clId="{EEE5854E-B059-4062-A847-9814355F5FFC}" dt="2024-04-02T10:56:22.587" v="746" actId="164"/>
          <ac:spMkLst>
            <pc:docMk/>
            <pc:sldMk cId="4087477170" sldId="447"/>
            <ac:spMk id="20" creationId="{487E6DF9-A908-4C0A-9D68-61987E48E59F}"/>
          </ac:spMkLst>
        </pc:spChg>
        <pc:grpChg chg="add mod">
          <ac:chgData name="Fabrizio" userId="17cffc07-c474-470d-b7fc-4615e9252aab" providerId="ADAL" clId="{EEE5854E-B059-4062-A847-9814355F5FFC}" dt="2024-04-02T10:56:22.587" v="746" actId="164"/>
          <ac:grpSpMkLst>
            <pc:docMk/>
            <pc:sldMk cId="4087477170" sldId="447"/>
            <ac:grpSpMk id="21" creationId="{3DCA32F7-EC14-43A1-B1B3-6C60BB202F4F}"/>
          </ac:grpSpMkLst>
        </pc:grpChg>
        <pc:picChg chg="mod modCrop">
          <ac:chgData name="Fabrizio" userId="17cffc07-c474-470d-b7fc-4615e9252aab" providerId="ADAL" clId="{EEE5854E-B059-4062-A847-9814355F5FFC}" dt="2024-04-02T10:56:22.587" v="746" actId="164"/>
          <ac:picMkLst>
            <pc:docMk/>
            <pc:sldMk cId="4087477170" sldId="447"/>
            <ac:picMk id="3" creationId="{7E52CE8B-A331-4D38-89C0-2BEBD3D914D9}"/>
          </ac:picMkLst>
        </pc:picChg>
        <pc:picChg chg="add mod modCrop">
          <ac:chgData name="Fabrizio" userId="17cffc07-c474-470d-b7fc-4615e9252aab" providerId="ADAL" clId="{EEE5854E-B059-4062-A847-9814355F5FFC}" dt="2024-04-02T10:56:22.587" v="746" actId="164"/>
          <ac:picMkLst>
            <pc:docMk/>
            <pc:sldMk cId="4087477170" sldId="447"/>
            <ac:picMk id="6" creationId="{65742E19-3431-449C-A563-683E3EA07B92}"/>
          </ac:picMkLst>
        </pc:picChg>
        <pc:picChg chg="add mod modCrop">
          <ac:chgData name="Fabrizio" userId="17cffc07-c474-470d-b7fc-4615e9252aab" providerId="ADAL" clId="{EEE5854E-B059-4062-A847-9814355F5FFC}" dt="2024-04-02T10:56:22.587" v="746" actId="164"/>
          <ac:picMkLst>
            <pc:docMk/>
            <pc:sldMk cId="4087477170" sldId="447"/>
            <ac:picMk id="7" creationId="{7812C124-C3E8-4E76-8D06-5172B94FB0BA}"/>
          </ac:picMkLst>
        </pc:picChg>
        <pc:picChg chg="add mod modCrop">
          <ac:chgData name="Fabrizio" userId="17cffc07-c474-470d-b7fc-4615e9252aab" providerId="ADAL" clId="{EEE5854E-B059-4062-A847-9814355F5FFC}" dt="2024-04-02T10:56:22.587" v="746" actId="164"/>
          <ac:picMkLst>
            <pc:docMk/>
            <pc:sldMk cId="4087477170" sldId="447"/>
            <ac:picMk id="8" creationId="{61BD694B-1318-45ED-B399-BB60F0C064B5}"/>
          </ac:picMkLst>
        </pc:picChg>
        <pc:picChg chg="add del mod modCrop">
          <ac:chgData name="Fabrizio" userId="17cffc07-c474-470d-b7fc-4615e9252aab" providerId="ADAL" clId="{EEE5854E-B059-4062-A847-9814355F5FFC}" dt="2024-04-02T10:42:56.987" v="477" actId="478"/>
          <ac:picMkLst>
            <pc:docMk/>
            <pc:sldMk cId="4087477170" sldId="447"/>
            <ac:picMk id="9" creationId="{2AD5A0D9-8149-4705-9419-6064BB855EB4}"/>
          </ac:picMkLst>
        </pc:picChg>
        <pc:picChg chg="add mod modCrop">
          <ac:chgData name="Fabrizio" userId="17cffc07-c474-470d-b7fc-4615e9252aab" providerId="ADAL" clId="{EEE5854E-B059-4062-A847-9814355F5FFC}" dt="2024-04-02T10:56:22.587" v="746" actId="164"/>
          <ac:picMkLst>
            <pc:docMk/>
            <pc:sldMk cId="4087477170" sldId="447"/>
            <ac:picMk id="10" creationId="{EC894B10-F4F4-45F8-839D-3326F628A9E6}"/>
          </ac:picMkLst>
        </pc:picChg>
        <pc:picChg chg="add mod modCrop">
          <ac:chgData name="Fabrizio" userId="17cffc07-c474-470d-b7fc-4615e9252aab" providerId="ADAL" clId="{EEE5854E-B059-4062-A847-9814355F5FFC}" dt="2024-04-02T10:56:22.587" v="746" actId="164"/>
          <ac:picMkLst>
            <pc:docMk/>
            <pc:sldMk cId="4087477170" sldId="447"/>
            <ac:picMk id="11" creationId="{0445B2F9-27ED-4ADB-879B-A2EFF472FEF3}"/>
          </ac:picMkLst>
        </pc:picChg>
        <pc:picChg chg="add mod modCrop">
          <ac:chgData name="Fabrizio" userId="17cffc07-c474-470d-b7fc-4615e9252aab" providerId="ADAL" clId="{EEE5854E-B059-4062-A847-9814355F5FFC}" dt="2024-04-02T10:56:22.587" v="746" actId="164"/>
          <ac:picMkLst>
            <pc:docMk/>
            <pc:sldMk cId="4087477170" sldId="447"/>
            <ac:picMk id="12" creationId="{BFF55EF4-A84C-477A-98FC-2A8F6637A137}"/>
          </ac:picMkLst>
        </pc:picChg>
      </pc:sldChg>
      <pc:sldChg chg="add del">
        <pc:chgData name="Fabrizio" userId="17cffc07-c474-470d-b7fc-4615e9252aab" providerId="ADAL" clId="{EEE5854E-B059-4062-A847-9814355F5FFC}" dt="2024-04-02T10:48:44.219" v="578" actId="47"/>
        <pc:sldMkLst>
          <pc:docMk/>
          <pc:sldMk cId="1887083823" sldId="448"/>
        </pc:sldMkLst>
      </pc:sldChg>
      <pc:sldChg chg="add">
        <pc:chgData name="Fabrizio" userId="17cffc07-c474-470d-b7fc-4615e9252aab" providerId="ADAL" clId="{EEE5854E-B059-4062-A847-9814355F5FFC}" dt="2024-04-02T10:12:58.698" v="6"/>
        <pc:sldMkLst>
          <pc:docMk/>
          <pc:sldMk cId="1072060634" sldId="451"/>
        </pc:sldMkLst>
      </pc:sldChg>
      <pc:sldChg chg="add">
        <pc:chgData name="Fabrizio" userId="17cffc07-c474-470d-b7fc-4615e9252aab" providerId="ADAL" clId="{EEE5854E-B059-4062-A847-9814355F5FFC}" dt="2024-04-02T10:12:58.698" v="6"/>
        <pc:sldMkLst>
          <pc:docMk/>
          <pc:sldMk cId="113584670" sldId="452"/>
        </pc:sldMkLst>
      </pc:sldChg>
      <pc:sldChg chg="add del">
        <pc:chgData name="Fabrizio" userId="17cffc07-c474-470d-b7fc-4615e9252aab" providerId="ADAL" clId="{EEE5854E-B059-4062-A847-9814355F5FFC}" dt="2024-04-02T10:49:06.486" v="579" actId="47"/>
        <pc:sldMkLst>
          <pc:docMk/>
          <pc:sldMk cId="2592589686" sldId="455"/>
        </pc:sldMkLst>
      </pc:sldChg>
      <pc:sldChg chg="add del">
        <pc:chgData name="Fabrizio" userId="17cffc07-c474-470d-b7fc-4615e9252aab" providerId="ADAL" clId="{EEE5854E-B059-4062-A847-9814355F5FFC}" dt="2024-04-02T10:49:11.046" v="580" actId="47"/>
        <pc:sldMkLst>
          <pc:docMk/>
          <pc:sldMk cId="1822179047" sldId="456"/>
        </pc:sldMkLst>
      </pc:sldChg>
      <pc:sldChg chg="add">
        <pc:chgData name="Fabrizio" userId="17cffc07-c474-470d-b7fc-4615e9252aab" providerId="ADAL" clId="{EEE5854E-B059-4062-A847-9814355F5FFC}" dt="2024-04-02T10:12:58.698" v="6"/>
        <pc:sldMkLst>
          <pc:docMk/>
          <pc:sldMk cId="4126896188" sldId="457"/>
        </pc:sldMkLst>
      </pc:sldChg>
      <pc:sldChg chg="add">
        <pc:chgData name="Fabrizio" userId="17cffc07-c474-470d-b7fc-4615e9252aab" providerId="ADAL" clId="{EEE5854E-B059-4062-A847-9814355F5FFC}" dt="2024-04-02T10:12:58.698" v="6"/>
        <pc:sldMkLst>
          <pc:docMk/>
          <pc:sldMk cId="4033525478" sldId="458"/>
        </pc:sldMkLst>
      </pc:sldChg>
      <pc:sldChg chg="add">
        <pc:chgData name="Fabrizio" userId="17cffc07-c474-470d-b7fc-4615e9252aab" providerId="ADAL" clId="{EEE5854E-B059-4062-A847-9814355F5FFC}" dt="2024-04-02T10:12:58.698" v="6"/>
        <pc:sldMkLst>
          <pc:docMk/>
          <pc:sldMk cId="1794626823" sldId="459"/>
        </pc:sldMkLst>
      </pc:sldChg>
      <pc:sldChg chg="add">
        <pc:chgData name="Fabrizio" userId="17cffc07-c474-470d-b7fc-4615e9252aab" providerId="ADAL" clId="{EEE5854E-B059-4062-A847-9814355F5FFC}" dt="2024-04-02T10:12:58.698" v="6"/>
        <pc:sldMkLst>
          <pc:docMk/>
          <pc:sldMk cId="2091910255" sldId="460"/>
        </pc:sldMkLst>
      </pc:sldChg>
      <pc:sldChg chg="add">
        <pc:chgData name="Fabrizio" userId="17cffc07-c474-470d-b7fc-4615e9252aab" providerId="ADAL" clId="{EEE5854E-B059-4062-A847-9814355F5FFC}" dt="2024-04-02T10:12:58.698" v="6"/>
        <pc:sldMkLst>
          <pc:docMk/>
          <pc:sldMk cId="1620772451" sldId="461"/>
        </pc:sldMkLst>
      </pc:sldChg>
      <pc:sldChg chg="add">
        <pc:chgData name="Fabrizio" userId="17cffc07-c474-470d-b7fc-4615e9252aab" providerId="ADAL" clId="{EEE5854E-B059-4062-A847-9814355F5FFC}" dt="2024-04-02T10:12:58.698" v="6"/>
        <pc:sldMkLst>
          <pc:docMk/>
          <pc:sldMk cId="2437260755" sldId="462"/>
        </pc:sldMkLst>
      </pc:sldChg>
      <pc:sldChg chg="add">
        <pc:chgData name="Fabrizio" userId="17cffc07-c474-470d-b7fc-4615e9252aab" providerId="ADAL" clId="{EEE5854E-B059-4062-A847-9814355F5FFC}" dt="2024-04-02T10:12:58.698" v="6"/>
        <pc:sldMkLst>
          <pc:docMk/>
          <pc:sldMk cId="2584718751" sldId="463"/>
        </pc:sldMkLst>
      </pc:sldChg>
      <pc:sldChg chg="add">
        <pc:chgData name="Fabrizio" userId="17cffc07-c474-470d-b7fc-4615e9252aab" providerId="ADAL" clId="{EEE5854E-B059-4062-A847-9814355F5FFC}" dt="2024-04-02T10:12:58.698" v="6"/>
        <pc:sldMkLst>
          <pc:docMk/>
          <pc:sldMk cId="3465188049" sldId="464"/>
        </pc:sldMkLst>
      </pc:sldChg>
      <pc:sldChg chg="add">
        <pc:chgData name="Fabrizio" userId="17cffc07-c474-470d-b7fc-4615e9252aab" providerId="ADAL" clId="{EEE5854E-B059-4062-A847-9814355F5FFC}" dt="2024-04-02T10:12:58.698" v="6"/>
        <pc:sldMkLst>
          <pc:docMk/>
          <pc:sldMk cId="3622025493" sldId="465"/>
        </pc:sldMkLst>
      </pc:sldChg>
      <pc:sldChg chg="add">
        <pc:chgData name="Fabrizio" userId="17cffc07-c474-470d-b7fc-4615e9252aab" providerId="ADAL" clId="{EEE5854E-B059-4062-A847-9814355F5FFC}" dt="2024-04-02T10:12:58.698" v="6"/>
        <pc:sldMkLst>
          <pc:docMk/>
          <pc:sldMk cId="2263796509" sldId="466"/>
        </pc:sldMkLst>
      </pc:sldChg>
      <pc:sldChg chg="add">
        <pc:chgData name="Fabrizio" userId="17cffc07-c474-470d-b7fc-4615e9252aab" providerId="ADAL" clId="{EEE5854E-B059-4062-A847-9814355F5FFC}" dt="2024-04-02T10:12:58.698" v="6"/>
        <pc:sldMkLst>
          <pc:docMk/>
          <pc:sldMk cId="388688564" sldId="467"/>
        </pc:sldMkLst>
      </pc:sldChg>
      <pc:sldChg chg="add">
        <pc:chgData name="Fabrizio" userId="17cffc07-c474-470d-b7fc-4615e9252aab" providerId="ADAL" clId="{EEE5854E-B059-4062-A847-9814355F5FFC}" dt="2024-04-02T10:12:58.698" v="6"/>
        <pc:sldMkLst>
          <pc:docMk/>
          <pc:sldMk cId="553961142" sldId="468"/>
        </pc:sldMkLst>
      </pc:sldChg>
      <pc:sldChg chg="add">
        <pc:chgData name="Fabrizio" userId="17cffc07-c474-470d-b7fc-4615e9252aab" providerId="ADAL" clId="{EEE5854E-B059-4062-A847-9814355F5FFC}" dt="2024-04-02T10:12:58.698" v="6"/>
        <pc:sldMkLst>
          <pc:docMk/>
          <pc:sldMk cId="4081906838" sldId="469"/>
        </pc:sldMkLst>
      </pc:sldChg>
      <pc:sldChg chg="add">
        <pc:chgData name="Fabrizio" userId="17cffc07-c474-470d-b7fc-4615e9252aab" providerId="ADAL" clId="{EEE5854E-B059-4062-A847-9814355F5FFC}" dt="2024-04-02T10:12:58.698" v="6"/>
        <pc:sldMkLst>
          <pc:docMk/>
          <pc:sldMk cId="399954170" sldId="470"/>
        </pc:sldMkLst>
      </pc:sldChg>
      <pc:sldChg chg="add">
        <pc:chgData name="Fabrizio" userId="17cffc07-c474-470d-b7fc-4615e9252aab" providerId="ADAL" clId="{EEE5854E-B059-4062-A847-9814355F5FFC}" dt="2024-04-02T10:16:10.618" v="7"/>
        <pc:sldMkLst>
          <pc:docMk/>
          <pc:sldMk cId="2623715871" sldId="471"/>
        </pc:sldMkLst>
      </pc:sldChg>
      <pc:sldChg chg="add">
        <pc:chgData name="Fabrizio" userId="17cffc07-c474-470d-b7fc-4615e9252aab" providerId="ADAL" clId="{EEE5854E-B059-4062-A847-9814355F5FFC}" dt="2024-04-02T10:16:10.618" v="7"/>
        <pc:sldMkLst>
          <pc:docMk/>
          <pc:sldMk cId="1941043055" sldId="472"/>
        </pc:sldMkLst>
      </pc:sldChg>
      <pc:sldChg chg="add">
        <pc:chgData name="Fabrizio" userId="17cffc07-c474-470d-b7fc-4615e9252aab" providerId="ADAL" clId="{EEE5854E-B059-4062-A847-9814355F5FFC}" dt="2024-04-02T10:16:10.618" v="7"/>
        <pc:sldMkLst>
          <pc:docMk/>
          <pc:sldMk cId="4143590024" sldId="473"/>
        </pc:sldMkLst>
      </pc:sldChg>
      <pc:sldChg chg="add">
        <pc:chgData name="Fabrizio" userId="17cffc07-c474-470d-b7fc-4615e9252aab" providerId="ADAL" clId="{EEE5854E-B059-4062-A847-9814355F5FFC}" dt="2024-04-02T10:16:10.618" v="7"/>
        <pc:sldMkLst>
          <pc:docMk/>
          <pc:sldMk cId="1419964023" sldId="474"/>
        </pc:sldMkLst>
      </pc:sldChg>
      <pc:sldChg chg="add">
        <pc:chgData name="Fabrizio" userId="17cffc07-c474-470d-b7fc-4615e9252aab" providerId="ADAL" clId="{EEE5854E-B059-4062-A847-9814355F5FFC}" dt="2024-04-02T10:16:10.618" v="7"/>
        <pc:sldMkLst>
          <pc:docMk/>
          <pc:sldMk cId="469918622" sldId="475"/>
        </pc:sldMkLst>
      </pc:sldChg>
      <pc:sldChg chg="add">
        <pc:chgData name="Fabrizio" userId="17cffc07-c474-470d-b7fc-4615e9252aab" providerId="ADAL" clId="{EEE5854E-B059-4062-A847-9814355F5FFC}" dt="2024-04-02T10:16:10.618" v="7"/>
        <pc:sldMkLst>
          <pc:docMk/>
          <pc:sldMk cId="1359150964" sldId="476"/>
        </pc:sldMkLst>
      </pc:sldChg>
      <pc:sldChg chg="add">
        <pc:chgData name="Fabrizio" userId="17cffc07-c474-470d-b7fc-4615e9252aab" providerId="ADAL" clId="{EEE5854E-B059-4062-A847-9814355F5FFC}" dt="2024-04-02T10:16:10.618" v="7"/>
        <pc:sldMkLst>
          <pc:docMk/>
          <pc:sldMk cId="891772025" sldId="477"/>
        </pc:sldMkLst>
      </pc:sldChg>
    </pc:docChg>
  </pc:docChgLst>
  <pc:docChgLst>
    <pc:chgData name="Fabrizio" userId="17cffc07-c474-470d-b7fc-4615e9252aab" providerId="ADAL" clId="{09219B98-D28D-4FC9-A15D-3A140415794F}"/>
    <pc:docChg chg="undo redo custSel addSld delSld modSld sldOrd">
      <pc:chgData name="Fabrizio" userId="17cffc07-c474-470d-b7fc-4615e9252aab" providerId="ADAL" clId="{09219B98-D28D-4FC9-A15D-3A140415794F}" dt="2024-04-04T22:12:35.080" v="5404" actId="20577"/>
      <pc:docMkLst>
        <pc:docMk/>
      </pc:docMkLst>
      <pc:sldChg chg="modSp mod ord">
        <pc:chgData name="Fabrizio" userId="17cffc07-c474-470d-b7fc-4615e9252aab" providerId="ADAL" clId="{09219B98-D28D-4FC9-A15D-3A140415794F}" dt="2024-04-04T20:17:16.400" v="380" actId="123"/>
        <pc:sldMkLst>
          <pc:docMk/>
          <pc:sldMk cId="1519009397" sldId="337"/>
        </pc:sldMkLst>
        <pc:spChg chg="mod">
          <ac:chgData name="Fabrizio" userId="17cffc07-c474-470d-b7fc-4615e9252aab" providerId="ADAL" clId="{09219B98-D28D-4FC9-A15D-3A140415794F}" dt="2024-04-04T20:17:16.400" v="380" actId="123"/>
          <ac:spMkLst>
            <pc:docMk/>
            <pc:sldMk cId="1519009397" sldId="337"/>
            <ac:spMk id="60421" creationId="{8FA419CF-4167-4530-8E58-52CB32A1AB0C}"/>
          </ac:spMkLst>
        </pc:spChg>
      </pc:sldChg>
      <pc:sldChg chg="addSp delSp modSp mod ord">
        <pc:chgData name="Fabrizio" userId="17cffc07-c474-470d-b7fc-4615e9252aab" providerId="ADAL" clId="{09219B98-D28D-4FC9-A15D-3A140415794F}" dt="2024-04-04T20:20:58.628" v="424" actId="1076"/>
        <pc:sldMkLst>
          <pc:docMk/>
          <pc:sldMk cId="4293662373" sldId="338"/>
        </pc:sldMkLst>
        <pc:spChg chg="mod">
          <ac:chgData name="Fabrizio" userId="17cffc07-c474-470d-b7fc-4615e9252aab" providerId="ADAL" clId="{09219B98-D28D-4FC9-A15D-3A140415794F}" dt="2024-04-04T20:20:42.092" v="422" actId="1076"/>
          <ac:spMkLst>
            <pc:docMk/>
            <pc:sldMk cId="4293662373" sldId="338"/>
            <ac:spMk id="12" creationId="{58632DA1-8417-4F46-8E6B-0778BD81D114}"/>
          </ac:spMkLst>
        </pc:spChg>
        <pc:spChg chg="mod">
          <ac:chgData name="Fabrizio" userId="17cffc07-c474-470d-b7fc-4615e9252aab" providerId="ADAL" clId="{09219B98-D28D-4FC9-A15D-3A140415794F}" dt="2024-04-04T20:20:58.628" v="424" actId="1076"/>
          <ac:spMkLst>
            <pc:docMk/>
            <pc:sldMk cId="4293662373" sldId="338"/>
            <ac:spMk id="60421" creationId="{8FA419CF-4167-4530-8E58-52CB32A1AB0C}"/>
          </ac:spMkLst>
        </pc:spChg>
        <pc:picChg chg="del mod">
          <ac:chgData name="Fabrizio" userId="17cffc07-c474-470d-b7fc-4615e9252aab" providerId="ADAL" clId="{09219B98-D28D-4FC9-A15D-3A140415794F}" dt="2024-04-04T20:18:03.055" v="387" actId="478"/>
          <ac:picMkLst>
            <pc:docMk/>
            <pc:sldMk cId="4293662373" sldId="338"/>
            <ac:picMk id="3" creationId="{58B95ADC-A60A-439B-9E37-BA03AF656556}"/>
          </ac:picMkLst>
        </pc:picChg>
        <pc:picChg chg="add mod">
          <ac:chgData name="Fabrizio" userId="17cffc07-c474-470d-b7fc-4615e9252aab" providerId="ADAL" clId="{09219B98-D28D-4FC9-A15D-3A140415794F}" dt="2024-04-04T20:20:56.755" v="423" actId="1076"/>
          <ac:picMkLst>
            <pc:docMk/>
            <pc:sldMk cId="4293662373" sldId="338"/>
            <ac:picMk id="1026" creationId="{62889872-3BF8-46FD-BEBD-BC23F016BC7C}"/>
          </ac:picMkLst>
        </pc:picChg>
      </pc:sldChg>
      <pc:sldChg chg="modSp mod ord">
        <pc:chgData name="Fabrizio" userId="17cffc07-c474-470d-b7fc-4615e9252aab" providerId="ADAL" clId="{09219B98-D28D-4FC9-A15D-3A140415794F}" dt="2024-04-04T20:22:41.816" v="732" actId="790"/>
        <pc:sldMkLst>
          <pc:docMk/>
          <pc:sldMk cId="1955773711" sldId="339"/>
        </pc:sldMkLst>
        <pc:spChg chg="mod">
          <ac:chgData name="Fabrizio" userId="17cffc07-c474-470d-b7fc-4615e9252aab" providerId="ADAL" clId="{09219B98-D28D-4FC9-A15D-3A140415794F}" dt="2024-04-04T20:22:41.816" v="732" actId="790"/>
          <ac:spMkLst>
            <pc:docMk/>
            <pc:sldMk cId="1955773711" sldId="339"/>
            <ac:spMk id="9" creationId="{53702A79-86C5-49FA-B9A0-DA72CF946EA3}"/>
          </ac:spMkLst>
        </pc:spChg>
        <pc:spChg chg="mod">
          <ac:chgData name="Fabrizio" userId="17cffc07-c474-470d-b7fc-4615e9252aab" providerId="ADAL" clId="{09219B98-D28D-4FC9-A15D-3A140415794F}" dt="2024-04-04T20:21:51.530" v="585" actId="790"/>
          <ac:spMkLst>
            <pc:docMk/>
            <pc:sldMk cId="1955773711" sldId="339"/>
            <ac:spMk id="60421" creationId="{8FA419CF-4167-4530-8E58-52CB32A1AB0C}"/>
          </ac:spMkLst>
        </pc:spChg>
      </pc:sldChg>
      <pc:sldChg chg="addSp delSp modSp mod">
        <pc:chgData name="Fabrizio" userId="17cffc07-c474-470d-b7fc-4615e9252aab" providerId="ADAL" clId="{09219B98-D28D-4FC9-A15D-3A140415794F}" dt="2024-04-04T21:06:01.067" v="2849" actId="1076"/>
        <pc:sldMkLst>
          <pc:docMk/>
          <pc:sldMk cId="759788738" sldId="340"/>
        </pc:sldMkLst>
        <pc:spChg chg="add del mod">
          <ac:chgData name="Fabrizio" userId="17cffc07-c474-470d-b7fc-4615e9252aab" providerId="ADAL" clId="{09219B98-D28D-4FC9-A15D-3A140415794F}" dt="2024-04-04T21:03:57.024" v="2777" actId="478"/>
          <ac:spMkLst>
            <pc:docMk/>
            <pc:sldMk cId="759788738" sldId="340"/>
            <ac:spMk id="6" creationId="{E1F0186A-0F43-4EF0-8A13-B8B5C0795A49}"/>
          </ac:spMkLst>
        </pc:spChg>
        <pc:spChg chg="mod">
          <ac:chgData name="Fabrizio" userId="17cffc07-c474-470d-b7fc-4615e9252aab" providerId="ADAL" clId="{09219B98-D28D-4FC9-A15D-3A140415794F}" dt="2024-04-04T21:06:01.067" v="2849" actId="1076"/>
          <ac:spMkLst>
            <pc:docMk/>
            <pc:sldMk cId="759788738" sldId="340"/>
            <ac:spMk id="7" creationId="{8EE67E8E-3E73-4BD3-BD5F-BAD9A1CBFB59}"/>
          </ac:spMkLst>
        </pc:spChg>
        <pc:spChg chg="mod">
          <ac:chgData name="Fabrizio" userId="17cffc07-c474-470d-b7fc-4615e9252aab" providerId="ADAL" clId="{09219B98-D28D-4FC9-A15D-3A140415794F}" dt="2024-04-04T21:03:20.442" v="2768" actId="6549"/>
          <ac:spMkLst>
            <pc:docMk/>
            <pc:sldMk cId="759788738" sldId="340"/>
            <ac:spMk id="60421" creationId="{8FA419CF-4167-4530-8E58-52CB32A1AB0C}"/>
          </ac:spMkLst>
        </pc:spChg>
        <pc:picChg chg="mod modCrop">
          <ac:chgData name="Fabrizio" userId="17cffc07-c474-470d-b7fc-4615e9252aab" providerId="ADAL" clId="{09219B98-D28D-4FC9-A15D-3A140415794F}" dt="2024-04-04T21:04:07.942" v="2779" actId="1076"/>
          <ac:picMkLst>
            <pc:docMk/>
            <pc:sldMk cId="759788738" sldId="340"/>
            <ac:picMk id="3" creationId="{8730081A-1CC9-4F85-9A09-005260D0A309}"/>
          </ac:picMkLst>
        </pc:picChg>
      </pc:sldChg>
      <pc:sldChg chg="del">
        <pc:chgData name="Fabrizio" userId="17cffc07-c474-470d-b7fc-4615e9252aab" providerId="ADAL" clId="{09219B98-D28D-4FC9-A15D-3A140415794F}" dt="2024-04-04T21:12:03.437" v="3015" actId="47"/>
        <pc:sldMkLst>
          <pc:docMk/>
          <pc:sldMk cId="3503491304" sldId="341"/>
        </pc:sldMkLst>
      </pc:sldChg>
      <pc:sldChg chg="del">
        <pc:chgData name="Fabrizio" userId="17cffc07-c474-470d-b7fc-4615e9252aab" providerId="ADAL" clId="{09219B98-D28D-4FC9-A15D-3A140415794F}" dt="2024-04-04T21:12:04.163" v="3016" actId="47"/>
        <pc:sldMkLst>
          <pc:docMk/>
          <pc:sldMk cId="2081249024" sldId="342"/>
        </pc:sldMkLst>
      </pc:sldChg>
      <pc:sldChg chg="del">
        <pc:chgData name="Fabrizio" userId="17cffc07-c474-470d-b7fc-4615e9252aab" providerId="ADAL" clId="{09219B98-D28D-4FC9-A15D-3A140415794F}" dt="2024-04-04T20:02:40.126" v="8" actId="47"/>
        <pc:sldMkLst>
          <pc:docMk/>
          <pc:sldMk cId="307422351" sldId="346"/>
        </pc:sldMkLst>
      </pc:sldChg>
      <pc:sldChg chg="delSp modSp mod ord">
        <pc:chgData name="Fabrizio" userId="17cffc07-c474-470d-b7fc-4615e9252aab" providerId="ADAL" clId="{09219B98-D28D-4FC9-A15D-3A140415794F}" dt="2024-04-04T21:40:22.990" v="4605" actId="1076"/>
        <pc:sldMkLst>
          <pc:docMk/>
          <pc:sldMk cId="1090489384" sldId="347"/>
        </pc:sldMkLst>
        <pc:spChg chg="del">
          <ac:chgData name="Fabrizio" userId="17cffc07-c474-470d-b7fc-4615e9252aab" providerId="ADAL" clId="{09219B98-D28D-4FC9-A15D-3A140415794F}" dt="2024-04-04T21:40:09.820" v="4599" actId="478"/>
          <ac:spMkLst>
            <pc:docMk/>
            <pc:sldMk cId="1090489384" sldId="347"/>
            <ac:spMk id="8" creationId="{1DFD4230-0F8B-44AF-8938-A8B73910A44E}"/>
          </ac:spMkLst>
        </pc:spChg>
        <pc:spChg chg="mod">
          <ac:chgData name="Fabrizio" userId="17cffc07-c474-470d-b7fc-4615e9252aab" providerId="ADAL" clId="{09219B98-D28D-4FC9-A15D-3A140415794F}" dt="2024-04-04T21:40:04.220" v="4597" actId="6549"/>
          <ac:spMkLst>
            <pc:docMk/>
            <pc:sldMk cId="1090489384" sldId="347"/>
            <ac:spMk id="9" creationId="{16F45EFB-AED7-4D6B-A783-4E9DD5374691}"/>
          </ac:spMkLst>
        </pc:spChg>
        <pc:spChg chg="mod">
          <ac:chgData name="Fabrizio" userId="17cffc07-c474-470d-b7fc-4615e9252aab" providerId="ADAL" clId="{09219B98-D28D-4FC9-A15D-3A140415794F}" dt="2024-04-04T21:40:22.990" v="4605" actId="1076"/>
          <ac:spMkLst>
            <pc:docMk/>
            <pc:sldMk cId="1090489384" sldId="347"/>
            <ac:spMk id="12" creationId="{CD9E2055-80D4-4AF5-9794-8750A15E7690}"/>
          </ac:spMkLst>
        </pc:spChg>
        <pc:spChg chg="mod">
          <ac:chgData name="Fabrizio" userId="17cffc07-c474-470d-b7fc-4615e9252aab" providerId="ADAL" clId="{09219B98-D28D-4FC9-A15D-3A140415794F}" dt="2024-04-04T21:38:38.838" v="4579" actId="20577"/>
          <ac:spMkLst>
            <pc:docMk/>
            <pc:sldMk cId="1090489384" sldId="347"/>
            <ac:spMk id="14338" creationId="{62621EEC-9C0A-48DD-9998-0CDE80362993}"/>
          </ac:spMkLst>
        </pc:spChg>
        <pc:spChg chg="del">
          <ac:chgData name="Fabrizio" userId="17cffc07-c474-470d-b7fc-4615e9252aab" providerId="ADAL" clId="{09219B98-D28D-4FC9-A15D-3A140415794F}" dt="2024-04-04T21:40:08.523" v="4598" actId="478"/>
          <ac:spMkLst>
            <pc:docMk/>
            <pc:sldMk cId="1090489384" sldId="347"/>
            <ac:spMk id="60421" creationId="{8FA419CF-4167-4530-8E58-52CB32A1AB0C}"/>
          </ac:spMkLst>
        </pc:spChg>
        <pc:picChg chg="mod">
          <ac:chgData name="Fabrizio" userId="17cffc07-c474-470d-b7fc-4615e9252aab" providerId="ADAL" clId="{09219B98-D28D-4FC9-A15D-3A140415794F}" dt="2024-04-04T21:40:20.850" v="4604" actId="14100"/>
          <ac:picMkLst>
            <pc:docMk/>
            <pc:sldMk cId="1090489384" sldId="347"/>
            <ac:picMk id="3" creationId="{E6983506-3AE4-4584-B554-5AF1E94E95FD}"/>
          </ac:picMkLst>
        </pc:picChg>
      </pc:sldChg>
      <pc:sldChg chg="del">
        <pc:chgData name="Fabrizio" userId="17cffc07-c474-470d-b7fc-4615e9252aab" providerId="ADAL" clId="{09219B98-D28D-4FC9-A15D-3A140415794F}" dt="2024-04-04T20:03:10.881" v="10" actId="47"/>
        <pc:sldMkLst>
          <pc:docMk/>
          <pc:sldMk cId="2802480855" sldId="350"/>
        </pc:sldMkLst>
      </pc:sldChg>
      <pc:sldChg chg="del">
        <pc:chgData name="Fabrizio" userId="17cffc07-c474-470d-b7fc-4615e9252aab" providerId="ADAL" clId="{09219B98-D28D-4FC9-A15D-3A140415794F}" dt="2024-04-04T20:09:26.538" v="16" actId="47"/>
        <pc:sldMkLst>
          <pc:docMk/>
          <pc:sldMk cId="2410450770" sldId="354"/>
        </pc:sldMkLst>
      </pc:sldChg>
      <pc:sldChg chg="del">
        <pc:chgData name="Fabrizio" userId="17cffc07-c474-470d-b7fc-4615e9252aab" providerId="ADAL" clId="{09219B98-D28D-4FC9-A15D-3A140415794F}" dt="2024-04-04T20:09:26.538" v="16" actId="47"/>
        <pc:sldMkLst>
          <pc:docMk/>
          <pc:sldMk cId="745474946" sldId="355"/>
        </pc:sldMkLst>
      </pc:sldChg>
      <pc:sldChg chg="del">
        <pc:chgData name="Fabrizio" userId="17cffc07-c474-470d-b7fc-4615e9252aab" providerId="ADAL" clId="{09219B98-D28D-4FC9-A15D-3A140415794F}" dt="2024-04-04T20:04:12.147" v="15" actId="47"/>
        <pc:sldMkLst>
          <pc:docMk/>
          <pc:sldMk cId="2104875389" sldId="358"/>
        </pc:sldMkLst>
      </pc:sldChg>
      <pc:sldChg chg="del">
        <pc:chgData name="Fabrizio" userId="17cffc07-c474-470d-b7fc-4615e9252aab" providerId="ADAL" clId="{09219B98-D28D-4FC9-A15D-3A140415794F}" dt="2024-04-04T20:04:12.147" v="15" actId="47"/>
        <pc:sldMkLst>
          <pc:docMk/>
          <pc:sldMk cId="1959922787" sldId="359"/>
        </pc:sldMkLst>
      </pc:sldChg>
      <pc:sldChg chg="del">
        <pc:chgData name="Fabrizio" userId="17cffc07-c474-470d-b7fc-4615e9252aab" providerId="ADAL" clId="{09219B98-D28D-4FC9-A15D-3A140415794F}" dt="2024-04-04T20:04:12.147" v="15" actId="47"/>
        <pc:sldMkLst>
          <pc:docMk/>
          <pc:sldMk cId="3141408504" sldId="360"/>
        </pc:sldMkLst>
      </pc:sldChg>
      <pc:sldChg chg="del">
        <pc:chgData name="Fabrizio" userId="17cffc07-c474-470d-b7fc-4615e9252aab" providerId="ADAL" clId="{09219B98-D28D-4FC9-A15D-3A140415794F}" dt="2024-04-04T20:58:04.271" v="2720" actId="47"/>
        <pc:sldMkLst>
          <pc:docMk/>
          <pc:sldMk cId="1274264779" sldId="370"/>
        </pc:sldMkLst>
      </pc:sldChg>
      <pc:sldChg chg="del">
        <pc:chgData name="Fabrizio" userId="17cffc07-c474-470d-b7fc-4615e9252aab" providerId="ADAL" clId="{09219B98-D28D-4FC9-A15D-3A140415794F}" dt="2024-04-04T20:00:33.349" v="7" actId="47"/>
        <pc:sldMkLst>
          <pc:docMk/>
          <pc:sldMk cId="2271067170" sldId="371"/>
        </pc:sldMkLst>
      </pc:sldChg>
      <pc:sldChg chg="del">
        <pc:chgData name="Fabrizio" userId="17cffc07-c474-470d-b7fc-4615e9252aab" providerId="ADAL" clId="{09219B98-D28D-4FC9-A15D-3A140415794F}" dt="2024-04-04T20:02:55.756" v="9" actId="47"/>
        <pc:sldMkLst>
          <pc:docMk/>
          <pc:sldMk cId="2774699858" sldId="377"/>
        </pc:sldMkLst>
      </pc:sldChg>
      <pc:sldChg chg="del">
        <pc:chgData name="Fabrizio" userId="17cffc07-c474-470d-b7fc-4615e9252aab" providerId="ADAL" clId="{09219B98-D28D-4FC9-A15D-3A140415794F}" dt="2024-04-04T20:02:55.756" v="9" actId="47"/>
        <pc:sldMkLst>
          <pc:docMk/>
          <pc:sldMk cId="1675545797" sldId="378"/>
        </pc:sldMkLst>
      </pc:sldChg>
      <pc:sldChg chg="del">
        <pc:chgData name="Fabrizio" userId="17cffc07-c474-470d-b7fc-4615e9252aab" providerId="ADAL" clId="{09219B98-D28D-4FC9-A15D-3A140415794F}" dt="2024-04-04T20:02:55.756" v="9" actId="47"/>
        <pc:sldMkLst>
          <pc:docMk/>
          <pc:sldMk cId="3318747564" sldId="379"/>
        </pc:sldMkLst>
      </pc:sldChg>
      <pc:sldChg chg="modSp mod">
        <pc:chgData name="Fabrizio" userId="17cffc07-c474-470d-b7fc-4615e9252aab" providerId="ADAL" clId="{09219B98-D28D-4FC9-A15D-3A140415794F}" dt="2024-04-04T21:46:50.424" v="4835" actId="6549"/>
        <pc:sldMkLst>
          <pc:docMk/>
          <pc:sldMk cId="2234820626" sldId="385"/>
        </pc:sldMkLst>
        <pc:spChg chg="mod">
          <ac:chgData name="Fabrizio" userId="17cffc07-c474-470d-b7fc-4615e9252aab" providerId="ADAL" clId="{09219B98-D28D-4FC9-A15D-3A140415794F}" dt="2024-04-04T21:46:04.880" v="4809" actId="255"/>
          <ac:spMkLst>
            <pc:docMk/>
            <pc:sldMk cId="2234820626" sldId="385"/>
            <ac:spMk id="7" creationId="{106470A2-3078-45AC-A417-7C28190359EC}"/>
          </ac:spMkLst>
        </pc:spChg>
        <pc:spChg chg="mod">
          <ac:chgData name="Fabrizio" userId="17cffc07-c474-470d-b7fc-4615e9252aab" providerId="ADAL" clId="{09219B98-D28D-4FC9-A15D-3A140415794F}" dt="2024-04-04T21:46:50.424" v="4835" actId="6549"/>
          <ac:spMkLst>
            <pc:docMk/>
            <pc:sldMk cId="2234820626" sldId="385"/>
            <ac:spMk id="14338" creationId="{62621EEC-9C0A-48DD-9998-0CDE80362993}"/>
          </ac:spMkLst>
        </pc:spChg>
      </pc:sldChg>
      <pc:sldChg chg="addSp delSp modSp mod">
        <pc:chgData name="Fabrizio" userId="17cffc07-c474-470d-b7fc-4615e9252aab" providerId="ADAL" clId="{09219B98-D28D-4FC9-A15D-3A140415794F}" dt="2024-04-04T21:48:48.634" v="4973" actId="1036"/>
        <pc:sldMkLst>
          <pc:docMk/>
          <pc:sldMk cId="1049835583" sldId="386"/>
        </pc:sldMkLst>
        <pc:spChg chg="add mod">
          <ac:chgData name="Fabrizio" userId="17cffc07-c474-470d-b7fc-4615e9252aab" providerId="ADAL" clId="{09219B98-D28D-4FC9-A15D-3A140415794F}" dt="2024-04-04T21:47:03.909" v="4836" actId="478"/>
          <ac:spMkLst>
            <pc:docMk/>
            <pc:sldMk cId="1049835583" sldId="386"/>
            <ac:spMk id="6" creationId="{7BD56561-9F0E-4AED-8B78-7D2236A7C67A}"/>
          </ac:spMkLst>
        </pc:spChg>
        <pc:spChg chg="mod">
          <ac:chgData name="Fabrizio" userId="17cffc07-c474-470d-b7fc-4615e9252aab" providerId="ADAL" clId="{09219B98-D28D-4FC9-A15D-3A140415794F}" dt="2024-04-04T21:47:11.341" v="4839" actId="6549"/>
          <ac:spMkLst>
            <pc:docMk/>
            <pc:sldMk cId="1049835583" sldId="386"/>
            <ac:spMk id="9" creationId="{DF8E0A0D-0D7E-4B6E-ACAE-9633D951FC64}"/>
          </ac:spMkLst>
        </pc:spChg>
        <pc:spChg chg="del">
          <ac:chgData name="Fabrizio" userId="17cffc07-c474-470d-b7fc-4615e9252aab" providerId="ADAL" clId="{09219B98-D28D-4FC9-A15D-3A140415794F}" dt="2024-04-04T21:47:03.909" v="4836" actId="478"/>
          <ac:spMkLst>
            <pc:docMk/>
            <pc:sldMk cId="1049835583" sldId="386"/>
            <ac:spMk id="12" creationId="{6D37D231-1B9A-42EC-8FFD-AD2A33448922}"/>
          </ac:spMkLst>
        </pc:spChg>
        <pc:spChg chg="add mod">
          <ac:chgData name="Fabrizio" userId="17cffc07-c474-470d-b7fc-4615e9252aab" providerId="ADAL" clId="{09219B98-D28D-4FC9-A15D-3A140415794F}" dt="2024-04-04T21:47:04.250" v="4837"/>
          <ac:spMkLst>
            <pc:docMk/>
            <pc:sldMk cId="1049835583" sldId="386"/>
            <ac:spMk id="13" creationId="{46AB3B51-19E4-49B6-B3DA-C26B53202703}"/>
          </ac:spMkLst>
        </pc:spChg>
        <pc:spChg chg="mod">
          <ac:chgData name="Fabrizio" userId="17cffc07-c474-470d-b7fc-4615e9252aab" providerId="ADAL" clId="{09219B98-D28D-4FC9-A15D-3A140415794F}" dt="2024-04-04T21:48:48.634" v="4973" actId="1036"/>
          <ac:spMkLst>
            <pc:docMk/>
            <pc:sldMk cId="1049835583" sldId="386"/>
            <ac:spMk id="14" creationId="{C5E58781-EC53-4B33-89A3-AF03D3EA27DF}"/>
          </ac:spMkLst>
        </pc:spChg>
      </pc:sldChg>
      <pc:sldChg chg="addSp delSp modSp mod ord">
        <pc:chgData name="Fabrizio" userId="17cffc07-c474-470d-b7fc-4615e9252aab" providerId="ADAL" clId="{09219B98-D28D-4FC9-A15D-3A140415794F}" dt="2024-04-04T20:49:53.957" v="2117"/>
        <pc:sldMkLst>
          <pc:docMk/>
          <pc:sldMk cId="2293595996" sldId="388"/>
        </pc:sldMkLst>
        <pc:spChg chg="mod">
          <ac:chgData name="Fabrizio" userId="17cffc07-c474-470d-b7fc-4615e9252aab" providerId="ADAL" clId="{09219B98-D28D-4FC9-A15D-3A140415794F}" dt="2024-04-04T20:27:10.202" v="972" actId="6549"/>
          <ac:spMkLst>
            <pc:docMk/>
            <pc:sldMk cId="2293595996" sldId="388"/>
            <ac:spMk id="6" creationId="{DF943556-852F-4E25-94BE-5B0944808260}"/>
          </ac:spMkLst>
        </pc:spChg>
        <pc:spChg chg="add del mod">
          <ac:chgData name="Fabrizio" userId="17cffc07-c474-470d-b7fc-4615e9252aab" providerId="ADAL" clId="{09219B98-D28D-4FC9-A15D-3A140415794F}" dt="2024-04-04T20:49:53.957" v="2117"/>
          <ac:spMkLst>
            <pc:docMk/>
            <pc:sldMk cId="2293595996" sldId="388"/>
            <ac:spMk id="7" creationId="{C21F489B-6774-4F97-BDFD-685FEF5A3FE7}"/>
          </ac:spMkLst>
        </pc:spChg>
        <pc:spChg chg="mod">
          <ac:chgData name="Fabrizio" userId="17cffc07-c474-470d-b7fc-4615e9252aab" providerId="ADAL" clId="{09219B98-D28D-4FC9-A15D-3A140415794F}" dt="2024-04-04T20:27:50.284" v="1054" actId="790"/>
          <ac:spMkLst>
            <pc:docMk/>
            <pc:sldMk cId="2293595996" sldId="388"/>
            <ac:spMk id="8" creationId="{574EEC02-66F0-4674-A06C-B1D317FCBEDC}"/>
          </ac:spMkLst>
        </pc:spChg>
        <pc:spChg chg="mod">
          <ac:chgData name="Fabrizio" userId="17cffc07-c474-470d-b7fc-4615e9252aab" providerId="ADAL" clId="{09219B98-D28D-4FC9-A15D-3A140415794F}" dt="2024-04-04T20:27:55.148" v="1062" actId="20577"/>
          <ac:spMkLst>
            <pc:docMk/>
            <pc:sldMk cId="2293595996" sldId="388"/>
            <ac:spMk id="14338" creationId="{62621EEC-9C0A-48DD-9998-0CDE80362993}"/>
          </ac:spMkLst>
        </pc:spChg>
        <pc:picChg chg="add del mod">
          <ac:chgData name="Fabrizio" userId="17cffc07-c474-470d-b7fc-4615e9252aab" providerId="ADAL" clId="{09219B98-D28D-4FC9-A15D-3A140415794F}" dt="2024-04-04T20:49:53.957" v="2117"/>
          <ac:picMkLst>
            <pc:docMk/>
            <pc:sldMk cId="2293595996" sldId="388"/>
            <ac:picMk id="9" creationId="{E31695BD-286C-4EE8-AB03-0DABB128DE91}"/>
          </ac:picMkLst>
        </pc:picChg>
      </pc:sldChg>
      <pc:sldChg chg="addSp delSp modSp mod ord">
        <pc:chgData name="Fabrizio" userId="17cffc07-c474-470d-b7fc-4615e9252aab" providerId="ADAL" clId="{09219B98-D28D-4FC9-A15D-3A140415794F}" dt="2024-04-04T20:52:40.947" v="2244" actId="6549"/>
        <pc:sldMkLst>
          <pc:docMk/>
          <pc:sldMk cId="2326317653" sldId="389"/>
        </pc:sldMkLst>
        <pc:spChg chg="add del mod">
          <ac:chgData name="Fabrizio" userId="17cffc07-c474-470d-b7fc-4615e9252aab" providerId="ADAL" clId="{09219B98-D28D-4FC9-A15D-3A140415794F}" dt="2024-04-04T20:50:01.147" v="2119"/>
          <ac:spMkLst>
            <pc:docMk/>
            <pc:sldMk cId="2326317653" sldId="389"/>
            <ac:spMk id="4" creationId="{50169E3A-035B-4335-AE63-37CE3F8C08F0}"/>
          </ac:spMkLst>
        </pc:spChg>
        <pc:spChg chg="mod">
          <ac:chgData name="Fabrizio" userId="17cffc07-c474-470d-b7fc-4615e9252aab" providerId="ADAL" clId="{09219B98-D28D-4FC9-A15D-3A140415794F}" dt="2024-04-04T20:50:37.724" v="2126" actId="255"/>
          <ac:spMkLst>
            <pc:docMk/>
            <pc:sldMk cId="2326317653" sldId="389"/>
            <ac:spMk id="6" creationId="{DF943556-852F-4E25-94BE-5B0944808260}"/>
          </ac:spMkLst>
        </pc:spChg>
        <pc:spChg chg="mod">
          <ac:chgData name="Fabrizio" userId="17cffc07-c474-470d-b7fc-4615e9252aab" providerId="ADAL" clId="{09219B98-D28D-4FC9-A15D-3A140415794F}" dt="2024-04-04T20:52:40.947" v="2244" actId="6549"/>
          <ac:spMkLst>
            <pc:docMk/>
            <pc:sldMk cId="2326317653" sldId="389"/>
            <ac:spMk id="8" creationId="{F1C55942-FBEE-447F-8DD1-F5FE8EE69BFC}"/>
          </ac:spMkLst>
        </pc:spChg>
        <pc:picChg chg="add del mod">
          <ac:chgData name="Fabrizio" userId="17cffc07-c474-470d-b7fc-4615e9252aab" providerId="ADAL" clId="{09219B98-D28D-4FC9-A15D-3A140415794F}" dt="2024-04-04T20:50:01.147" v="2119"/>
          <ac:picMkLst>
            <pc:docMk/>
            <pc:sldMk cId="2326317653" sldId="389"/>
            <ac:picMk id="5" creationId="{DB145A1B-CDA4-443B-9B83-B0CC425FBD79}"/>
          </ac:picMkLst>
        </pc:picChg>
      </pc:sldChg>
      <pc:sldChg chg="modSp mod ord">
        <pc:chgData name="Fabrizio" userId="17cffc07-c474-470d-b7fc-4615e9252aab" providerId="ADAL" clId="{09219B98-D28D-4FC9-A15D-3A140415794F}" dt="2024-04-04T20:52:35.008" v="2238" actId="790"/>
        <pc:sldMkLst>
          <pc:docMk/>
          <pc:sldMk cId="1977924540" sldId="390"/>
        </pc:sldMkLst>
        <pc:spChg chg="mod">
          <ac:chgData name="Fabrizio" userId="17cffc07-c474-470d-b7fc-4615e9252aab" providerId="ADAL" clId="{09219B98-D28D-4FC9-A15D-3A140415794F}" dt="2024-04-04T20:52:35.008" v="2238" actId="790"/>
          <ac:spMkLst>
            <pc:docMk/>
            <pc:sldMk cId="1977924540" sldId="390"/>
            <ac:spMk id="6" creationId="{DF943556-852F-4E25-94BE-5B0944808260}"/>
          </ac:spMkLst>
        </pc:spChg>
        <pc:spChg chg="mod">
          <ac:chgData name="Fabrizio" userId="17cffc07-c474-470d-b7fc-4615e9252aab" providerId="ADAL" clId="{09219B98-D28D-4FC9-A15D-3A140415794F}" dt="2024-04-04T20:28:25.431" v="1068" actId="6549"/>
          <ac:spMkLst>
            <pc:docMk/>
            <pc:sldMk cId="1977924540" sldId="390"/>
            <ac:spMk id="7" creationId="{6669C059-ADB3-430E-BA12-A0313FB65FF3}"/>
          </ac:spMkLst>
        </pc:spChg>
      </pc:sldChg>
      <pc:sldChg chg="add del">
        <pc:chgData name="Fabrizio" userId="17cffc07-c474-470d-b7fc-4615e9252aab" providerId="ADAL" clId="{09219B98-D28D-4FC9-A15D-3A140415794F}" dt="2024-04-04T20:57:53.176" v="2719" actId="47"/>
        <pc:sldMkLst>
          <pc:docMk/>
          <pc:sldMk cId="0" sldId="391"/>
        </pc:sldMkLst>
      </pc:sldChg>
      <pc:sldChg chg="modSp del mod ord">
        <pc:chgData name="Fabrizio" userId="17cffc07-c474-470d-b7fc-4615e9252aab" providerId="ADAL" clId="{09219B98-D28D-4FC9-A15D-3A140415794F}" dt="2024-04-04T20:56:35.159" v="2704" actId="47"/>
        <pc:sldMkLst>
          <pc:docMk/>
          <pc:sldMk cId="4164384557" sldId="391"/>
        </pc:sldMkLst>
        <pc:spChg chg="mod">
          <ac:chgData name="Fabrizio" userId="17cffc07-c474-470d-b7fc-4615e9252aab" providerId="ADAL" clId="{09219B98-D28D-4FC9-A15D-3A140415794F}" dt="2024-04-04T20:56:13.196" v="2703" actId="6549"/>
          <ac:spMkLst>
            <pc:docMk/>
            <pc:sldMk cId="4164384557" sldId="391"/>
            <ac:spMk id="11" creationId="{DB479C89-7AF0-421F-8CE9-4BECC98DB6DD}"/>
          </ac:spMkLst>
        </pc:spChg>
      </pc:sldChg>
      <pc:sldChg chg="delSp modSp mod ord">
        <pc:chgData name="Fabrizio" userId="17cffc07-c474-470d-b7fc-4615e9252aab" providerId="ADAL" clId="{09219B98-D28D-4FC9-A15D-3A140415794F}" dt="2024-04-04T22:11:48.735" v="5393" actId="1076"/>
        <pc:sldMkLst>
          <pc:docMk/>
          <pc:sldMk cId="4228279335" sldId="392"/>
        </pc:sldMkLst>
        <pc:spChg chg="mod">
          <ac:chgData name="Fabrizio" userId="17cffc07-c474-470d-b7fc-4615e9252aab" providerId="ADAL" clId="{09219B98-D28D-4FC9-A15D-3A140415794F}" dt="2024-04-04T22:11:44.356" v="5392" actId="255"/>
          <ac:spMkLst>
            <pc:docMk/>
            <pc:sldMk cId="4228279335" sldId="392"/>
            <ac:spMk id="7" creationId="{106470A2-3078-45AC-A417-7C28190359EC}"/>
          </ac:spMkLst>
        </pc:spChg>
        <pc:spChg chg="del mod">
          <ac:chgData name="Fabrizio" userId="17cffc07-c474-470d-b7fc-4615e9252aab" providerId="ADAL" clId="{09219B98-D28D-4FC9-A15D-3A140415794F}" dt="2024-04-04T20:55:36.135" v="2686" actId="478"/>
          <ac:spMkLst>
            <pc:docMk/>
            <pc:sldMk cId="4228279335" sldId="392"/>
            <ac:spMk id="8" creationId="{C1CA53AC-0296-471D-96C4-DD0A62B3036B}"/>
          </ac:spMkLst>
        </pc:spChg>
        <pc:spChg chg="mod">
          <ac:chgData name="Fabrizio" userId="17cffc07-c474-470d-b7fc-4615e9252aab" providerId="ADAL" clId="{09219B98-D28D-4FC9-A15D-3A140415794F}" dt="2024-04-04T20:55:58.775" v="2697" actId="6549"/>
          <ac:spMkLst>
            <pc:docMk/>
            <pc:sldMk cId="4228279335" sldId="392"/>
            <ac:spMk id="9" creationId="{B62BAAEE-984E-44D1-84DB-EF385130D485}"/>
          </ac:spMkLst>
        </pc:spChg>
        <pc:picChg chg="mod">
          <ac:chgData name="Fabrizio" userId="17cffc07-c474-470d-b7fc-4615e9252aab" providerId="ADAL" clId="{09219B98-D28D-4FC9-A15D-3A140415794F}" dt="2024-04-04T22:11:48.735" v="5393" actId="1076"/>
          <ac:picMkLst>
            <pc:docMk/>
            <pc:sldMk cId="4228279335" sldId="392"/>
            <ac:picMk id="2" creationId="{663F3DB0-5624-4EE3-9BBC-99B48EFE2968}"/>
          </ac:picMkLst>
        </pc:picChg>
      </pc:sldChg>
      <pc:sldChg chg="addSp modSp mod modAnim">
        <pc:chgData name="Fabrizio" userId="17cffc07-c474-470d-b7fc-4615e9252aab" providerId="ADAL" clId="{09219B98-D28D-4FC9-A15D-3A140415794F}" dt="2024-04-04T22:10:02.392" v="5379"/>
        <pc:sldMkLst>
          <pc:docMk/>
          <pc:sldMk cId="373948607" sldId="411"/>
        </pc:sldMkLst>
        <pc:spChg chg="add mod">
          <ac:chgData name="Fabrizio" userId="17cffc07-c474-470d-b7fc-4615e9252aab" providerId="ADAL" clId="{09219B98-D28D-4FC9-A15D-3A140415794F}" dt="2024-04-04T22:07:18.968" v="5344" actId="14100"/>
          <ac:spMkLst>
            <pc:docMk/>
            <pc:sldMk cId="373948607" sldId="411"/>
            <ac:spMk id="2" creationId="{3AAEBDAC-E29A-4D64-9014-F3103C5B3D21}"/>
          </ac:spMkLst>
        </pc:spChg>
        <pc:spChg chg="add mod">
          <ac:chgData name="Fabrizio" userId="17cffc07-c474-470d-b7fc-4615e9252aab" providerId="ADAL" clId="{09219B98-D28D-4FC9-A15D-3A140415794F}" dt="2024-04-04T22:07:49.975" v="5348" actId="14100"/>
          <ac:spMkLst>
            <pc:docMk/>
            <pc:sldMk cId="373948607" sldId="411"/>
            <ac:spMk id="5" creationId="{DA45147D-36FE-4DC5-B70B-C8EB20E74512}"/>
          </ac:spMkLst>
        </pc:spChg>
        <pc:spChg chg="add mod">
          <ac:chgData name="Fabrizio" userId="17cffc07-c474-470d-b7fc-4615e9252aab" providerId="ADAL" clId="{09219B98-D28D-4FC9-A15D-3A140415794F}" dt="2024-04-04T22:07:59.398" v="5352" actId="1076"/>
          <ac:spMkLst>
            <pc:docMk/>
            <pc:sldMk cId="373948607" sldId="411"/>
            <ac:spMk id="6" creationId="{1B5D5E28-580A-4F36-BA84-92E190F9E960}"/>
          </ac:spMkLst>
        </pc:spChg>
        <pc:spChg chg="mod">
          <ac:chgData name="Fabrizio" userId="17cffc07-c474-470d-b7fc-4615e9252aab" providerId="ADAL" clId="{09219B98-D28D-4FC9-A15D-3A140415794F}" dt="2024-04-04T20:35:04.093" v="1359" actId="20577"/>
          <ac:spMkLst>
            <pc:docMk/>
            <pc:sldMk cId="373948607" sldId="411"/>
            <ac:spMk id="7" creationId="{6763E1E1-A6C0-4ABB-9709-D8CA1722AE0B}"/>
          </ac:spMkLst>
        </pc:spChg>
        <pc:spChg chg="add mod">
          <ac:chgData name="Fabrizio" userId="17cffc07-c474-470d-b7fc-4615e9252aab" providerId="ADAL" clId="{09219B98-D28D-4FC9-A15D-3A140415794F}" dt="2024-04-04T22:08:13.029" v="5356" actId="1076"/>
          <ac:spMkLst>
            <pc:docMk/>
            <pc:sldMk cId="373948607" sldId="411"/>
            <ac:spMk id="8" creationId="{E28D3E6B-6119-4664-A656-AC83B1B23320}"/>
          </ac:spMkLst>
        </pc:spChg>
        <pc:spChg chg="add mod">
          <ac:chgData name="Fabrizio" userId="17cffc07-c474-470d-b7fc-4615e9252aab" providerId="ADAL" clId="{09219B98-D28D-4FC9-A15D-3A140415794F}" dt="2024-04-04T22:08:38.362" v="5365" actId="14100"/>
          <ac:spMkLst>
            <pc:docMk/>
            <pc:sldMk cId="373948607" sldId="411"/>
            <ac:spMk id="9" creationId="{11A1D40E-3323-4E28-8FB3-786015371F65}"/>
          </ac:spMkLst>
        </pc:spChg>
        <pc:spChg chg="add mod">
          <ac:chgData name="Fabrizio" userId="17cffc07-c474-470d-b7fc-4615e9252aab" providerId="ADAL" clId="{09219B98-D28D-4FC9-A15D-3A140415794F}" dt="2024-04-04T22:08:58.179" v="5372" actId="14100"/>
          <ac:spMkLst>
            <pc:docMk/>
            <pc:sldMk cId="373948607" sldId="411"/>
            <ac:spMk id="10" creationId="{918881DC-E2F8-4AEE-A190-DEF1C060A91B}"/>
          </ac:spMkLst>
        </pc:spChg>
        <pc:picChg chg="mod">
          <ac:chgData name="Fabrizio" userId="17cffc07-c474-470d-b7fc-4615e9252aab" providerId="ADAL" clId="{09219B98-D28D-4FC9-A15D-3A140415794F}" dt="2024-04-04T22:08:46.102" v="5368" actId="1076"/>
          <ac:picMkLst>
            <pc:docMk/>
            <pc:sldMk cId="373948607" sldId="411"/>
            <ac:picMk id="3" creationId="{EAC9E712-EDDC-4B17-BE6F-E8AEB8AE90DC}"/>
          </ac:picMkLst>
        </pc:picChg>
      </pc:sldChg>
      <pc:sldChg chg="del">
        <pc:chgData name="Fabrizio" userId="17cffc07-c474-470d-b7fc-4615e9252aab" providerId="ADAL" clId="{09219B98-D28D-4FC9-A15D-3A140415794F}" dt="2024-04-04T20:04:12.147" v="15" actId="47"/>
        <pc:sldMkLst>
          <pc:docMk/>
          <pc:sldMk cId="2090340828" sldId="412"/>
        </pc:sldMkLst>
      </pc:sldChg>
      <pc:sldChg chg="del">
        <pc:chgData name="Fabrizio" userId="17cffc07-c474-470d-b7fc-4615e9252aab" providerId="ADAL" clId="{09219B98-D28D-4FC9-A15D-3A140415794F}" dt="2024-04-04T20:04:12.147" v="15" actId="47"/>
        <pc:sldMkLst>
          <pc:docMk/>
          <pc:sldMk cId="3205680853" sldId="413"/>
        </pc:sldMkLst>
      </pc:sldChg>
      <pc:sldChg chg="del">
        <pc:chgData name="Fabrizio" userId="17cffc07-c474-470d-b7fc-4615e9252aab" providerId="ADAL" clId="{09219B98-D28D-4FC9-A15D-3A140415794F}" dt="2024-04-04T21:55:20.959" v="5184" actId="47"/>
        <pc:sldMkLst>
          <pc:docMk/>
          <pc:sldMk cId="1701002430" sldId="414"/>
        </pc:sldMkLst>
      </pc:sldChg>
      <pc:sldChg chg="modSp mod">
        <pc:chgData name="Fabrizio" userId="17cffc07-c474-470d-b7fc-4615e9252aab" providerId="ADAL" clId="{09219B98-D28D-4FC9-A15D-3A140415794F}" dt="2024-04-04T21:07:00.521" v="2957" actId="1076"/>
        <pc:sldMkLst>
          <pc:docMk/>
          <pc:sldMk cId="1537680758" sldId="418"/>
        </pc:sldMkLst>
        <pc:spChg chg="mod">
          <ac:chgData name="Fabrizio" userId="17cffc07-c474-470d-b7fc-4615e9252aab" providerId="ADAL" clId="{09219B98-D28D-4FC9-A15D-3A140415794F}" dt="2024-04-04T21:07:00.521" v="2957" actId="1076"/>
          <ac:spMkLst>
            <pc:docMk/>
            <pc:sldMk cId="1537680758" sldId="418"/>
            <ac:spMk id="9" creationId="{C7563454-7882-4DA6-83C2-C0E6C76A5AB6}"/>
          </ac:spMkLst>
        </pc:spChg>
        <pc:spChg chg="mod">
          <ac:chgData name="Fabrizio" userId="17cffc07-c474-470d-b7fc-4615e9252aab" providerId="ADAL" clId="{09219B98-D28D-4FC9-A15D-3A140415794F}" dt="2024-04-04T21:06:53.284" v="2955" actId="790"/>
          <ac:spMkLst>
            <pc:docMk/>
            <pc:sldMk cId="1537680758" sldId="418"/>
            <ac:spMk id="60421" creationId="{8FA419CF-4167-4530-8E58-52CB32A1AB0C}"/>
          </ac:spMkLst>
        </pc:spChg>
      </pc:sldChg>
      <pc:sldChg chg="addSp delSp modSp mod">
        <pc:chgData name="Fabrizio" userId="17cffc07-c474-470d-b7fc-4615e9252aab" providerId="ADAL" clId="{09219B98-D28D-4FC9-A15D-3A140415794F}" dt="2024-04-04T21:11:07.913" v="3014" actId="1076"/>
        <pc:sldMkLst>
          <pc:docMk/>
          <pc:sldMk cId="3493989485" sldId="419"/>
        </pc:sldMkLst>
        <pc:spChg chg="del mod">
          <ac:chgData name="Fabrizio" userId="17cffc07-c474-470d-b7fc-4615e9252aab" providerId="ADAL" clId="{09219B98-D28D-4FC9-A15D-3A140415794F}" dt="2024-04-04T21:10:54.767" v="3008" actId="478"/>
          <ac:spMkLst>
            <pc:docMk/>
            <pc:sldMk cId="3493989485" sldId="419"/>
            <ac:spMk id="60421" creationId="{8FA419CF-4167-4530-8E58-52CB32A1AB0C}"/>
          </ac:spMkLst>
        </pc:spChg>
        <pc:picChg chg="del mod modCrop">
          <ac:chgData name="Fabrizio" userId="17cffc07-c474-470d-b7fc-4615e9252aab" providerId="ADAL" clId="{09219B98-D28D-4FC9-A15D-3A140415794F}" dt="2024-04-04T21:10:51.806" v="3006" actId="478"/>
          <ac:picMkLst>
            <pc:docMk/>
            <pc:sldMk cId="3493989485" sldId="419"/>
            <ac:picMk id="4" creationId="{E5289CD5-5543-4C7B-B96E-3EDD09A43F10}"/>
          </ac:picMkLst>
        </pc:picChg>
        <pc:picChg chg="add mod">
          <ac:chgData name="Fabrizio" userId="17cffc07-c474-470d-b7fc-4615e9252aab" providerId="ADAL" clId="{09219B98-D28D-4FC9-A15D-3A140415794F}" dt="2024-04-04T21:11:07.913" v="3014" actId="1076"/>
          <ac:picMkLst>
            <pc:docMk/>
            <pc:sldMk cId="3493989485" sldId="419"/>
            <ac:picMk id="3074" creationId="{CE929D50-6D72-4DCA-A660-8226490EB1E5}"/>
          </ac:picMkLst>
        </pc:picChg>
      </pc:sldChg>
      <pc:sldChg chg="del">
        <pc:chgData name="Fabrizio" userId="17cffc07-c474-470d-b7fc-4615e9252aab" providerId="ADAL" clId="{09219B98-D28D-4FC9-A15D-3A140415794F}" dt="2024-04-04T21:56:22.241" v="5185" actId="47"/>
        <pc:sldMkLst>
          <pc:docMk/>
          <pc:sldMk cId="278710037" sldId="420"/>
        </pc:sldMkLst>
      </pc:sldChg>
      <pc:sldChg chg="del">
        <pc:chgData name="Fabrizio" userId="17cffc07-c474-470d-b7fc-4615e9252aab" providerId="ADAL" clId="{09219B98-D28D-4FC9-A15D-3A140415794F}" dt="2024-04-04T21:56:22.241" v="5185" actId="47"/>
        <pc:sldMkLst>
          <pc:docMk/>
          <pc:sldMk cId="2513027495" sldId="421"/>
        </pc:sldMkLst>
      </pc:sldChg>
      <pc:sldChg chg="modSp mod ord">
        <pc:chgData name="Fabrizio" userId="17cffc07-c474-470d-b7fc-4615e9252aab" providerId="ADAL" clId="{09219B98-D28D-4FC9-A15D-3A140415794F}" dt="2024-04-04T20:24:38.549" v="877" actId="1038"/>
        <pc:sldMkLst>
          <pc:docMk/>
          <pc:sldMk cId="1839231646" sldId="424"/>
        </pc:sldMkLst>
        <pc:spChg chg="mod">
          <ac:chgData name="Fabrizio" userId="17cffc07-c474-470d-b7fc-4615e9252aab" providerId="ADAL" clId="{09219B98-D28D-4FC9-A15D-3A140415794F}" dt="2024-04-04T20:23:49.816" v="773" actId="6549"/>
          <ac:spMkLst>
            <pc:docMk/>
            <pc:sldMk cId="1839231646" sldId="424"/>
            <ac:spMk id="11" creationId="{0DB11EFD-57DB-48D1-AE8C-9A6D41EE93E4}"/>
          </ac:spMkLst>
        </pc:spChg>
        <pc:spChg chg="mod">
          <ac:chgData name="Fabrizio" userId="17cffc07-c474-470d-b7fc-4615e9252aab" providerId="ADAL" clId="{09219B98-D28D-4FC9-A15D-3A140415794F}" dt="2024-04-04T20:24:38.549" v="877" actId="1038"/>
          <ac:spMkLst>
            <pc:docMk/>
            <pc:sldMk cId="1839231646" sldId="424"/>
            <ac:spMk id="60421" creationId="{8FA419CF-4167-4530-8E58-52CB32A1AB0C}"/>
          </ac:spMkLst>
        </pc:spChg>
      </pc:sldChg>
      <pc:sldChg chg="modSp mod ord">
        <pc:chgData name="Fabrizio" userId="17cffc07-c474-470d-b7fc-4615e9252aab" providerId="ADAL" clId="{09219B98-D28D-4FC9-A15D-3A140415794F}" dt="2024-04-04T20:25:12.254" v="929" actId="1076"/>
        <pc:sldMkLst>
          <pc:docMk/>
          <pc:sldMk cId="3434388931" sldId="426"/>
        </pc:sldMkLst>
        <pc:spChg chg="mod">
          <ac:chgData name="Fabrizio" userId="17cffc07-c474-470d-b7fc-4615e9252aab" providerId="ADAL" clId="{09219B98-D28D-4FC9-A15D-3A140415794F}" dt="2024-04-04T20:25:04.483" v="928" actId="790"/>
          <ac:spMkLst>
            <pc:docMk/>
            <pc:sldMk cId="3434388931" sldId="426"/>
            <ac:spMk id="60421" creationId="{8FA419CF-4167-4530-8E58-52CB32A1AB0C}"/>
          </ac:spMkLst>
        </pc:spChg>
        <pc:picChg chg="mod">
          <ac:chgData name="Fabrizio" userId="17cffc07-c474-470d-b7fc-4615e9252aab" providerId="ADAL" clId="{09219B98-D28D-4FC9-A15D-3A140415794F}" dt="2024-04-04T20:25:12.254" v="929" actId="1076"/>
          <ac:picMkLst>
            <pc:docMk/>
            <pc:sldMk cId="3434388931" sldId="426"/>
            <ac:picMk id="2" creationId="{35EFBFF1-75FC-451D-9E62-825CD9E4CACA}"/>
          </ac:picMkLst>
        </pc:picChg>
      </pc:sldChg>
      <pc:sldChg chg="del">
        <pc:chgData name="Fabrizio" userId="17cffc07-c474-470d-b7fc-4615e9252aab" providerId="ADAL" clId="{09219B98-D28D-4FC9-A15D-3A140415794F}" dt="2024-04-04T20:02:40.126" v="8" actId="47"/>
        <pc:sldMkLst>
          <pc:docMk/>
          <pc:sldMk cId="2312370655" sldId="427"/>
        </pc:sldMkLst>
      </pc:sldChg>
      <pc:sldChg chg="del">
        <pc:chgData name="Fabrizio" userId="17cffc07-c474-470d-b7fc-4615e9252aab" providerId="ADAL" clId="{09219B98-D28D-4FC9-A15D-3A140415794F}" dt="2024-04-04T20:02:40.126" v="8" actId="47"/>
        <pc:sldMkLst>
          <pc:docMk/>
          <pc:sldMk cId="3529199877" sldId="428"/>
        </pc:sldMkLst>
      </pc:sldChg>
      <pc:sldChg chg="del">
        <pc:chgData name="Fabrizio" userId="17cffc07-c474-470d-b7fc-4615e9252aab" providerId="ADAL" clId="{09219B98-D28D-4FC9-A15D-3A140415794F}" dt="2024-04-04T20:02:55.756" v="9" actId="47"/>
        <pc:sldMkLst>
          <pc:docMk/>
          <pc:sldMk cId="1939244185" sldId="429"/>
        </pc:sldMkLst>
      </pc:sldChg>
      <pc:sldChg chg="del">
        <pc:chgData name="Fabrizio" userId="17cffc07-c474-470d-b7fc-4615e9252aab" providerId="ADAL" clId="{09219B98-D28D-4FC9-A15D-3A140415794F}" dt="2024-04-04T20:02:55.756" v="9" actId="47"/>
        <pc:sldMkLst>
          <pc:docMk/>
          <pc:sldMk cId="1723519314" sldId="430"/>
        </pc:sldMkLst>
      </pc:sldChg>
      <pc:sldChg chg="del">
        <pc:chgData name="Fabrizio" userId="17cffc07-c474-470d-b7fc-4615e9252aab" providerId="ADAL" clId="{09219B98-D28D-4FC9-A15D-3A140415794F}" dt="2024-04-04T20:02:55.756" v="9" actId="47"/>
        <pc:sldMkLst>
          <pc:docMk/>
          <pc:sldMk cId="3757647708" sldId="431"/>
        </pc:sldMkLst>
      </pc:sldChg>
      <pc:sldChg chg="del">
        <pc:chgData name="Fabrizio" userId="17cffc07-c474-470d-b7fc-4615e9252aab" providerId="ADAL" clId="{09219B98-D28D-4FC9-A15D-3A140415794F}" dt="2024-04-04T20:02:55.756" v="9" actId="47"/>
        <pc:sldMkLst>
          <pc:docMk/>
          <pc:sldMk cId="1504617096" sldId="432"/>
        </pc:sldMkLst>
      </pc:sldChg>
      <pc:sldChg chg="del">
        <pc:chgData name="Fabrizio" userId="17cffc07-c474-470d-b7fc-4615e9252aab" providerId="ADAL" clId="{09219B98-D28D-4FC9-A15D-3A140415794F}" dt="2024-04-04T20:02:55.756" v="9" actId="47"/>
        <pc:sldMkLst>
          <pc:docMk/>
          <pc:sldMk cId="1520050106" sldId="433"/>
        </pc:sldMkLst>
      </pc:sldChg>
      <pc:sldChg chg="del">
        <pc:chgData name="Fabrizio" userId="17cffc07-c474-470d-b7fc-4615e9252aab" providerId="ADAL" clId="{09219B98-D28D-4FC9-A15D-3A140415794F}" dt="2024-04-04T20:02:55.756" v="9" actId="47"/>
        <pc:sldMkLst>
          <pc:docMk/>
          <pc:sldMk cId="3047929339" sldId="434"/>
        </pc:sldMkLst>
      </pc:sldChg>
      <pc:sldChg chg="del">
        <pc:chgData name="Fabrizio" userId="17cffc07-c474-470d-b7fc-4615e9252aab" providerId="ADAL" clId="{09219B98-D28D-4FC9-A15D-3A140415794F}" dt="2024-04-04T20:02:55.756" v="9" actId="47"/>
        <pc:sldMkLst>
          <pc:docMk/>
          <pc:sldMk cId="4094213300" sldId="435"/>
        </pc:sldMkLst>
      </pc:sldChg>
      <pc:sldChg chg="del">
        <pc:chgData name="Fabrizio" userId="17cffc07-c474-470d-b7fc-4615e9252aab" providerId="ADAL" clId="{09219B98-D28D-4FC9-A15D-3A140415794F}" dt="2024-04-04T20:02:55.756" v="9" actId="47"/>
        <pc:sldMkLst>
          <pc:docMk/>
          <pc:sldMk cId="140434443" sldId="436"/>
        </pc:sldMkLst>
      </pc:sldChg>
      <pc:sldChg chg="modSp mod ord">
        <pc:chgData name="Fabrizio" userId="17cffc07-c474-470d-b7fc-4615e9252aab" providerId="ADAL" clId="{09219B98-D28D-4FC9-A15D-3A140415794F}" dt="2024-04-04T21:41:17.737" v="4690" actId="1076"/>
        <pc:sldMkLst>
          <pc:docMk/>
          <pc:sldMk cId="2135047441" sldId="437"/>
        </pc:sldMkLst>
        <pc:spChg chg="mod">
          <ac:chgData name="Fabrizio" userId="17cffc07-c474-470d-b7fc-4615e9252aab" providerId="ADAL" clId="{09219B98-D28D-4FC9-A15D-3A140415794F}" dt="2024-04-04T21:41:17.737" v="4690" actId="1076"/>
          <ac:spMkLst>
            <pc:docMk/>
            <pc:sldMk cId="2135047441" sldId="437"/>
            <ac:spMk id="10" creationId="{EAD7373C-9A90-478F-A357-14EC4C8B8736}"/>
          </ac:spMkLst>
        </pc:spChg>
        <pc:spChg chg="mod">
          <ac:chgData name="Fabrizio" userId="17cffc07-c474-470d-b7fc-4615e9252aab" providerId="ADAL" clId="{09219B98-D28D-4FC9-A15D-3A140415794F}" dt="2024-04-04T21:40:49.333" v="4655" actId="20577"/>
          <ac:spMkLst>
            <pc:docMk/>
            <pc:sldMk cId="2135047441" sldId="437"/>
            <ac:spMk id="14338" creationId="{62621EEC-9C0A-48DD-9998-0CDE80362993}"/>
          </ac:spMkLst>
        </pc:spChg>
        <pc:spChg chg="mod">
          <ac:chgData name="Fabrizio" userId="17cffc07-c474-470d-b7fc-4615e9252aab" providerId="ADAL" clId="{09219B98-D28D-4FC9-A15D-3A140415794F}" dt="2024-04-04T21:40:47.967" v="4654" actId="14100"/>
          <ac:spMkLst>
            <pc:docMk/>
            <pc:sldMk cId="2135047441" sldId="437"/>
            <ac:spMk id="60421" creationId="{8FA419CF-4167-4530-8E58-52CB32A1AB0C}"/>
          </ac:spMkLst>
        </pc:spChg>
      </pc:sldChg>
      <pc:sldChg chg="modSp mod ord">
        <pc:chgData name="Fabrizio" userId="17cffc07-c474-470d-b7fc-4615e9252aab" providerId="ADAL" clId="{09219B98-D28D-4FC9-A15D-3A140415794F}" dt="2024-04-04T21:42:09.237" v="4774" actId="20577"/>
        <pc:sldMkLst>
          <pc:docMk/>
          <pc:sldMk cId="126878642" sldId="438"/>
        </pc:sldMkLst>
        <pc:spChg chg="mod">
          <ac:chgData name="Fabrizio" userId="17cffc07-c474-470d-b7fc-4615e9252aab" providerId="ADAL" clId="{09219B98-D28D-4FC9-A15D-3A140415794F}" dt="2024-04-04T21:41:58.021" v="4773" actId="1076"/>
          <ac:spMkLst>
            <pc:docMk/>
            <pc:sldMk cId="126878642" sldId="438"/>
            <ac:spMk id="7" creationId="{61414B4B-2C69-4667-9CD9-59765E888541}"/>
          </ac:spMkLst>
        </pc:spChg>
        <pc:spChg chg="mod">
          <ac:chgData name="Fabrizio" userId="17cffc07-c474-470d-b7fc-4615e9252aab" providerId="ADAL" clId="{09219B98-D28D-4FC9-A15D-3A140415794F}" dt="2024-04-04T21:41:33.505" v="4740" actId="6549"/>
          <ac:spMkLst>
            <pc:docMk/>
            <pc:sldMk cId="126878642" sldId="438"/>
            <ac:spMk id="10" creationId="{EAD7373C-9A90-478F-A357-14EC4C8B8736}"/>
          </ac:spMkLst>
        </pc:spChg>
        <pc:spChg chg="mod">
          <ac:chgData name="Fabrizio" userId="17cffc07-c474-470d-b7fc-4615e9252aab" providerId="ADAL" clId="{09219B98-D28D-4FC9-A15D-3A140415794F}" dt="2024-04-04T21:42:09.237" v="4774" actId="20577"/>
          <ac:spMkLst>
            <pc:docMk/>
            <pc:sldMk cId="126878642" sldId="438"/>
            <ac:spMk id="14338" creationId="{62621EEC-9C0A-48DD-9998-0CDE80362993}"/>
          </ac:spMkLst>
        </pc:spChg>
      </pc:sldChg>
      <pc:sldChg chg="del">
        <pc:chgData name="Fabrizio" userId="17cffc07-c474-470d-b7fc-4615e9252aab" providerId="ADAL" clId="{09219B98-D28D-4FC9-A15D-3A140415794F}" dt="2024-04-04T20:02:55.756" v="9" actId="47"/>
        <pc:sldMkLst>
          <pc:docMk/>
          <pc:sldMk cId="1161394224" sldId="439"/>
        </pc:sldMkLst>
      </pc:sldChg>
      <pc:sldChg chg="addSp delSp modSp mod">
        <pc:chgData name="Fabrizio" userId="17cffc07-c474-470d-b7fc-4615e9252aab" providerId="ADAL" clId="{09219B98-D28D-4FC9-A15D-3A140415794F}" dt="2024-04-04T21:51:55.311" v="5113" actId="14100"/>
        <pc:sldMkLst>
          <pc:docMk/>
          <pc:sldMk cId="427419191" sldId="440"/>
        </pc:sldMkLst>
        <pc:spChg chg="add del mod">
          <ac:chgData name="Fabrizio" userId="17cffc07-c474-470d-b7fc-4615e9252aab" providerId="ADAL" clId="{09219B98-D28D-4FC9-A15D-3A140415794F}" dt="2024-04-04T21:51:48.181" v="5109" actId="478"/>
          <ac:spMkLst>
            <pc:docMk/>
            <pc:sldMk cId="427419191" sldId="440"/>
            <ac:spMk id="3" creationId="{8E982DC3-B29A-4FDA-A7E6-12F00D7EE0C4}"/>
          </ac:spMkLst>
        </pc:spChg>
        <pc:spChg chg="add mod">
          <ac:chgData name="Fabrizio" userId="17cffc07-c474-470d-b7fc-4615e9252aab" providerId="ADAL" clId="{09219B98-D28D-4FC9-A15D-3A140415794F}" dt="2024-04-04T21:51:55.311" v="5113" actId="14100"/>
          <ac:spMkLst>
            <pc:docMk/>
            <pc:sldMk cId="427419191" sldId="440"/>
            <ac:spMk id="9" creationId="{59A6DB9B-B79F-4630-B78A-05DEA61A8EAB}"/>
          </ac:spMkLst>
        </pc:spChg>
        <pc:spChg chg="mod">
          <ac:chgData name="Fabrizio" userId="17cffc07-c474-470d-b7fc-4615e9252aab" providerId="ADAL" clId="{09219B98-D28D-4FC9-A15D-3A140415794F}" dt="2024-04-04T21:49:47.769" v="5059" actId="790"/>
          <ac:spMkLst>
            <pc:docMk/>
            <pc:sldMk cId="427419191" sldId="440"/>
            <ac:spMk id="11" creationId="{CE37306C-7E6B-4C78-AA3D-56201266F774}"/>
          </ac:spMkLst>
        </pc:spChg>
        <pc:spChg chg="del">
          <ac:chgData name="Fabrizio" userId="17cffc07-c474-470d-b7fc-4615e9252aab" providerId="ADAL" clId="{09219B98-D28D-4FC9-A15D-3A140415794F}" dt="2024-04-04T21:51:43.044" v="5108" actId="478"/>
          <ac:spMkLst>
            <pc:docMk/>
            <pc:sldMk cId="427419191" sldId="440"/>
            <ac:spMk id="13" creationId="{C4FC2F68-2D06-4B81-8F2D-6FEF10A6621C}"/>
          </ac:spMkLst>
        </pc:spChg>
      </pc:sldChg>
      <pc:sldChg chg="addSp delSp modSp mod">
        <pc:chgData name="Fabrizio" userId="17cffc07-c474-470d-b7fc-4615e9252aab" providerId="ADAL" clId="{09219B98-D28D-4FC9-A15D-3A140415794F}" dt="2024-04-04T21:52:04.215" v="5117"/>
        <pc:sldMkLst>
          <pc:docMk/>
          <pc:sldMk cId="3586974725" sldId="445"/>
        </pc:sldMkLst>
        <pc:spChg chg="del">
          <ac:chgData name="Fabrizio" userId="17cffc07-c474-470d-b7fc-4615e9252aab" providerId="ADAL" clId="{09219B98-D28D-4FC9-A15D-3A140415794F}" dt="2024-04-04T21:52:01.969" v="5115" actId="478"/>
          <ac:spMkLst>
            <pc:docMk/>
            <pc:sldMk cId="3586974725" sldId="445"/>
            <ac:spMk id="4" creationId="{7FBB4C74-C072-4FC5-A284-A71639CD4CBE}"/>
          </ac:spMkLst>
        </pc:spChg>
        <pc:spChg chg="add del mod">
          <ac:chgData name="Fabrizio" userId="17cffc07-c474-470d-b7fc-4615e9252aab" providerId="ADAL" clId="{09219B98-D28D-4FC9-A15D-3A140415794F}" dt="2024-04-04T21:52:03.990" v="5116" actId="478"/>
          <ac:spMkLst>
            <pc:docMk/>
            <pc:sldMk cId="3586974725" sldId="445"/>
            <ac:spMk id="5" creationId="{70E3892A-5F2A-41ED-BDCD-0EB3A7AB1F0B}"/>
          </ac:spMkLst>
        </pc:spChg>
        <pc:spChg chg="add mod">
          <ac:chgData name="Fabrizio" userId="17cffc07-c474-470d-b7fc-4615e9252aab" providerId="ADAL" clId="{09219B98-D28D-4FC9-A15D-3A140415794F}" dt="2024-04-04T21:52:04.215" v="5117"/>
          <ac:spMkLst>
            <pc:docMk/>
            <pc:sldMk cId="3586974725" sldId="445"/>
            <ac:spMk id="10" creationId="{2FCAE2C0-7CD3-4852-8CF0-72BC9C91455D}"/>
          </ac:spMkLst>
        </pc:spChg>
        <pc:spChg chg="mod">
          <ac:chgData name="Fabrizio" userId="17cffc07-c474-470d-b7fc-4615e9252aab" providerId="ADAL" clId="{09219B98-D28D-4FC9-A15D-3A140415794F}" dt="2024-04-04T21:51:03.289" v="5107" actId="1076"/>
          <ac:spMkLst>
            <pc:docMk/>
            <pc:sldMk cId="3586974725" sldId="445"/>
            <ac:spMk id="11" creationId="{CE37306C-7E6B-4C78-AA3D-56201266F774}"/>
          </ac:spMkLst>
        </pc:spChg>
        <pc:spChg chg="del">
          <ac:chgData name="Fabrizio" userId="17cffc07-c474-470d-b7fc-4615e9252aab" providerId="ADAL" clId="{09219B98-D28D-4FC9-A15D-3A140415794F}" dt="2024-04-04T21:51:59.178" v="5114" actId="478"/>
          <ac:spMkLst>
            <pc:docMk/>
            <pc:sldMk cId="3586974725" sldId="445"/>
            <ac:spMk id="13" creationId="{C4FC2F68-2D06-4B81-8F2D-6FEF10A6621C}"/>
          </ac:spMkLst>
        </pc:spChg>
        <pc:picChg chg="del">
          <ac:chgData name="Fabrizio" userId="17cffc07-c474-470d-b7fc-4615e9252aab" providerId="ADAL" clId="{09219B98-D28D-4FC9-A15D-3A140415794F}" dt="2024-04-04T21:50:59.675" v="5106" actId="478"/>
          <ac:picMkLst>
            <pc:docMk/>
            <pc:sldMk cId="3586974725" sldId="445"/>
            <ac:picMk id="9" creationId="{4DF4C23E-F17B-4FB2-9B43-8C98D80F43BB}"/>
          </ac:picMkLst>
        </pc:picChg>
      </pc:sldChg>
      <pc:sldChg chg="addSp delSp modSp mod">
        <pc:chgData name="Fabrizio" userId="17cffc07-c474-470d-b7fc-4615e9252aab" providerId="ADAL" clId="{09219B98-D28D-4FC9-A15D-3A140415794F}" dt="2024-04-04T21:53:46.910" v="5183" actId="20577"/>
        <pc:sldMkLst>
          <pc:docMk/>
          <pc:sldMk cId="4087477170" sldId="447"/>
        </pc:sldMkLst>
        <pc:spChg chg="mod">
          <ac:chgData name="Fabrizio" userId="17cffc07-c474-470d-b7fc-4615e9252aab" providerId="ADAL" clId="{09219B98-D28D-4FC9-A15D-3A140415794F}" dt="2024-04-04T21:53:46.910" v="5183" actId="20577"/>
          <ac:spMkLst>
            <pc:docMk/>
            <pc:sldMk cId="4087477170" sldId="447"/>
            <ac:spMk id="4" creationId="{54CB7CC5-569A-42B9-A748-46448C1DABAB}"/>
          </ac:spMkLst>
        </pc:spChg>
        <pc:spChg chg="add del mod">
          <ac:chgData name="Fabrizio" userId="17cffc07-c474-470d-b7fc-4615e9252aab" providerId="ADAL" clId="{09219B98-D28D-4FC9-A15D-3A140415794F}" dt="2024-04-04T21:52:10.367" v="5119" actId="478"/>
          <ac:spMkLst>
            <pc:docMk/>
            <pc:sldMk cId="4087477170" sldId="447"/>
            <ac:spMk id="9" creationId="{9693B253-1C46-4252-8C10-3A8EECC53D17}"/>
          </ac:spMkLst>
        </pc:spChg>
        <pc:spChg chg="del">
          <ac:chgData name="Fabrizio" userId="17cffc07-c474-470d-b7fc-4615e9252aab" providerId="ADAL" clId="{09219B98-D28D-4FC9-A15D-3A140415794F}" dt="2024-04-04T21:52:08.160" v="5118" actId="478"/>
          <ac:spMkLst>
            <pc:docMk/>
            <pc:sldMk cId="4087477170" sldId="447"/>
            <ac:spMk id="13" creationId="{C4FC2F68-2D06-4B81-8F2D-6FEF10A6621C}"/>
          </ac:spMkLst>
        </pc:spChg>
        <pc:spChg chg="mod">
          <ac:chgData name="Fabrizio" userId="17cffc07-c474-470d-b7fc-4615e9252aab" providerId="ADAL" clId="{09219B98-D28D-4FC9-A15D-3A140415794F}" dt="2024-04-04T21:53:23.682" v="5180" actId="20577"/>
          <ac:spMkLst>
            <pc:docMk/>
            <pc:sldMk cId="4087477170" sldId="447"/>
            <ac:spMk id="20" creationId="{487E6DF9-A908-4C0A-9D68-61987E48E59F}"/>
          </ac:spMkLst>
        </pc:spChg>
        <pc:spChg chg="add mod">
          <ac:chgData name="Fabrizio" userId="17cffc07-c474-470d-b7fc-4615e9252aab" providerId="ADAL" clId="{09219B98-D28D-4FC9-A15D-3A140415794F}" dt="2024-04-04T21:52:10.744" v="5120"/>
          <ac:spMkLst>
            <pc:docMk/>
            <pc:sldMk cId="4087477170" sldId="447"/>
            <ac:spMk id="22" creationId="{02C8D88F-ABE7-4B97-AC15-88E28966A4F5}"/>
          </ac:spMkLst>
        </pc:spChg>
      </pc:sldChg>
      <pc:sldChg chg="del">
        <pc:chgData name="Fabrizio" userId="17cffc07-c474-470d-b7fc-4615e9252aab" providerId="ADAL" clId="{09219B98-D28D-4FC9-A15D-3A140415794F}" dt="2024-04-04T21:55:20.959" v="5184" actId="47"/>
        <pc:sldMkLst>
          <pc:docMk/>
          <pc:sldMk cId="1072060634" sldId="451"/>
        </pc:sldMkLst>
      </pc:sldChg>
      <pc:sldChg chg="del">
        <pc:chgData name="Fabrizio" userId="17cffc07-c474-470d-b7fc-4615e9252aab" providerId="ADAL" clId="{09219B98-D28D-4FC9-A15D-3A140415794F}" dt="2024-04-04T21:55:20.959" v="5184" actId="47"/>
        <pc:sldMkLst>
          <pc:docMk/>
          <pc:sldMk cId="113584670" sldId="452"/>
        </pc:sldMkLst>
      </pc:sldChg>
      <pc:sldChg chg="del">
        <pc:chgData name="Fabrizio" userId="17cffc07-c474-470d-b7fc-4615e9252aab" providerId="ADAL" clId="{09219B98-D28D-4FC9-A15D-3A140415794F}" dt="2024-04-04T20:03:10.881" v="10" actId="47"/>
        <pc:sldMkLst>
          <pc:docMk/>
          <pc:sldMk cId="4126896188" sldId="457"/>
        </pc:sldMkLst>
      </pc:sldChg>
      <pc:sldChg chg="del">
        <pc:chgData name="Fabrizio" userId="17cffc07-c474-470d-b7fc-4615e9252aab" providerId="ADAL" clId="{09219B98-D28D-4FC9-A15D-3A140415794F}" dt="2024-04-04T20:03:10.881" v="10" actId="47"/>
        <pc:sldMkLst>
          <pc:docMk/>
          <pc:sldMk cId="4033525478" sldId="458"/>
        </pc:sldMkLst>
      </pc:sldChg>
      <pc:sldChg chg="del">
        <pc:chgData name="Fabrizio" userId="17cffc07-c474-470d-b7fc-4615e9252aab" providerId="ADAL" clId="{09219B98-D28D-4FC9-A15D-3A140415794F}" dt="2024-04-04T20:09:26.538" v="16" actId="47"/>
        <pc:sldMkLst>
          <pc:docMk/>
          <pc:sldMk cId="1794626823" sldId="459"/>
        </pc:sldMkLst>
      </pc:sldChg>
      <pc:sldChg chg="del">
        <pc:chgData name="Fabrizio" userId="17cffc07-c474-470d-b7fc-4615e9252aab" providerId="ADAL" clId="{09219B98-D28D-4FC9-A15D-3A140415794F}" dt="2024-04-04T20:09:26.538" v="16" actId="47"/>
        <pc:sldMkLst>
          <pc:docMk/>
          <pc:sldMk cId="2091910255" sldId="460"/>
        </pc:sldMkLst>
      </pc:sldChg>
      <pc:sldChg chg="modSp mod ord">
        <pc:chgData name="Fabrizio" userId="17cffc07-c474-470d-b7fc-4615e9252aab" providerId="ADAL" clId="{09219B98-D28D-4FC9-A15D-3A140415794F}" dt="2024-04-04T20:56:40.452" v="2710" actId="6549"/>
        <pc:sldMkLst>
          <pc:docMk/>
          <pc:sldMk cId="1620772451" sldId="461"/>
        </pc:sldMkLst>
        <pc:spChg chg="mod">
          <ac:chgData name="Fabrizio" userId="17cffc07-c474-470d-b7fc-4615e9252aab" providerId="ADAL" clId="{09219B98-D28D-4FC9-A15D-3A140415794F}" dt="2024-04-04T20:34:19.650" v="1219" actId="790"/>
          <ac:spMkLst>
            <pc:docMk/>
            <pc:sldMk cId="1620772451" sldId="461"/>
            <ac:spMk id="7" creationId="{106470A2-3078-45AC-A417-7C28190359EC}"/>
          </ac:spMkLst>
        </pc:spChg>
        <pc:spChg chg="mod">
          <ac:chgData name="Fabrizio" userId="17cffc07-c474-470d-b7fc-4615e9252aab" providerId="ADAL" clId="{09219B98-D28D-4FC9-A15D-3A140415794F}" dt="2024-04-04T20:56:40.452" v="2710" actId="6549"/>
          <ac:spMkLst>
            <pc:docMk/>
            <pc:sldMk cId="1620772451" sldId="461"/>
            <ac:spMk id="9" creationId="{B62BAAEE-984E-44D1-84DB-EF385130D485}"/>
          </ac:spMkLst>
        </pc:spChg>
        <pc:spChg chg="mod">
          <ac:chgData name="Fabrizio" userId="17cffc07-c474-470d-b7fc-4615e9252aab" providerId="ADAL" clId="{09219B98-D28D-4FC9-A15D-3A140415794F}" dt="2024-04-04T20:30:18.302" v="1218" actId="790"/>
          <ac:spMkLst>
            <pc:docMk/>
            <pc:sldMk cId="1620772451" sldId="461"/>
            <ac:spMk id="10" creationId="{6593CF34-4F7A-4857-BC32-3B27F030F09F}"/>
          </ac:spMkLst>
        </pc:spChg>
        <pc:spChg chg="mod">
          <ac:chgData name="Fabrizio" userId="17cffc07-c474-470d-b7fc-4615e9252aab" providerId="ADAL" clId="{09219B98-D28D-4FC9-A15D-3A140415794F}" dt="2024-04-04T20:30:02.719" v="1217" actId="6549"/>
          <ac:spMkLst>
            <pc:docMk/>
            <pc:sldMk cId="1620772451" sldId="461"/>
            <ac:spMk id="11" creationId="{B85430C9-D639-42E0-8A52-4F66DCFEA4E2}"/>
          </ac:spMkLst>
        </pc:spChg>
      </pc:sldChg>
      <pc:sldChg chg="modSp mod ord">
        <pc:chgData name="Fabrizio" userId="17cffc07-c474-470d-b7fc-4615e9252aab" providerId="ADAL" clId="{09219B98-D28D-4FC9-A15D-3A140415794F}" dt="2024-04-04T20:57:04.396" v="2717" actId="14100"/>
        <pc:sldMkLst>
          <pc:docMk/>
          <pc:sldMk cId="2437260755" sldId="462"/>
        </pc:sldMkLst>
        <pc:spChg chg="mod">
          <ac:chgData name="Fabrizio" userId="17cffc07-c474-470d-b7fc-4615e9252aab" providerId="ADAL" clId="{09219B98-D28D-4FC9-A15D-3A140415794F}" dt="2024-04-04T20:57:04.396" v="2717" actId="14100"/>
          <ac:spMkLst>
            <pc:docMk/>
            <pc:sldMk cId="2437260755" sldId="462"/>
            <ac:spMk id="7" creationId="{106470A2-3078-45AC-A417-7C28190359EC}"/>
          </ac:spMkLst>
        </pc:spChg>
        <pc:spChg chg="mod">
          <ac:chgData name="Fabrizio" userId="17cffc07-c474-470d-b7fc-4615e9252aab" providerId="ADAL" clId="{09219B98-D28D-4FC9-A15D-3A140415794F}" dt="2024-04-04T20:57:00.772" v="2716" actId="6549"/>
          <ac:spMkLst>
            <pc:docMk/>
            <pc:sldMk cId="2437260755" sldId="462"/>
            <ac:spMk id="9" creationId="{B62BAAEE-984E-44D1-84DB-EF385130D485}"/>
          </ac:spMkLst>
        </pc:spChg>
      </pc:sldChg>
      <pc:sldChg chg="del">
        <pc:chgData name="Fabrizio" userId="17cffc07-c474-470d-b7fc-4615e9252aab" providerId="ADAL" clId="{09219B98-D28D-4FC9-A15D-3A140415794F}" dt="2024-04-04T21:55:20.959" v="5184" actId="47"/>
        <pc:sldMkLst>
          <pc:docMk/>
          <pc:sldMk cId="2584718751" sldId="463"/>
        </pc:sldMkLst>
      </pc:sldChg>
      <pc:sldChg chg="del">
        <pc:chgData name="Fabrizio" userId="17cffc07-c474-470d-b7fc-4615e9252aab" providerId="ADAL" clId="{09219B98-D28D-4FC9-A15D-3A140415794F}" dt="2024-04-04T20:09:32.521" v="17" actId="47"/>
        <pc:sldMkLst>
          <pc:docMk/>
          <pc:sldMk cId="3465188049" sldId="464"/>
        </pc:sldMkLst>
      </pc:sldChg>
      <pc:sldChg chg="del">
        <pc:chgData name="Fabrizio" userId="17cffc07-c474-470d-b7fc-4615e9252aab" providerId="ADAL" clId="{09219B98-D28D-4FC9-A15D-3A140415794F}" dt="2024-04-04T20:09:32.521" v="17" actId="47"/>
        <pc:sldMkLst>
          <pc:docMk/>
          <pc:sldMk cId="3622025493" sldId="465"/>
        </pc:sldMkLst>
      </pc:sldChg>
      <pc:sldChg chg="del">
        <pc:chgData name="Fabrizio" userId="17cffc07-c474-470d-b7fc-4615e9252aab" providerId="ADAL" clId="{09219B98-D28D-4FC9-A15D-3A140415794F}" dt="2024-04-04T20:09:32.521" v="17" actId="47"/>
        <pc:sldMkLst>
          <pc:docMk/>
          <pc:sldMk cId="2263796509" sldId="466"/>
        </pc:sldMkLst>
      </pc:sldChg>
      <pc:sldChg chg="del">
        <pc:chgData name="Fabrizio" userId="17cffc07-c474-470d-b7fc-4615e9252aab" providerId="ADAL" clId="{09219B98-D28D-4FC9-A15D-3A140415794F}" dt="2024-04-04T21:56:22.241" v="5185" actId="47"/>
        <pc:sldMkLst>
          <pc:docMk/>
          <pc:sldMk cId="388688564" sldId="467"/>
        </pc:sldMkLst>
      </pc:sldChg>
      <pc:sldChg chg="del">
        <pc:chgData name="Fabrizio" userId="17cffc07-c474-470d-b7fc-4615e9252aab" providerId="ADAL" clId="{09219B98-D28D-4FC9-A15D-3A140415794F}" dt="2024-04-04T21:56:22.241" v="5185" actId="47"/>
        <pc:sldMkLst>
          <pc:docMk/>
          <pc:sldMk cId="553961142" sldId="468"/>
        </pc:sldMkLst>
      </pc:sldChg>
      <pc:sldChg chg="del">
        <pc:chgData name="Fabrizio" userId="17cffc07-c474-470d-b7fc-4615e9252aab" providerId="ADAL" clId="{09219B98-D28D-4FC9-A15D-3A140415794F}" dt="2024-04-04T21:56:22.241" v="5185" actId="47"/>
        <pc:sldMkLst>
          <pc:docMk/>
          <pc:sldMk cId="4081906838" sldId="469"/>
        </pc:sldMkLst>
      </pc:sldChg>
      <pc:sldChg chg="del">
        <pc:chgData name="Fabrizio" userId="17cffc07-c474-470d-b7fc-4615e9252aab" providerId="ADAL" clId="{09219B98-D28D-4FC9-A15D-3A140415794F}" dt="2024-04-04T21:56:22.241" v="5185" actId="47"/>
        <pc:sldMkLst>
          <pc:docMk/>
          <pc:sldMk cId="399954170" sldId="470"/>
        </pc:sldMkLst>
      </pc:sldChg>
      <pc:sldChg chg="modSp mod ord">
        <pc:chgData name="Fabrizio" userId="17cffc07-c474-470d-b7fc-4615e9252aab" providerId="ADAL" clId="{09219B98-D28D-4FC9-A15D-3A140415794F}" dt="2024-04-04T21:14:41.341" v="3199" actId="6549"/>
        <pc:sldMkLst>
          <pc:docMk/>
          <pc:sldMk cId="2623715871" sldId="471"/>
        </pc:sldMkLst>
        <pc:spChg chg="mod">
          <ac:chgData name="Fabrizio" userId="17cffc07-c474-470d-b7fc-4615e9252aab" providerId="ADAL" clId="{09219B98-D28D-4FC9-A15D-3A140415794F}" dt="2024-04-04T21:12:27.825" v="3039" actId="6549"/>
          <ac:spMkLst>
            <pc:docMk/>
            <pc:sldMk cId="2623715871" sldId="471"/>
            <ac:spMk id="3" creationId="{8E807CF8-F454-4806-9C82-8F6C726A733F}"/>
          </ac:spMkLst>
        </pc:spChg>
        <pc:spChg chg="mod">
          <ac:chgData name="Fabrizio" userId="17cffc07-c474-470d-b7fc-4615e9252aab" providerId="ADAL" clId="{09219B98-D28D-4FC9-A15D-3A140415794F}" dt="2024-04-04T21:14:41.341" v="3199" actId="6549"/>
          <ac:spMkLst>
            <pc:docMk/>
            <pc:sldMk cId="2623715871" sldId="471"/>
            <ac:spMk id="8" creationId="{77793610-005B-4A3A-B403-E6A99A24EC1B}"/>
          </ac:spMkLst>
        </pc:spChg>
      </pc:sldChg>
      <pc:sldChg chg="modSp mod ord">
        <pc:chgData name="Fabrizio" userId="17cffc07-c474-470d-b7fc-4615e9252aab" providerId="ADAL" clId="{09219B98-D28D-4FC9-A15D-3A140415794F}" dt="2024-04-04T21:16:13.920" v="3344" actId="1076"/>
        <pc:sldMkLst>
          <pc:docMk/>
          <pc:sldMk cId="1941043055" sldId="472"/>
        </pc:sldMkLst>
        <pc:spChg chg="mod">
          <ac:chgData name="Fabrizio" userId="17cffc07-c474-470d-b7fc-4615e9252aab" providerId="ADAL" clId="{09219B98-D28D-4FC9-A15D-3A140415794F}" dt="2024-04-04T21:15:37.219" v="3342" actId="6549"/>
          <ac:spMkLst>
            <pc:docMk/>
            <pc:sldMk cId="1941043055" sldId="472"/>
            <ac:spMk id="3" creationId="{8E807CF8-F454-4806-9C82-8F6C726A733F}"/>
          </ac:spMkLst>
        </pc:spChg>
        <pc:spChg chg="mod">
          <ac:chgData name="Fabrizio" userId="17cffc07-c474-470d-b7fc-4615e9252aab" providerId="ADAL" clId="{09219B98-D28D-4FC9-A15D-3A140415794F}" dt="2024-04-04T21:15:27.756" v="3324" actId="14100"/>
          <ac:spMkLst>
            <pc:docMk/>
            <pc:sldMk cId="1941043055" sldId="472"/>
            <ac:spMk id="6" creationId="{6BA809AC-A36F-4B5F-B178-F42655DAA1D6}"/>
          </ac:spMkLst>
        </pc:spChg>
        <pc:spChg chg="mod">
          <ac:chgData name="Fabrizio" userId="17cffc07-c474-470d-b7fc-4615e9252aab" providerId="ADAL" clId="{09219B98-D28D-4FC9-A15D-3A140415794F}" dt="2024-04-04T21:15:10.018" v="3253" actId="1076"/>
          <ac:spMkLst>
            <pc:docMk/>
            <pc:sldMk cId="1941043055" sldId="472"/>
            <ac:spMk id="8" creationId="{0EC02337-FFC3-4123-B50E-26B10502E1AB}"/>
          </ac:spMkLst>
        </pc:spChg>
        <pc:picChg chg="mod modCrop">
          <ac:chgData name="Fabrizio" userId="17cffc07-c474-470d-b7fc-4615e9252aab" providerId="ADAL" clId="{09219B98-D28D-4FC9-A15D-3A140415794F}" dt="2024-04-04T21:16:13.920" v="3344" actId="1076"/>
          <ac:picMkLst>
            <pc:docMk/>
            <pc:sldMk cId="1941043055" sldId="472"/>
            <ac:picMk id="5" creationId="{0738E03F-07DE-4D46-92D6-B18988AAB9FC}"/>
          </ac:picMkLst>
        </pc:picChg>
      </pc:sldChg>
      <pc:sldChg chg="modSp mod ord">
        <pc:chgData name="Fabrizio" userId="17cffc07-c474-470d-b7fc-4615e9252aab" providerId="ADAL" clId="{09219B98-D28D-4FC9-A15D-3A140415794F}" dt="2024-04-04T22:04:37.995" v="5331" actId="6549"/>
        <pc:sldMkLst>
          <pc:docMk/>
          <pc:sldMk cId="4143590024" sldId="473"/>
        </pc:sldMkLst>
        <pc:spChg chg="mod">
          <ac:chgData name="Fabrizio" userId="17cffc07-c474-470d-b7fc-4615e9252aab" providerId="ADAL" clId="{09219B98-D28D-4FC9-A15D-3A140415794F}" dt="2024-04-04T22:04:37.995" v="5331" actId="6549"/>
          <ac:spMkLst>
            <pc:docMk/>
            <pc:sldMk cId="4143590024" sldId="473"/>
            <ac:spMk id="3" creationId="{8E807CF8-F454-4806-9C82-8F6C726A733F}"/>
          </ac:spMkLst>
        </pc:spChg>
        <pc:spChg chg="mod">
          <ac:chgData name="Fabrizio" userId="17cffc07-c474-470d-b7fc-4615e9252aab" providerId="ADAL" clId="{09219B98-D28D-4FC9-A15D-3A140415794F}" dt="2024-04-04T21:16:37.396" v="3376" actId="790"/>
          <ac:spMkLst>
            <pc:docMk/>
            <pc:sldMk cId="4143590024" sldId="473"/>
            <ac:spMk id="4" creationId="{E065DFA7-FE56-447F-BF2A-431D6538915D}"/>
          </ac:spMkLst>
        </pc:spChg>
      </pc:sldChg>
      <pc:sldChg chg="addSp modSp add mod">
        <pc:chgData name="Fabrizio" userId="17cffc07-c474-470d-b7fc-4615e9252aab" providerId="ADAL" clId="{09219B98-D28D-4FC9-A15D-3A140415794F}" dt="2024-04-04T20:53:09.477" v="2246" actId="20577"/>
        <pc:sldMkLst>
          <pc:docMk/>
          <pc:sldMk cId="586823975" sldId="474"/>
        </pc:sldMkLst>
        <pc:spChg chg="mod">
          <ac:chgData name="Fabrizio" userId="17cffc07-c474-470d-b7fc-4615e9252aab" providerId="ADAL" clId="{09219B98-D28D-4FC9-A15D-3A140415794F}" dt="2024-04-04T20:53:09.477" v="2246" actId="20577"/>
          <ac:spMkLst>
            <pc:docMk/>
            <pc:sldMk cId="586823975" sldId="474"/>
            <ac:spMk id="6" creationId="{DF943556-852F-4E25-94BE-5B0944808260}"/>
          </ac:spMkLst>
        </pc:spChg>
        <pc:spChg chg="mod">
          <ac:chgData name="Fabrizio" userId="17cffc07-c474-470d-b7fc-4615e9252aab" providerId="ADAL" clId="{09219B98-D28D-4FC9-A15D-3A140415794F}" dt="2024-04-04T20:52:28.027" v="2237" actId="6549"/>
          <ac:spMkLst>
            <pc:docMk/>
            <pc:sldMk cId="586823975" sldId="474"/>
            <ac:spMk id="8" creationId="{F1C55942-FBEE-447F-8DD1-F5FE8EE69BFC}"/>
          </ac:spMkLst>
        </pc:spChg>
        <pc:picChg chg="add mod">
          <ac:chgData name="Fabrizio" userId="17cffc07-c474-470d-b7fc-4615e9252aab" providerId="ADAL" clId="{09219B98-D28D-4FC9-A15D-3A140415794F}" dt="2024-04-04T20:52:24.486" v="2231" actId="1076"/>
          <ac:picMkLst>
            <pc:docMk/>
            <pc:sldMk cId="586823975" sldId="474"/>
            <ac:picMk id="2050" creationId="{435E8ED2-2580-458C-AD95-0B5BD4D63007}"/>
          </ac:picMkLst>
        </pc:picChg>
      </pc:sldChg>
      <pc:sldChg chg="del">
        <pc:chgData name="Fabrizio" userId="17cffc07-c474-470d-b7fc-4615e9252aab" providerId="ADAL" clId="{09219B98-D28D-4FC9-A15D-3A140415794F}" dt="2024-04-04T20:11:55.860" v="18" actId="47"/>
        <pc:sldMkLst>
          <pc:docMk/>
          <pc:sldMk cId="1419964023" sldId="474"/>
        </pc:sldMkLst>
      </pc:sldChg>
      <pc:sldChg chg="del">
        <pc:chgData name="Fabrizio" userId="17cffc07-c474-470d-b7fc-4615e9252aab" providerId="ADAL" clId="{09219B98-D28D-4FC9-A15D-3A140415794F}" dt="2024-04-04T20:11:55.860" v="18" actId="47"/>
        <pc:sldMkLst>
          <pc:docMk/>
          <pc:sldMk cId="469918622" sldId="475"/>
        </pc:sldMkLst>
      </pc:sldChg>
      <pc:sldChg chg="addSp delSp modSp add mod">
        <pc:chgData name="Fabrizio" userId="17cffc07-c474-470d-b7fc-4615e9252aab" providerId="ADAL" clId="{09219B98-D28D-4FC9-A15D-3A140415794F}" dt="2024-04-04T22:12:35.080" v="5404" actId="20577"/>
        <pc:sldMkLst>
          <pc:docMk/>
          <pc:sldMk cId="3029486990" sldId="475"/>
        </pc:sldMkLst>
        <pc:spChg chg="mod">
          <ac:chgData name="Fabrizio" userId="17cffc07-c474-470d-b7fc-4615e9252aab" providerId="ADAL" clId="{09219B98-D28D-4FC9-A15D-3A140415794F}" dt="2024-04-04T21:19:03.841" v="3450" actId="255"/>
          <ac:spMkLst>
            <pc:docMk/>
            <pc:sldMk cId="3029486990" sldId="475"/>
            <ac:spMk id="7" creationId="{106470A2-3078-45AC-A417-7C28190359EC}"/>
          </ac:spMkLst>
        </pc:spChg>
        <pc:spChg chg="add mod">
          <ac:chgData name="Fabrizio" userId="17cffc07-c474-470d-b7fc-4615e9252aab" providerId="ADAL" clId="{09219B98-D28D-4FC9-A15D-3A140415794F}" dt="2024-04-04T21:24:56.305" v="3587" actId="1076"/>
          <ac:spMkLst>
            <pc:docMk/>
            <pc:sldMk cId="3029486990" sldId="475"/>
            <ac:spMk id="8" creationId="{95E879A2-A514-4EE9-A85B-91EB58EC7848}"/>
          </ac:spMkLst>
        </pc:spChg>
        <pc:spChg chg="add del mod">
          <ac:chgData name="Fabrizio" userId="17cffc07-c474-470d-b7fc-4615e9252aab" providerId="ADAL" clId="{09219B98-D28D-4FC9-A15D-3A140415794F}" dt="2024-04-04T21:22:09.840" v="3455" actId="478"/>
          <ac:spMkLst>
            <pc:docMk/>
            <pc:sldMk cId="3029486990" sldId="475"/>
            <ac:spMk id="10" creationId="{8F7D8F77-E823-4A57-949F-BAD7666248E3}"/>
          </ac:spMkLst>
        </pc:spChg>
        <pc:spChg chg="add del mod">
          <ac:chgData name="Fabrizio" userId="17cffc07-c474-470d-b7fc-4615e9252aab" providerId="ADAL" clId="{09219B98-D28D-4FC9-A15D-3A140415794F}" dt="2024-04-04T21:24:36.840" v="3580" actId="478"/>
          <ac:spMkLst>
            <pc:docMk/>
            <pc:sldMk cId="3029486990" sldId="475"/>
            <ac:spMk id="11" creationId="{5554E276-52C5-4B21-8C6F-E6FE0DEBD6CF}"/>
          </ac:spMkLst>
        </pc:spChg>
        <pc:spChg chg="add mod">
          <ac:chgData name="Fabrizio" userId="17cffc07-c474-470d-b7fc-4615e9252aab" providerId="ADAL" clId="{09219B98-D28D-4FC9-A15D-3A140415794F}" dt="2024-04-04T21:22:06.736" v="3454" actId="1076"/>
          <ac:spMkLst>
            <pc:docMk/>
            <pc:sldMk cId="3029486990" sldId="475"/>
            <ac:spMk id="16" creationId="{1E39751F-B10A-4A8D-9F3D-6FBA5F6D9B9C}"/>
          </ac:spMkLst>
        </pc:spChg>
        <pc:spChg chg="add mod">
          <ac:chgData name="Fabrizio" userId="17cffc07-c474-470d-b7fc-4615e9252aab" providerId="ADAL" clId="{09219B98-D28D-4FC9-A15D-3A140415794F}" dt="2024-04-04T21:22:06.736" v="3454" actId="1076"/>
          <ac:spMkLst>
            <pc:docMk/>
            <pc:sldMk cId="3029486990" sldId="475"/>
            <ac:spMk id="17" creationId="{D952215D-0EDE-4CE5-B987-5AE0E16CBA22}"/>
          </ac:spMkLst>
        </pc:spChg>
        <pc:spChg chg="add del mod">
          <ac:chgData name="Fabrizio" userId="17cffc07-c474-470d-b7fc-4615e9252aab" providerId="ADAL" clId="{09219B98-D28D-4FC9-A15D-3A140415794F}" dt="2024-04-04T21:24:38.129" v="3581" actId="478"/>
          <ac:spMkLst>
            <pc:docMk/>
            <pc:sldMk cId="3029486990" sldId="475"/>
            <ac:spMk id="19" creationId="{EF7A74D7-E474-4FE5-9C32-062886CFD2CB}"/>
          </ac:spMkLst>
        </pc:spChg>
        <pc:spChg chg="add mod">
          <ac:chgData name="Fabrizio" userId="17cffc07-c474-470d-b7fc-4615e9252aab" providerId="ADAL" clId="{09219B98-D28D-4FC9-A15D-3A140415794F}" dt="2024-04-04T22:12:35.080" v="5404" actId="20577"/>
          <ac:spMkLst>
            <pc:docMk/>
            <pc:sldMk cId="3029486990" sldId="475"/>
            <ac:spMk id="20" creationId="{E56C7EEF-BF34-438A-BD21-54244FF7915C}"/>
          </ac:spMkLst>
        </pc:spChg>
        <pc:spChg chg="add del">
          <ac:chgData name="Fabrizio" userId="17cffc07-c474-470d-b7fc-4615e9252aab" providerId="ADAL" clId="{09219B98-D28D-4FC9-A15D-3A140415794F}" dt="2024-04-04T21:29:27.117" v="3806" actId="478"/>
          <ac:spMkLst>
            <pc:docMk/>
            <pc:sldMk cId="3029486990" sldId="475"/>
            <ac:spMk id="21" creationId="{5792EDE5-43FA-4B0B-99D6-DE474BC5B6BA}"/>
          </ac:spMkLst>
        </pc:spChg>
        <pc:picChg chg="del">
          <ac:chgData name="Fabrizio" userId="17cffc07-c474-470d-b7fc-4615e9252aab" providerId="ADAL" clId="{09219B98-D28D-4FC9-A15D-3A140415794F}" dt="2024-04-04T21:18:26.657" v="3381" actId="478"/>
          <ac:picMkLst>
            <pc:docMk/>
            <pc:sldMk cId="3029486990" sldId="475"/>
            <ac:picMk id="12" creationId="{E0980A3A-A709-4FB8-BA27-CFF64D37C185}"/>
          </ac:picMkLst>
        </pc:picChg>
        <pc:picChg chg="del">
          <ac:chgData name="Fabrizio" userId="17cffc07-c474-470d-b7fc-4615e9252aab" providerId="ADAL" clId="{09219B98-D28D-4FC9-A15D-3A140415794F}" dt="2024-04-04T21:18:24.990" v="3378" actId="478"/>
          <ac:picMkLst>
            <pc:docMk/>
            <pc:sldMk cId="3029486990" sldId="475"/>
            <ac:picMk id="13" creationId="{63C6E3E4-E389-4A10-9AF2-573F99E46D4F}"/>
          </ac:picMkLst>
        </pc:picChg>
        <pc:picChg chg="del">
          <ac:chgData name="Fabrizio" userId="17cffc07-c474-470d-b7fc-4615e9252aab" providerId="ADAL" clId="{09219B98-D28D-4FC9-A15D-3A140415794F}" dt="2024-04-04T21:18:26.154" v="3380" actId="478"/>
          <ac:picMkLst>
            <pc:docMk/>
            <pc:sldMk cId="3029486990" sldId="475"/>
            <ac:picMk id="14" creationId="{A2460640-A8B1-46B1-A51C-E14D4E72B746}"/>
          </ac:picMkLst>
        </pc:picChg>
        <pc:picChg chg="del">
          <ac:chgData name="Fabrizio" userId="17cffc07-c474-470d-b7fc-4615e9252aab" providerId="ADAL" clId="{09219B98-D28D-4FC9-A15D-3A140415794F}" dt="2024-04-04T21:18:25.571" v="3379" actId="478"/>
          <ac:picMkLst>
            <pc:docMk/>
            <pc:sldMk cId="3029486990" sldId="475"/>
            <ac:picMk id="15" creationId="{DC063A3F-2147-4007-A480-63CD32A44F45}"/>
          </ac:picMkLst>
        </pc:picChg>
        <pc:picChg chg="add mod">
          <ac:chgData name="Fabrizio" userId="17cffc07-c474-470d-b7fc-4615e9252aab" providerId="ADAL" clId="{09219B98-D28D-4FC9-A15D-3A140415794F}" dt="2024-04-04T21:25:04.554" v="3600" actId="1038"/>
          <ac:picMkLst>
            <pc:docMk/>
            <pc:sldMk cId="3029486990" sldId="475"/>
            <ac:picMk id="18" creationId="{3390FDA2-C924-4609-9AE5-D4671D629E3E}"/>
          </ac:picMkLst>
        </pc:picChg>
      </pc:sldChg>
      <pc:sldChg chg="del">
        <pc:chgData name="Fabrizio" userId="17cffc07-c474-470d-b7fc-4615e9252aab" providerId="ADAL" clId="{09219B98-D28D-4FC9-A15D-3A140415794F}" dt="2024-04-04T20:11:55.860" v="18" actId="47"/>
        <pc:sldMkLst>
          <pc:docMk/>
          <pc:sldMk cId="1359150964" sldId="476"/>
        </pc:sldMkLst>
      </pc:sldChg>
      <pc:sldChg chg="addSp delSp modSp add mod">
        <pc:chgData name="Fabrizio" userId="17cffc07-c474-470d-b7fc-4615e9252aab" providerId="ADAL" clId="{09219B98-D28D-4FC9-A15D-3A140415794F}" dt="2024-04-04T21:37:56.288" v="4576" actId="478"/>
        <pc:sldMkLst>
          <pc:docMk/>
          <pc:sldMk cId="2275022208" sldId="476"/>
        </pc:sldMkLst>
        <pc:spChg chg="mod">
          <ac:chgData name="Fabrizio" userId="17cffc07-c474-470d-b7fc-4615e9252aab" providerId="ADAL" clId="{09219B98-D28D-4FC9-A15D-3A140415794F}" dt="2024-04-04T21:37:13.110" v="4552" actId="1076"/>
          <ac:spMkLst>
            <pc:docMk/>
            <pc:sldMk cId="2275022208" sldId="476"/>
            <ac:spMk id="7" creationId="{106470A2-3078-45AC-A417-7C28190359EC}"/>
          </ac:spMkLst>
        </pc:spChg>
        <pc:spChg chg="del mod">
          <ac:chgData name="Fabrizio" userId="17cffc07-c474-470d-b7fc-4615e9252aab" providerId="ADAL" clId="{09219B98-D28D-4FC9-A15D-3A140415794F}" dt="2024-04-04T21:37:56.288" v="4576" actId="478"/>
          <ac:spMkLst>
            <pc:docMk/>
            <pc:sldMk cId="2275022208" sldId="476"/>
            <ac:spMk id="8" creationId="{95E879A2-A514-4EE9-A85B-91EB58EC7848}"/>
          </ac:spMkLst>
        </pc:spChg>
        <pc:spChg chg="del">
          <ac:chgData name="Fabrizio" userId="17cffc07-c474-470d-b7fc-4615e9252aab" providerId="ADAL" clId="{09219B98-D28D-4FC9-A15D-3A140415794F}" dt="2024-04-04T21:29:30.406" v="3807" actId="478"/>
          <ac:spMkLst>
            <pc:docMk/>
            <pc:sldMk cId="2275022208" sldId="476"/>
            <ac:spMk id="20" creationId="{E56C7EEF-BF34-438A-BD21-54244FF7915C}"/>
          </ac:spMkLst>
        </pc:spChg>
        <pc:spChg chg="mod">
          <ac:chgData name="Fabrizio" userId="17cffc07-c474-470d-b7fc-4615e9252aab" providerId="ADAL" clId="{09219B98-D28D-4FC9-A15D-3A140415794F}" dt="2024-04-04T21:37:53.256" v="4575" actId="1036"/>
          <ac:spMkLst>
            <pc:docMk/>
            <pc:sldMk cId="2275022208" sldId="476"/>
            <ac:spMk id="21" creationId="{5792EDE5-43FA-4B0B-99D6-DE474BC5B6BA}"/>
          </ac:spMkLst>
        </pc:spChg>
        <pc:picChg chg="add del mod modCrop">
          <ac:chgData name="Fabrizio" userId="17cffc07-c474-470d-b7fc-4615e9252aab" providerId="ADAL" clId="{09219B98-D28D-4FC9-A15D-3A140415794F}" dt="2024-04-04T21:32:24.248" v="3843" actId="478"/>
          <ac:picMkLst>
            <pc:docMk/>
            <pc:sldMk cId="2275022208" sldId="476"/>
            <ac:picMk id="3" creationId="{501445F5-578E-4EF0-96CF-6F400965FA40}"/>
          </ac:picMkLst>
        </pc:picChg>
        <pc:picChg chg="add mod modCrop">
          <ac:chgData name="Fabrizio" userId="17cffc07-c474-470d-b7fc-4615e9252aab" providerId="ADAL" clId="{09219B98-D28D-4FC9-A15D-3A140415794F}" dt="2024-04-04T21:37:27.773" v="4557" actId="1076"/>
          <ac:picMkLst>
            <pc:docMk/>
            <pc:sldMk cId="2275022208" sldId="476"/>
            <ac:picMk id="5" creationId="{39903F67-AB25-418F-B971-890937565A73}"/>
          </ac:picMkLst>
        </pc:picChg>
        <pc:picChg chg="del">
          <ac:chgData name="Fabrizio" userId="17cffc07-c474-470d-b7fc-4615e9252aab" providerId="ADAL" clId="{09219B98-D28D-4FC9-A15D-3A140415794F}" dt="2024-04-04T21:29:53.850" v="3835" actId="478"/>
          <ac:picMkLst>
            <pc:docMk/>
            <pc:sldMk cId="2275022208" sldId="476"/>
            <ac:picMk id="18" creationId="{3390FDA2-C924-4609-9AE5-D4671D629E3E}"/>
          </ac:picMkLst>
        </pc:picChg>
      </pc:sldChg>
      <pc:sldChg chg="add del">
        <pc:chgData name="Fabrizio" userId="17cffc07-c474-470d-b7fc-4615e9252aab" providerId="ADAL" clId="{09219B98-D28D-4FC9-A15D-3A140415794F}" dt="2024-04-04T21:21:27.738" v="3452"/>
        <pc:sldMkLst>
          <pc:docMk/>
          <pc:sldMk cId="2351672763" sldId="476"/>
        </pc:sldMkLst>
      </pc:sldChg>
      <pc:sldChg chg="del">
        <pc:chgData name="Fabrizio" userId="17cffc07-c474-470d-b7fc-4615e9252aab" providerId="ADAL" clId="{09219B98-D28D-4FC9-A15D-3A140415794F}" dt="2024-04-04T20:11:55.860" v="18" actId="47"/>
        <pc:sldMkLst>
          <pc:docMk/>
          <pc:sldMk cId="891772025" sldId="477"/>
        </pc:sldMkLst>
      </pc:sldChg>
      <pc:sldChg chg="addSp delSp modSp add mod setBg">
        <pc:chgData name="Fabrizio" userId="17cffc07-c474-470d-b7fc-4615e9252aab" providerId="ADAL" clId="{09219B98-D28D-4FC9-A15D-3A140415794F}" dt="2024-04-04T22:06:24.891" v="5337" actId="1076"/>
        <pc:sldMkLst>
          <pc:docMk/>
          <pc:sldMk cId="3157834084" sldId="477"/>
        </pc:sldMkLst>
        <pc:spChg chg="del">
          <ac:chgData name="Fabrizio" userId="17cffc07-c474-470d-b7fc-4615e9252aab" providerId="ADAL" clId="{09219B98-D28D-4FC9-A15D-3A140415794F}" dt="2024-04-04T21:56:43.685" v="5188" actId="478"/>
          <ac:spMkLst>
            <pc:docMk/>
            <pc:sldMk cId="3157834084" sldId="477"/>
            <ac:spMk id="7" creationId="{6763E1E1-A6C0-4ABB-9709-D8CA1722AE0B}"/>
          </ac:spMkLst>
        </pc:spChg>
        <pc:spChg chg="add mod">
          <ac:chgData name="Fabrizio" userId="17cffc07-c474-470d-b7fc-4615e9252aab" providerId="ADAL" clId="{09219B98-D28D-4FC9-A15D-3A140415794F}" dt="2024-04-04T22:06:10.322" v="5333" actId="255"/>
          <ac:spMkLst>
            <pc:docMk/>
            <pc:sldMk cId="3157834084" sldId="477"/>
            <ac:spMk id="8" creationId="{55BC7481-9B98-462E-9F4A-CAD5077E7046}"/>
          </ac:spMkLst>
        </pc:spChg>
        <pc:spChg chg="add mod">
          <ac:chgData name="Fabrizio" userId="17cffc07-c474-470d-b7fc-4615e9252aab" providerId="ADAL" clId="{09219B98-D28D-4FC9-A15D-3A140415794F}" dt="2024-04-04T22:06:10.322" v="5333" actId="255"/>
          <ac:spMkLst>
            <pc:docMk/>
            <pc:sldMk cId="3157834084" sldId="477"/>
            <ac:spMk id="9" creationId="{43C3731D-C3CD-4BF5-93FE-EC5E2771ECD9}"/>
          </ac:spMkLst>
        </pc:spChg>
        <pc:spChg chg="add mod">
          <ac:chgData name="Fabrizio" userId="17cffc07-c474-470d-b7fc-4615e9252aab" providerId="ADAL" clId="{09219B98-D28D-4FC9-A15D-3A140415794F}" dt="2024-04-04T22:06:24.891" v="5337" actId="1076"/>
          <ac:spMkLst>
            <pc:docMk/>
            <pc:sldMk cId="3157834084" sldId="477"/>
            <ac:spMk id="10" creationId="{DEDDF7D9-7F6D-4C50-B6C1-6F0C023891F8}"/>
          </ac:spMkLst>
        </pc:spChg>
        <pc:picChg chg="del">
          <ac:chgData name="Fabrizio" userId="17cffc07-c474-470d-b7fc-4615e9252aab" providerId="ADAL" clId="{09219B98-D28D-4FC9-A15D-3A140415794F}" dt="2024-04-04T21:56:41.451" v="5187" actId="478"/>
          <ac:picMkLst>
            <pc:docMk/>
            <pc:sldMk cId="3157834084" sldId="477"/>
            <ac:picMk id="3" creationId="{EAC9E712-EDDC-4B17-BE6F-E8AEB8AE90DC}"/>
          </ac:picMkLst>
        </pc:picChg>
        <pc:picChg chg="add del mod modCrop">
          <ac:chgData name="Fabrizio" userId="17cffc07-c474-470d-b7fc-4615e9252aab" providerId="ADAL" clId="{09219B98-D28D-4FC9-A15D-3A140415794F}" dt="2024-04-04T21:59:49.620" v="5202" actId="478"/>
          <ac:picMkLst>
            <pc:docMk/>
            <pc:sldMk cId="3157834084" sldId="477"/>
            <ac:picMk id="4" creationId="{F12ADF9D-4EE7-40DB-85B1-CD62587F29AB}"/>
          </ac:picMkLst>
        </pc:picChg>
        <pc:picChg chg="add mod modCrop">
          <ac:chgData name="Fabrizio" userId="17cffc07-c474-470d-b7fc-4615e9252aab" providerId="ADAL" clId="{09219B98-D28D-4FC9-A15D-3A140415794F}" dt="2024-04-04T22:00:48.561" v="5226" actId="1035"/>
          <ac:picMkLst>
            <pc:docMk/>
            <pc:sldMk cId="3157834084" sldId="477"/>
            <ac:picMk id="6" creationId="{7801651E-47DC-4B60-AAF2-D833654A32FF}"/>
          </ac:picMkLst>
        </pc:picChg>
      </pc:sldChg>
      <pc:sldMasterChg chg="delSldLayout">
        <pc:chgData name="Fabrizio" userId="17cffc07-c474-470d-b7fc-4615e9252aab" providerId="ADAL" clId="{09219B98-D28D-4FC9-A15D-3A140415794F}" dt="2024-04-04T20:57:53.176" v="2719" actId="47"/>
        <pc:sldMasterMkLst>
          <pc:docMk/>
          <pc:sldMasterMk cId="0" sldId="2147483701"/>
        </pc:sldMasterMkLst>
        <pc:sldLayoutChg chg="del">
          <pc:chgData name="Fabrizio" userId="17cffc07-c474-470d-b7fc-4615e9252aab" providerId="ADAL" clId="{09219B98-D28D-4FC9-A15D-3A140415794F}" dt="2024-04-04T20:57:53.176" v="2719" actId="47"/>
          <pc:sldLayoutMkLst>
            <pc:docMk/>
            <pc:sldMasterMk cId="0" sldId="2147483701"/>
            <pc:sldLayoutMk cId="3983064856" sldId="214748371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47A2FEDB-7C28-4C85-958E-5ED3F19B4EB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it-IT" altLang="it-IT" dirty="0"/>
          </a:p>
        </p:txBody>
      </p:sp>
      <p:sp>
        <p:nvSpPr>
          <p:cNvPr id="92163" name="Rectangle 3">
            <a:extLst>
              <a:ext uri="{FF2B5EF4-FFF2-40B4-BE49-F238E27FC236}">
                <a16:creationId xmlns:a16="http://schemas.microsoft.com/office/drawing/2014/main" id="{9DE8DF01-4BDB-45E0-9270-DD27AA587D69}"/>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it-IT" altLang="it-IT" dirty="0"/>
          </a:p>
        </p:txBody>
      </p:sp>
      <p:sp>
        <p:nvSpPr>
          <p:cNvPr id="2052" name="Rectangle 4">
            <a:extLst>
              <a:ext uri="{FF2B5EF4-FFF2-40B4-BE49-F238E27FC236}">
                <a16:creationId xmlns:a16="http://schemas.microsoft.com/office/drawing/2014/main" id="{61964DC6-D5EF-44C4-9A34-CC7A44C9B01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165" name="Rectangle 5">
            <a:extLst>
              <a:ext uri="{FF2B5EF4-FFF2-40B4-BE49-F238E27FC236}">
                <a16:creationId xmlns:a16="http://schemas.microsoft.com/office/drawing/2014/main" id="{1776F047-F874-4B4E-B2C1-A991AB71D1F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92166" name="Rectangle 6">
            <a:extLst>
              <a:ext uri="{FF2B5EF4-FFF2-40B4-BE49-F238E27FC236}">
                <a16:creationId xmlns:a16="http://schemas.microsoft.com/office/drawing/2014/main" id="{044DBDDE-714C-4882-BCB5-C049E532A102}"/>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it-IT" altLang="it-IT" dirty="0"/>
          </a:p>
        </p:txBody>
      </p:sp>
      <p:sp>
        <p:nvSpPr>
          <p:cNvPr id="92167" name="Rectangle 7">
            <a:extLst>
              <a:ext uri="{FF2B5EF4-FFF2-40B4-BE49-F238E27FC236}">
                <a16:creationId xmlns:a16="http://schemas.microsoft.com/office/drawing/2014/main" id="{71EB1A54-4C44-4E1B-B597-E89A704C3C71}"/>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3B941A6-B59B-4608-B4CA-D200572049BB}" type="slidenum">
              <a:rPr lang="it-IT" altLang="it-IT"/>
              <a:pPr>
                <a:defRPr/>
              </a:pPr>
              <a:t>‹N›</a:t>
            </a:fld>
            <a:endParaRPr lang="it-IT" altLang="it-IT"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3</a:t>
            </a:fld>
            <a:endParaRPr lang="it-IT" altLang="it-IT"/>
          </a:p>
        </p:txBody>
      </p:sp>
    </p:spTree>
    <p:extLst>
      <p:ext uri="{BB962C8B-B14F-4D97-AF65-F5344CB8AC3E}">
        <p14:creationId xmlns:p14="http://schemas.microsoft.com/office/powerpoint/2010/main" val="210813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14</a:t>
            </a:fld>
            <a:endParaRPr lang="it-IT" altLang="it-IT"/>
          </a:p>
        </p:txBody>
      </p:sp>
    </p:spTree>
    <p:extLst>
      <p:ext uri="{BB962C8B-B14F-4D97-AF65-F5344CB8AC3E}">
        <p14:creationId xmlns:p14="http://schemas.microsoft.com/office/powerpoint/2010/main" val="3327972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15</a:t>
            </a:fld>
            <a:endParaRPr lang="it-IT" altLang="it-IT"/>
          </a:p>
        </p:txBody>
      </p:sp>
    </p:spTree>
    <p:extLst>
      <p:ext uri="{BB962C8B-B14F-4D97-AF65-F5344CB8AC3E}">
        <p14:creationId xmlns:p14="http://schemas.microsoft.com/office/powerpoint/2010/main" val="1127995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16</a:t>
            </a:fld>
            <a:endParaRPr lang="it-IT" altLang="it-IT"/>
          </a:p>
        </p:txBody>
      </p:sp>
    </p:spTree>
    <p:extLst>
      <p:ext uri="{BB962C8B-B14F-4D97-AF65-F5344CB8AC3E}">
        <p14:creationId xmlns:p14="http://schemas.microsoft.com/office/powerpoint/2010/main" val="399866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17</a:t>
            </a:fld>
            <a:endParaRPr lang="it-IT" altLang="it-IT"/>
          </a:p>
        </p:txBody>
      </p:sp>
    </p:spTree>
    <p:extLst>
      <p:ext uri="{BB962C8B-B14F-4D97-AF65-F5344CB8AC3E}">
        <p14:creationId xmlns:p14="http://schemas.microsoft.com/office/powerpoint/2010/main" val="730557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18</a:t>
            </a:fld>
            <a:endParaRPr lang="it-IT" altLang="it-IT"/>
          </a:p>
        </p:txBody>
      </p:sp>
    </p:spTree>
    <p:extLst>
      <p:ext uri="{BB962C8B-B14F-4D97-AF65-F5344CB8AC3E}">
        <p14:creationId xmlns:p14="http://schemas.microsoft.com/office/powerpoint/2010/main" val="350340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19</a:t>
            </a:fld>
            <a:endParaRPr lang="it-IT" altLang="it-IT"/>
          </a:p>
        </p:txBody>
      </p:sp>
    </p:spTree>
    <p:extLst>
      <p:ext uri="{BB962C8B-B14F-4D97-AF65-F5344CB8AC3E}">
        <p14:creationId xmlns:p14="http://schemas.microsoft.com/office/powerpoint/2010/main" val="923879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20</a:t>
            </a:fld>
            <a:endParaRPr lang="it-IT" altLang="it-IT"/>
          </a:p>
        </p:txBody>
      </p:sp>
    </p:spTree>
    <p:extLst>
      <p:ext uri="{BB962C8B-B14F-4D97-AF65-F5344CB8AC3E}">
        <p14:creationId xmlns:p14="http://schemas.microsoft.com/office/powerpoint/2010/main" val="3654979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21</a:t>
            </a:fld>
            <a:endParaRPr lang="it-IT" altLang="it-IT"/>
          </a:p>
        </p:txBody>
      </p:sp>
    </p:spTree>
    <p:extLst>
      <p:ext uri="{BB962C8B-B14F-4D97-AF65-F5344CB8AC3E}">
        <p14:creationId xmlns:p14="http://schemas.microsoft.com/office/powerpoint/2010/main" val="4210978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22</a:t>
            </a:fld>
            <a:endParaRPr lang="it-IT" altLang="it-IT"/>
          </a:p>
        </p:txBody>
      </p:sp>
    </p:spTree>
    <p:extLst>
      <p:ext uri="{BB962C8B-B14F-4D97-AF65-F5344CB8AC3E}">
        <p14:creationId xmlns:p14="http://schemas.microsoft.com/office/powerpoint/2010/main" val="2739572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23</a:t>
            </a:fld>
            <a:endParaRPr lang="it-IT" altLang="it-IT"/>
          </a:p>
        </p:txBody>
      </p:sp>
    </p:spTree>
    <p:extLst>
      <p:ext uri="{BB962C8B-B14F-4D97-AF65-F5344CB8AC3E}">
        <p14:creationId xmlns:p14="http://schemas.microsoft.com/office/powerpoint/2010/main" val="4264696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4</a:t>
            </a:fld>
            <a:endParaRPr lang="it-IT" altLang="it-IT"/>
          </a:p>
        </p:txBody>
      </p:sp>
    </p:spTree>
    <p:extLst>
      <p:ext uri="{BB962C8B-B14F-4D97-AF65-F5344CB8AC3E}">
        <p14:creationId xmlns:p14="http://schemas.microsoft.com/office/powerpoint/2010/main" val="2838085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24</a:t>
            </a:fld>
            <a:endParaRPr lang="it-IT" altLang="it-IT"/>
          </a:p>
        </p:txBody>
      </p:sp>
    </p:spTree>
    <p:extLst>
      <p:ext uri="{BB962C8B-B14F-4D97-AF65-F5344CB8AC3E}">
        <p14:creationId xmlns:p14="http://schemas.microsoft.com/office/powerpoint/2010/main" val="2854428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25</a:t>
            </a:fld>
            <a:endParaRPr lang="it-IT" altLang="it-IT"/>
          </a:p>
        </p:txBody>
      </p:sp>
    </p:spTree>
    <p:extLst>
      <p:ext uri="{BB962C8B-B14F-4D97-AF65-F5344CB8AC3E}">
        <p14:creationId xmlns:p14="http://schemas.microsoft.com/office/powerpoint/2010/main" val="824733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26</a:t>
            </a:fld>
            <a:endParaRPr lang="it-IT" altLang="it-IT"/>
          </a:p>
        </p:txBody>
      </p:sp>
    </p:spTree>
    <p:extLst>
      <p:ext uri="{BB962C8B-B14F-4D97-AF65-F5344CB8AC3E}">
        <p14:creationId xmlns:p14="http://schemas.microsoft.com/office/powerpoint/2010/main" val="4206581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27</a:t>
            </a:fld>
            <a:endParaRPr lang="it-IT" altLang="it-IT"/>
          </a:p>
        </p:txBody>
      </p:sp>
    </p:spTree>
    <p:extLst>
      <p:ext uri="{BB962C8B-B14F-4D97-AF65-F5344CB8AC3E}">
        <p14:creationId xmlns:p14="http://schemas.microsoft.com/office/powerpoint/2010/main" val="852426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28</a:t>
            </a:fld>
            <a:endParaRPr lang="it-IT" altLang="it-IT"/>
          </a:p>
        </p:txBody>
      </p:sp>
    </p:spTree>
    <p:extLst>
      <p:ext uri="{BB962C8B-B14F-4D97-AF65-F5344CB8AC3E}">
        <p14:creationId xmlns:p14="http://schemas.microsoft.com/office/powerpoint/2010/main" val="3899382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29</a:t>
            </a:fld>
            <a:endParaRPr lang="it-IT" altLang="it-IT"/>
          </a:p>
        </p:txBody>
      </p:sp>
    </p:spTree>
    <p:extLst>
      <p:ext uri="{BB962C8B-B14F-4D97-AF65-F5344CB8AC3E}">
        <p14:creationId xmlns:p14="http://schemas.microsoft.com/office/powerpoint/2010/main" val="676872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30</a:t>
            </a:fld>
            <a:endParaRPr lang="it-IT" altLang="it-IT"/>
          </a:p>
        </p:txBody>
      </p:sp>
    </p:spTree>
    <p:extLst>
      <p:ext uri="{BB962C8B-B14F-4D97-AF65-F5344CB8AC3E}">
        <p14:creationId xmlns:p14="http://schemas.microsoft.com/office/powerpoint/2010/main" val="1233974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5</a:t>
            </a:fld>
            <a:endParaRPr lang="it-IT" altLang="it-IT"/>
          </a:p>
        </p:txBody>
      </p:sp>
    </p:spTree>
    <p:extLst>
      <p:ext uri="{BB962C8B-B14F-4D97-AF65-F5344CB8AC3E}">
        <p14:creationId xmlns:p14="http://schemas.microsoft.com/office/powerpoint/2010/main" val="4175076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6</a:t>
            </a:fld>
            <a:endParaRPr lang="it-IT" altLang="it-IT"/>
          </a:p>
        </p:txBody>
      </p:sp>
    </p:spTree>
    <p:extLst>
      <p:ext uri="{BB962C8B-B14F-4D97-AF65-F5344CB8AC3E}">
        <p14:creationId xmlns:p14="http://schemas.microsoft.com/office/powerpoint/2010/main" val="294592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7</a:t>
            </a:fld>
            <a:endParaRPr lang="it-IT" altLang="it-IT"/>
          </a:p>
        </p:txBody>
      </p:sp>
    </p:spTree>
    <p:extLst>
      <p:ext uri="{BB962C8B-B14F-4D97-AF65-F5344CB8AC3E}">
        <p14:creationId xmlns:p14="http://schemas.microsoft.com/office/powerpoint/2010/main" val="3326493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8</a:t>
            </a:fld>
            <a:endParaRPr lang="it-IT" altLang="it-IT"/>
          </a:p>
        </p:txBody>
      </p:sp>
    </p:spTree>
    <p:extLst>
      <p:ext uri="{BB962C8B-B14F-4D97-AF65-F5344CB8AC3E}">
        <p14:creationId xmlns:p14="http://schemas.microsoft.com/office/powerpoint/2010/main" val="334999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9</a:t>
            </a:fld>
            <a:endParaRPr lang="it-IT" altLang="it-IT"/>
          </a:p>
        </p:txBody>
      </p:sp>
    </p:spTree>
    <p:extLst>
      <p:ext uri="{BB962C8B-B14F-4D97-AF65-F5344CB8AC3E}">
        <p14:creationId xmlns:p14="http://schemas.microsoft.com/office/powerpoint/2010/main" val="148595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10</a:t>
            </a:fld>
            <a:endParaRPr lang="it-IT" altLang="it-IT"/>
          </a:p>
        </p:txBody>
      </p:sp>
    </p:spTree>
    <p:extLst>
      <p:ext uri="{BB962C8B-B14F-4D97-AF65-F5344CB8AC3E}">
        <p14:creationId xmlns:p14="http://schemas.microsoft.com/office/powerpoint/2010/main" val="3552744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3B941A6-B59B-4608-B4CA-D200572049BB}" type="slidenum">
              <a:rPr lang="it-IT" altLang="it-IT" smtClean="0"/>
              <a:pPr>
                <a:defRPr/>
              </a:pPr>
              <a:t>11</a:t>
            </a:fld>
            <a:endParaRPr lang="it-IT" altLang="it-IT"/>
          </a:p>
        </p:txBody>
      </p:sp>
    </p:spTree>
    <p:extLst>
      <p:ext uri="{BB962C8B-B14F-4D97-AF65-F5344CB8AC3E}">
        <p14:creationId xmlns:p14="http://schemas.microsoft.com/office/powerpoint/2010/main" val="1060717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65BC47C-0967-4048-9DDF-33DA5DC1E6E3}"/>
              </a:ext>
            </a:extLst>
          </p:cNvPr>
          <p:cNvSpPr>
            <a:spLocks noGrp="1"/>
          </p:cNvSpPr>
          <p:nvPr>
            <p:ph type="dt" sz="half" idx="10"/>
          </p:nvPr>
        </p:nvSpPr>
        <p:spPr/>
        <p:txBody>
          <a:bodyPr/>
          <a:lstStyle>
            <a:lvl1pPr>
              <a:defRPr/>
            </a:lvl1pPr>
          </a:lstStyle>
          <a:p>
            <a:pPr>
              <a:defRPr/>
            </a:pPr>
            <a:endParaRPr lang="it-IT" altLang="it-IT" dirty="0"/>
          </a:p>
        </p:txBody>
      </p:sp>
      <p:sp>
        <p:nvSpPr>
          <p:cNvPr id="5" name="Segnaposto piè di pagina 4">
            <a:extLst>
              <a:ext uri="{FF2B5EF4-FFF2-40B4-BE49-F238E27FC236}">
                <a16:creationId xmlns:a16="http://schemas.microsoft.com/office/drawing/2014/main" id="{B1F301FE-5253-4DF5-950B-57791430FFF3}"/>
              </a:ext>
            </a:extLst>
          </p:cNvPr>
          <p:cNvSpPr>
            <a:spLocks noGrp="1"/>
          </p:cNvSpPr>
          <p:nvPr>
            <p:ph type="ftr" sz="quarter" idx="11"/>
          </p:nvPr>
        </p:nvSpPr>
        <p:spPr/>
        <p:txBody>
          <a:bodyPr/>
          <a:lstStyle>
            <a:lvl1pPr>
              <a:defRPr/>
            </a:lvl1pPr>
          </a:lstStyle>
          <a:p>
            <a:pPr>
              <a:defRPr/>
            </a:pPr>
            <a:endParaRPr lang="it-IT" altLang="it-IT" dirty="0"/>
          </a:p>
        </p:txBody>
      </p:sp>
      <p:sp>
        <p:nvSpPr>
          <p:cNvPr id="6" name="Segnaposto numero diapositiva 5">
            <a:extLst>
              <a:ext uri="{FF2B5EF4-FFF2-40B4-BE49-F238E27FC236}">
                <a16:creationId xmlns:a16="http://schemas.microsoft.com/office/drawing/2014/main" id="{0F8170CF-D1D8-49A7-8244-641EAB8EA6C3}"/>
              </a:ext>
            </a:extLst>
          </p:cNvPr>
          <p:cNvSpPr>
            <a:spLocks noGrp="1"/>
          </p:cNvSpPr>
          <p:nvPr>
            <p:ph type="sldNum" sz="quarter" idx="12"/>
          </p:nvPr>
        </p:nvSpPr>
        <p:spPr/>
        <p:txBody>
          <a:bodyPr/>
          <a:lstStyle>
            <a:lvl1pPr>
              <a:defRPr/>
            </a:lvl1pPr>
          </a:lstStyle>
          <a:p>
            <a:pPr>
              <a:defRPr/>
            </a:pPr>
            <a:fld id="{03DE00E4-2538-4187-A7CE-D7A08CF2E006}" type="slidenum">
              <a:rPr lang="it-IT" altLang="it-IT"/>
              <a:pPr>
                <a:defRPr/>
              </a:pPr>
              <a:t>‹N›</a:t>
            </a:fld>
            <a:endParaRPr lang="it-IT" altLang="it-IT" dirty="0"/>
          </a:p>
        </p:txBody>
      </p:sp>
    </p:spTree>
    <p:extLst>
      <p:ext uri="{BB962C8B-B14F-4D97-AF65-F5344CB8AC3E}">
        <p14:creationId xmlns:p14="http://schemas.microsoft.com/office/powerpoint/2010/main" val="1277916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84C345D-FA1E-42D6-9B9D-1BB64705ED62}"/>
              </a:ext>
            </a:extLst>
          </p:cNvPr>
          <p:cNvSpPr>
            <a:spLocks noGrp="1"/>
          </p:cNvSpPr>
          <p:nvPr>
            <p:ph type="dt" sz="half" idx="10"/>
          </p:nvPr>
        </p:nvSpPr>
        <p:spPr/>
        <p:txBody>
          <a:bodyPr/>
          <a:lstStyle>
            <a:lvl1pPr>
              <a:defRPr/>
            </a:lvl1pPr>
          </a:lstStyle>
          <a:p>
            <a:pPr>
              <a:defRPr/>
            </a:pPr>
            <a:endParaRPr lang="it-IT" altLang="it-IT" dirty="0"/>
          </a:p>
        </p:txBody>
      </p:sp>
      <p:sp>
        <p:nvSpPr>
          <p:cNvPr id="5" name="Segnaposto piè di pagina 4">
            <a:extLst>
              <a:ext uri="{FF2B5EF4-FFF2-40B4-BE49-F238E27FC236}">
                <a16:creationId xmlns:a16="http://schemas.microsoft.com/office/drawing/2014/main" id="{E857AE3C-18CA-45C9-A794-CDD4FE16C8CE}"/>
              </a:ext>
            </a:extLst>
          </p:cNvPr>
          <p:cNvSpPr>
            <a:spLocks noGrp="1"/>
          </p:cNvSpPr>
          <p:nvPr>
            <p:ph type="ftr" sz="quarter" idx="11"/>
          </p:nvPr>
        </p:nvSpPr>
        <p:spPr/>
        <p:txBody>
          <a:bodyPr/>
          <a:lstStyle>
            <a:lvl1pPr>
              <a:defRPr/>
            </a:lvl1pPr>
          </a:lstStyle>
          <a:p>
            <a:pPr>
              <a:defRPr/>
            </a:pPr>
            <a:endParaRPr lang="it-IT" altLang="it-IT" dirty="0"/>
          </a:p>
        </p:txBody>
      </p:sp>
      <p:sp>
        <p:nvSpPr>
          <p:cNvPr id="6" name="Segnaposto numero diapositiva 5">
            <a:extLst>
              <a:ext uri="{FF2B5EF4-FFF2-40B4-BE49-F238E27FC236}">
                <a16:creationId xmlns:a16="http://schemas.microsoft.com/office/drawing/2014/main" id="{EA78E890-F6F6-4A5E-A028-1551E0F263E5}"/>
              </a:ext>
            </a:extLst>
          </p:cNvPr>
          <p:cNvSpPr>
            <a:spLocks noGrp="1"/>
          </p:cNvSpPr>
          <p:nvPr>
            <p:ph type="sldNum" sz="quarter" idx="12"/>
          </p:nvPr>
        </p:nvSpPr>
        <p:spPr/>
        <p:txBody>
          <a:bodyPr/>
          <a:lstStyle>
            <a:lvl1pPr>
              <a:defRPr/>
            </a:lvl1pPr>
          </a:lstStyle>
          <a:p>
            <a:pPr>
              <a:defRPr/>
            </a:pPr>
            <a:fld id="{C51D7275-7447-4385-884B-6D612FE360CA}" type="slidenum">
              <a:rPr lang="it-IT" altLang="it-IT"/>
              <a:pPr>
                <a:defRPr/>
              </a:pPr>
              <a:t>‹N›</a:t>
            </a:fld>
            <a:endParaRPr lang="it-IT" altLang="it-IT" dirty="0"/>
          </a:p>
        </p:txBody>
      </p:sp>
    </p:spTree>
    <p:extLst>
      <p:ext uri="{BB962C8B-B14F-4D97-AF65-F5344CB8AC3E}">
        <p14:creationId xmlns:p14="http://schemas.microsoft.com/office/powerpoint/2010/main" val="799787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E6939DB-C43D-4239-B81B-436E8C5A88C1}"/>
              </a:ext>
            </a:extLst>
          </p:cNvPr>
          <p:cNvSpPr>
            <a:spLocks noGrp="1"/>
          </p:cNvSpPr>
          <p:nvPr>
            <p:ph type="dt" sz="half" idx="10"/>
          </p:nvPr>
        </p:nvSpPr>
        <p:spPr/>
        <p:txBody>
          <a:bodyPr/>
          <a:lstStyle>
            <a:lvl1pPr>
              <a:defRPr/>
            </a:lvl1pPr>
          </a:lstStyle>
          <a:p>
            <a:pPr>
              <a:defRPr/>
            </a:pPr>
            <a:endParaRPr lang="it-IT" altLang="it-IT" dirty="0"/>
          </a:p>
        </p:txBody>
      </p:sp>
      <p:sp>
        <p:nvSpPr>
          <p:cNvPr id="5" name="Segnaposto piè di pagina 4">
            <a:extLst>
              <a:ext uri="{FF2B5EF4-FFF2-40B4-BE49-F238E27FC236}">
                <a16:creationId xmlns:a16="http://schemas.microsoft.com/office/drawing/2014/main" id="{C9361D31-738D-48A2-B8DE-B32D9E468C67}"/>
              </a:ext>
            </a:extLst>
          </p:cNvPr>
          <p:cNvSpPr>
            <a:spLocks noGrp="1"/>
          </p:cNvSpPr>
          <p:nvPr>
            <p:ph type="ftr" sz="quarter" idx="11"/>
          </p:nvPr>
        </p:nvSpPr>
        <p:spPr/>
        <p:txBody>
          <a:bodyPr/>
          <a:lstStyle>
            <a:lvl1pPr>
              <a:defRPr/>
            </a:lvl1pPr>
          </a:lstStyle>
          <a:p>
            <a:pPr>
              <a:defRPr/>
            </a:pPr>
            <a:endParaRPr lang="it-IT" altLang="it-IT" dirty="0"/>
          </a:p>
        </p:txBody>
      </p:sp>
      <p:sp>
        <p:nvSpPr>
          <p:cNvPr id="6" name="Segnaposto numero diapositiva 5">
            <a:extLst>
              <a:ext uri="{FF2B5EF4-FFF2-40B4-BE49-F238E27FC236}">
                <a16:creationId xmlns:a16="http://schemas.microsoft.com/office/drawing/2014/main" id="{28360B9A-3B8C-4D10-84EF-24EDB6BDA4FE}"/>
              </a:ext>
            </a:extLst>
          </p:cNvPr>
          <p:cNvSpPr>
            <a:spLocks noGrp="1"/>
          </p:cNvSpPr>
          <p:nvPr>
            <p:ph type="sldNum" sz="quarter" idx="12"/>
          </p:nvPr>
        </p:nvSpPr>
        <p:spPr/>
        <p:txBody>
          <a:bodyPr/>
          <a:lstStyle>
            <a:lvl1pPr>
              <a:defRPr/>
            </a:lvl1pPr>
          </a:lstStyle>
          <a:p>
            <a:pPr>
              <a:defRPr/>
            </a:pPr>
            <a:fld id="{1789BCCF-1BD5-4746-9FD9-2F853B2A21BD}" type="slidenum">
              <a:rPr lang="it-IT" altLang="it-IT"/>
              <a:pPr>
                <a:defRPr/>
              </a:pPr>
              <a:t>‹N›</a:t>
            </a:fld>
            <a:endParaRPr lang="it-IT" altLang="it-IT" dirty="0"/>
          </a:p>
        </p:txBody>
      </p:sp>
    </p:spTree>
    <p:extLst>
      <p:ext uri="{BB962C8B-B14F-4D97-AF65-F5344CB8AC3E}">
        <p14:creationId xmlns:p14="http://schemas.microsoft.com/office/powerpoint/2010/main" val="3111094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5C221F-C237-4EB7-8B6E-7290FB967357}"/>
              </a:ext>
            </a:extLst>
          </p:cNvPr>
          <p:cNvSpPr>
            <a:spLocks noGrp="1"/>
          </p:cNvSpPr>
          <p:nvPr>
            <p:ph type="dt" sz="half" idx="10"/>
          </p:nvPr>
        </p:nvSpPr>
        <p:spPr/>
        <p:txBody>
          <a:bodyPr/>
          <a:lstStyle>
            <a:lvl1pPr>
              <a:defRPr/>
            </a:lvl1pPr>
          </a:lstStyle>
          <a:p>
            <a:pPr>
              <a:defRPr/>
            </a:pPr>
            <a:endParaRPr lang="it-IT" altLang="it-IT" dirty="0"/>
          </a:p>
        </p:txBody>
      </p:sp>
      <p:sp>
        <p:nvSpPr>
          <p:cNvPr id="5" name="Segnaposto piè di pagina 4">
            <a:extLst>
              <a:ext uri="{FF2B5EF4-FFF2-40B4-BE49-F238E27FC236}">
                <a16:creationId xmlns:a16="http://schemas.microsoft.com/office/drawing/2014/main" id="{AE7DE4BF-553F-4409-B3F7-958D215987CB}"/>
              </a:ext>
            </a:extLst>
          </p:cNvPr>
          <p:cNvSpPr>
            <a:spLocks noGrp="1"/>
          </p:cNvSpPr>
          <p:nvPr>
            <p:ph type="ftr" sz="quarter" idx="11"/>
          </p:nvPr>
        </p:nvSpPr>
        <p:spPr/>
        <p:txBody>
          <a:bodyPr/>
          <a:lstStyle>
            <a:lvl1pPr>
              <a:defRPr/>
            </a:lvl1pPr>
          </a:lstStyle>
          <a:p>
            <a:pPr>
              <a:defRPr/>
            </a:pPr>
            <a:endParaRPr lang="it-IT" altLang="it-IT" dirty="0"/>
          </a:p>
        </p:txBody>
      </p:sp>
      <p:sp>
        <p:nvSpPr>
          <p:cNvPr id="6" name="Segnaposto numero diapositiva 5">
            <a:extLst>
              <a:ext uri="{FF2B5EF4-FFF2-40B4-BE49-F238E27FC236}">
                <a16:creationId xmlns:a16="http://schemas.microsoft.com/office/drawing/2014/main" id="{B7BB06F6-1CCA-4D4B-8822-7502998DD90D}"/>
              </a:ext>
            </a:extLst>
          </p:cNvPr>
          <p:cNvSpPr>
            <a:spLocks noGrp="1"/>
          </p:cNvSpPr>
          <p:nvPr>
            <p:ph type="sldNum" sz="quarter" idx="12"/>
          </p:nvPr>
        </p:nvSpPr>
        <p:spPr/>
        <p:txBody>
          <a:bodyPr/>
          <a:lstStyle>
            <a:lvl1pPr>
              <a:defRPr/>
            </a:lvl1pPr>
          </a:lstStyle>
          <a:p>
            <a:pPr>
              <a:defRPr/>
            </a:pPr>
            <a:fld id="{8142903D-B778-4F73-81F2-90E43F4CA8DC}" type="slidenum">
              <a:rPr lang="it-IT" altLang="it-IT"/>
              <a:pPr>
                <a:defRPr/>
              </a:pPr>
              <a:t>‹N›</a:t>
            </a:fld>
            <a:endParaRPr lang="it-IT" altLang="it-IT" dirty="0"/>
          </a:p>
        </p:txBody>
      </p:sp>
    </p:spTree>
    <p:extLst>
      <p:ext uri="{BB962C8B-B14F-4D97-AF65-F5344CB8AC3E}">
        <p14:creationId xmlns:p14="http://schemas.microsoft.com/office/powerpoint/2010/main" val="216008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3C811292-EBD9-4226-ADBA-560AA8D2A45B}"/>
              </a:ext>
            </a:extLst>
          </p:cNvPr>
          <p:cNvSpPr>
            <a:spLocks noGrp="1"/>
          </p:cNvSpPr>
          <p:nvPr>
            <p:ph type="dt" sz="half" idx="10"/>
          </p:nvPr>
        </p:nvSpPr>
        <p:spPr/>
        <p:txBody>
          <a:bodyPr/>
          <a:lstStyle>
            <a:lvl1pPr>
              <a:defRPr/>
            </a:lvl1pPr>
          </a:lstStyle>
          <a:p>
            <a:pPr>
              <a:defRPr/>
            </a:pPr>
            <a:endParaRPr lang="it-IT" altLang="it-IT" dirty="0"/>
          </a:p>
        </p:txBody>
      </p:sp>
      <p:sp>
        <p:nvSpPr>
          <p:cNvPr id="5" name="Segnaposto piè di pagina 4">
            <a:extLst>
              <a:ext uri="{FF2B5EF4-FFF2-40B4-BE49-F238E27FC236}">
                <a16:creationId xmlns:a16="http://schemas.microsoft.com/office/drawing/2014/main" id="{80667972-1829-4751-9A8F-838FEF9BF36E}"/>
              </a:ext>
            </a:extLst>
          </p:cNvPr>
          <p:cNvSpPr>
            <a:spLocks noGrp="1"/>
          </p:cNvSpPr>
          <p:nvPr>
            <p:ph type="ftr" sz="quarter" idx="11"/>
          </p:nvPr>
        </p:nvSpPr>
        <p:spPr/>
        <p:txBody>
          <a:bodyPr/>
          <a:lstStyle>
            <a:lvl1pPr>
              <a:defRPr/>
            </a:lvl1pPr>
          </a:lstStyle>
          <a:p>
            <a:pPr>
              <a:defRPr/>
            </a:pPr>
            <a:endParaRPr lang="it-IT" altLang="it-IT" dirty="0"/>
          </a:p>
        </p:txBody>
      </p:sp>
      <p:sp>
        <p:nvSpPr>
          <p:cNvPr id="6" name="Segnaposto numero diapositiva 5">
            <a:extLst>
              <a:ext uri="{FF2B5EF4-FFF2-40B4-BE49-F238E27FC236}">
                <a16:creationId xmlns:a16="http://schemas.microsoft.com/office/drawing/2014/main" id="{04E04224-0929-4F77-9AB0-F77A07DA2F67}"/>
              </a:ext>
            </a:extLst>
          </p:cNvPr>
          <p:cNvSpPr>
            <a:spLocks noGrp="1"/>
          </p:cNvSpPr>
          <p:nvPr>
            <p:ph type="sldNum" sz="quarter" idx="12"/>
          </p:nvPr>
        </p:nvSpPr>
        <p:spPr/>
        <p:txBody>
          <a:bodyPr/>
          <a:lstStyle>
            <a:lvl1pPr>
              <a:defRPr/>
            </a:lvl1pPr>
          </a:lstStyle>
          <a:p>
            <a:pPr>
              <a:defRPr/>
            </a:pPr>
            <a:fld id="{EAAC1F60-2129-46A3-8E1D-B35BA085334A}" type="slidenum">
              <a:rPr lang="it-IT" altLang="it-IT"/>
              <a:pPr>
                <a:defRPr/>
              </a:pPr>
              <a:t>‹N›</a:t>
            </a:fld>
            <a:endParaRPr lang="it-IT" altLang="it-IT" dirty="0"/>
          </a:p>
        </p:txBody>
      </p:sp>
    </p:spTree>
    <p:extLst>
      <p:ext uri="{BB962C8B-B14F-4D97-AF65-F5344CB8AC3E}">
        <p14:creationId xmlns:p14="http://schemas.microsoft.com/office/powerpoint/2010/main" val="288623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37F1768C-F6CB-43A8-9CCD-32079AA246EB}"/>
              </a:ext>
            </a:extLst>
          </p:cNvPr>
          <p:cNvSpPr>
            <a:spLocks noGrp="1"/>
          </p:cNvSpPr>
          <p:nvPr>
            <p:ph type="dt" sz="half" idx="10"/>
          </p:nvPr>
        </p:nvSpPr>
        <p:spPr/>
        <p:txBody>
          <a:bodyPr/>
          <a:lstStyle>
            <a:lvl1pPr>
              <a:defRPr/>
            </a:lvl1pPr>
          </a:lstStyle>
          <a:p>
            <a:pPr>
              <a:defRPr/>
            </a:pPr>
            <a:endParaRPr lang="it-IT" altLang="it-IT" dirty="0"/>
          </a:p>
        </p:txBody>
      </p:sp>
      <p:sp>
        <p:nvSpPr>
          <p:cNvPr id="6" name="Segnaposto piè di pagina 4">
            <a:extLst>
              <a:ext uri="{FF2B5EF4-FFF2-40B4-BE49-F238E27FC236}">
                <a16:creationId xmlns:a16="http://schemas.microsoft.com/office/drawing/2014/main" id="{D346975F-9856-4A9E-8EFB-36551CE6401B}"/>
              </a:ext>
            </a:extLst>
          </p:cNvPr>
          <p:cNvSpPr>
            <a:spLocks noGrp="1"/>
          </p:cNvSpPr>
          <p:nvPr>
            <p:ph type="ftr" sz="quarter" idx="11"/>
          </p:nvPr>
        </p:nvSpPr>
        <p:spPr/>
        <p:txBody>
          <a:bodyPr/>
          <a:lstStyle>
            <a:lvl1pPr>
              <a:defRPr/>
            </a:lvl1pPr>
          </a:lstStyle>
          <a:p>
            <a:pPr>
              <a:defRPr/>
            </a:pPr>
            <a:endParaRPr lang="it-IT" altLang="it-IT" dirty="0"/>
          </a:p>
        </p:txBody>
      </p:sp>
      <p:sp>
        <p:nvSpPr>
          <p:cNvPr id="7" name="Segnaposto numero diapositiva 5">
            <a:extLst>
              <a:ext uri="{FF2B5EF4-FFF2-40B4-BE49-F238E27FC236}">
                <a16:creationId xmlns:a16="http://schemas.microsoft.com/office/drawing/2014/main" id="{FD16121C-0F7E-444E-AB27-6C507828EEFB}"/>
              </a:ext>
            </a:extLst>
          </p:cNvPr>
          <p:cNvSpPr>
            <a:spLocks noGrp="1"/>
          </p:cNvSpPr>
          <p:nvPr>
            <p:ph type="sldNum" sz="quarter" idx="12"/>
          </p:nvPr>
        </p:nvSpPr>
        <p:spPr/>
        <p:txBody>
          <a:bodyPr/>
          <a:lstStyle>
            <a:lvl1pPr>
              <a:defRPr/>
            </a:lvl1pPr>
          </a:lstStyle>
          <a:p>
            <a:pPr>
              <a:defRPr/>
            </a:pPr>
            <a:fld id="{727533C8-4B19-4C34-B8BF-D47E2628E54F}" type="slidenum">
              <a:rPr lang="it-IT" altLang="it-IT"/>
              <a:pPr>
                <a:defRPr/>
              </a:pPr>
              <a:t>‹N›</a:t>
            </a:fld>
            <a:endParaRPr lang="it-IT" altLang="it-IT" dirty="0"/>
          </a:p>
        </p:txBody>
      </p:sp>
    </p:spTree>
    <p:extLst>
      <p:ext uri="{BB962C8B-B14F-4D97-AF65-F5344CB8AC3E}">
        <p14:creationId xmlns:p14="http://schemas.microsoft.com/office/powerpoint/2010/main" val="263176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D4038C00-605D-42AD-AB77-D4170B4E07E8}"/>
              </a:ext>
            </a:extLst>
          </p:cNvPr>
          <p:cNvSpPr>
            <a:spLocks noGrp="1"/>
          </p:cNvSpPr>
          <p:nvPr>
            <p:ph type="dt" sz="half" idx="10"/>
          </p:nvPr>
        </p:nvSpPr>
        <p:spPr/>
        <p:txBody>
          <a:bodyPr/>
          <a:lstStyle>
            <a:lvl1pPr>
              <a:defRPr/>
            </a:lvl1pPr>
          </a:lstStyle>
          <a:p>
            <a:pPr>
              <a:defRPr/>
            </a:pPr>
            <a:endParaRPr lang="it-IT" altLang="it-IT" dirty="0"/>
          </a:p>
        </p:txBody>
      </p:sp>
      <p:sp>
        <p:nvSpPr>
          <p:cNvPr id="8" name="Segnaposto piè di pagina 4">
            <a:extLst>
              <a:ext uri="{FF2B5EF4-FFF2-40B4-BE49-F238E27FC236}">
                <a16:creationId xmlns:a16="http://schemas.microsoft.com/office/drawing/2014/main" id="{E301A547-DF20-4159-86D5-9670AC2C0C1C}"/>
              </a:ext>
            </a:extLst>
          </p:cNvPr>
          <p:cNvSpPr>
            <a:spLocks noGrp="1"/>
          </p:cNvSpPr>
          <p:nvPr>
            <p:ph type="ftr" sz="quarter" idx="11"/>
          </p:nvPr>
        </p:nvSpPr>
        <p:spPr/>
        <p:txBody>
          <a:bodyPr/>
          <a:lstStyle>
            <a:lvl1pPr>
              <a:defRPr/>
            </a:lvl1pPr>
          </a:lstStyle>
          <a:p>
            <a:pPr>
              <a:defRPr/>
            </a:pPr>
            <a:endParaRPr lang="it-IT" altLang="it-IT" dirty="0"/>
          </a:p>
        </p:txBody>
      </p:sp>
      <p:sp>
        <p:nvSpPr>
          <p:cNvPr id="9" name="Segnaposto numero diapositiva 5">
            <a:extLst>
              <a:ext uri="{FF2B5EF4-FFF2-40B4-BE49-F238E27FC236}">
                <a16:creationId xmlns:a16="http://schemas.microsoft.com/office/drawing/2014/main" id="{1BD0ABC0-04AE-43A1-B109-193522DA6CFE}"/>
              </a:ext>
            </a:extLst>
          </p:cNvPr>
          <p:cNvSpPr>
            <a:spLocks noGrp="1"/>
          </p:cNvSpPr>
          <p:nvPr>
            <p:ph type="sldNum" sz="quarter" idx="12"/>
          </p:nvPr>
        </p:nvSpPr>
        <p:spPr/>
        <p:txBody>
          <a:bodyPr/>
          <a:lstStyle>
            <a:lvl1pPr>
              <a:defRPr/>
            </a:lvl1pPr>
          </a:lstStyle>
          <a:p>
            <a:pPr>
              <a:defRPr/>
            </a:pPr>
            <a:fld id="{CE20723E-822F-467B-83D4-1AE248B60F55}" type="slidenum">
              <a:rPr lang="it-IT" altLang="it-IT"/>
              <a:pPr>
                <a:defRPr/>
              </a:pPr>
              <a:t>‹N›</a:t>
            </a:fld>
            <a:endParaRPr lang="it-IT" altLang="it-IT" dirty="0"/>
          </a:p>
        </p:txBody>
      </p:sp>
    </p:spTree>
    <p:extLst>
      <p:ext uri="{BB962C8B-B14F-4D97-AF65-F5344CB8AC3E}">
        <p14:creationId xmlns:p14="http://schemas.microsoft.com/office/powerpoint/2010/main" val="3855758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492447B4-F065-444A-AFCA-C99264CB822E}"/>
              </a:ext>
            </a:extLst>
          </p:cNvPr>
          <p:cNvSpPr>
            <a:spLocks noGrp="1"/>
          </p:cNvSpPr>
          <p:nvPr>
            <p:ph type="dt" sz="half" idx="10"/>
          </p:nvPr>
        </p:nvSpPr>
        <p:spPr/>
        <p:txBody>
          <a:bodyPr/>
          <a:lstStyle>
            <a:lvl1pPr>
              <a:defRPr/>
            </a:lvl1pPr>
          </a:lstStyle>
          <a:p>
            <a:pPr>
              <a:defRPr/>
            </a:pPr>
            <a:endParaRPr lang="it-IT" altLang="it-IT" dirty="0"/>
          </a:p>
        </p:txBody>
      </p:sp>
      <p:sp>
        <p:nvSpPr>
          <p:cNvPr id="4" name="Segnaposto piè di pagina 4">
            <a:extLst>
              <a:ext uri="{FF2B5EF4-FFF2-40B4-BE49-F238E27FC236}">
                <a16:creationId xmlns:a16="http://schemas.microsoft.com/office/drawing/2014/main" id="{9408AF79-9635-4307-9CF6-D131AB3FD8E7}"/>
              </a:ext>
            </a:extLst>
          </p:cNvPr>
          <p:cNvSpPr>
            <a:spLocks noGrp="1"/>
          </p:cNvSpPr>
          <p:nvPr>
            <p:ph type="ftr" sz="quarter" idx="11"/>
          </p:nvPr>
        </p:nvSpPr>
        <p:spPr/>
        <p:txBody>
          <a:bodyPr/>
          <a:lstStyle>
            <a:lvl1pPr>
              <a:defRPr/>
            </a:lvl1pPr>
          </a:lstStyle>
          <a:p>
            <a:pPr>
              <a:defRPr/>
            </a:pPr>
            <a:endParaRPr lang="it-IT" altLang="it-IT" dirty="0"/>
          </a:p>
        </p:txBody>
      </p:sp>
      <p:sp>
        <p:nvSpPr>
          <p:cNvPr id="5" name="Segnaposto numero diapositiva 5">
            <a:extLst>
              <a:ext uri="{FF2B5EF4-FFF2-40B4-BE49-F238E27FC236}">
                <a16:creationId xmlns:a16="http://schemas.microsoft.com/office/drawing/2014/main" id="{D50018DB-F653-4456-993A-F38677BA5AC7}"/>
              </a:ext>
            </a:extLst>
          </p:cNvPr>
          <p:cNvSpPr>
            <a:spLocks noGrp="1"/>
          </p:cNvSpPr>
          <p:nvPr>
            <p:ph type="sldNum" sz="quarter" idx="12"/>
          </p:nvPr>
        </p:nvSpPr>
        <p:spPr/>
        <p:txBody>
          <a:bodyPr/>
          <a:lstStyle>
            <a:lvl1pPr>
              <a:defRPr/>
            </a:lvl1pPr>
          </a:lstStyle>
          <a:p>
            <a:pPr>
              <a:defRPr/>
            </a:pPr>
            <a:fld id="{2BD741C2-A392-46A9-889D-93163BD97BB9}" type="slidenum">
              <a:rPr lang="it-IT" altLang="it-IT"/>
              <a:pPr>
                <a:defRPr/>
              </a:pPr>
              <a:t>‹N›</a:t>
            </a:fld>
            <a:endParaRPr lang="it-IT" altLang="it-IT" dirty="0"/>
          </a:p>
        </p:txBody>
      </p:sp>
    </p:spTree>
    <p:extLst>
      <p:ext uri="{BB962C8B-B14F-4D97-AF65-F5344CB8AC3E}">
        <p14:creationId xmlns:p14="http://schemas.microsoft.com/office/powerpoint/2010/main" val="1209514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134A54FA-881A-47AE-BA9F-C87EC81BC559}"/>
              </a:ext>
            </a:extLst>
          </p:cNvPr>
          <p:cNvSpPr>
            <a:spLocks noGrp="1"/>
          </p:cNvSpPr>
          <p:nvPr>
            <p:ph type="dt" sz="half" idx="10"/>
          </p:nvPr>
        </p:nvSpPr>
        <p:spPr/>
        <p:txBody>
          <a:bodyPr/>
          <a:lstStyle>
            <a:lvl1pPr>
              <a:defRPr/>
            </a:lvl1pPr>
          </a:lstStyle>
          <a:p>
            <a:pPr>
              <a:defRPr/>
            </a:pPr>
            <a:endParaRPr lang="it-IT" altLang="it-IT" dirty="0"/>
          </a:p>
        </p:txBody>
      </p:sp>
      <p:sp>
        <p:nvSpPr>
          <p:cNvPr id="3" name="Segnaposto piè di pagina 4">
            <a:extLst>
              <a:ext uri="{FF2B5EF4-FFF2-40B4-BE49-F238E27FC236}">
                <a16:creationId xmlns:a16="http://schemas.microsoft.com/office/drawing/2014/main" id="{9B681579-3552-4B66-B503-4BF76E8407A6}"/>
              </a:ext>
            </a:extLst>
          </p:cNvPr>
          <p:cNvSpPr>
            <a:spLocks noGrp="1"/>
          </p:cNvSpPr>
          <p:nvPr>
            <p:ph type="ftr" sz="quarter" idx="11"/>
          </p:nvPr>
        </p:nvSpPr>
        <p:spPr/>
        <p:txBody>
          <a:bodyPr/>
          <a:lstStyle>
            <a:lvl1pPr>
              <a:defRPr/>
            </a:lvl1pPr>
          </a:lstStyle>
          <a:p>
            <a:pPr>
              <a:defRPr/>
            </a:pPr>
            <a:endParaRPr lang="it-IT" altLang="it-IT" dirty="0"/>
          </a:p>
        </p:txBody>
      </p:sp>
      <p:sp>
        <p:nvSpPr>
          <p:cNvPr id="4" name="Segnaposto numero diapositiva 5">
            <a:extLst>
              <a:ext uri="{FF2B5EF4-FFF2-40B4-BE49-F238E27FC236}">
                <a16:creationId xmlns:a16="http://schemas.microsoft.com/office/drawing/2014/main" id="{2E3B51C9-FD7B-44B4-81E7-5868A8522BCF}"/>
              </a:ext>
            </a:extLst>
          </p:cNvPr>
          <p:cNvSpPr>
            <a:spLocks noGrp="1"/>
          </p:cNvSpPr>
          <p:nvPr>
            <p:ph type="sldNum" sz="quarter" idx="12"/>
          </p:nvPr>
        </p:nvSpPr>
        <p:spPr/>
        <p:txBody>
          <a:bodyPr/>
          <a:lstStyle>
            <a:lvl1pPr>
              <a:defRPr/>
            </a:lvl1pPr>
          </a:lstStyle>
          <a:p>
            <a:pPr>
              <a:defRPr/>
            </a:pPr>
            <a:fld id="{27251114-2C3C-47DF-BC0E-56C42B4A3AAB}" type="slidenum">
              <a:rPr lang="it-IT" altLang="it-IT"/>
              <a:pPr>
                <a:defRPr/>
              </a:pPr>
              <a:t>‹N›</a:t>
            </a:fld>
            <a:endParaRPr lang="it-IT" altLang="it-IT" dirty="0"/>
          </a:p>
        </p:txBody>
      </p:sp>
    </p:spTree>
    <p:extLst>
      <p:ext uri="{BB962C8B-B14F-4D97-AF65-F5344CB8AC3E}">
        <p14:creationId xmlns:p14="http://schemas.microsoft.com/office/powerpoint/2010/main" val="2823254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AFEAA9D2-167A-457D-8708-8FA4ED40BA80}"/>
              </a:ext>
            </a:extLst>
          </p:cNvPr>
          <p:cNvSpPr>
            <a:spLocks noGrp="1"/>
          </p:cNvSpPr>
          <p:nvPr>
            <p:ph type="dt" sz="half" idx="10"/>
          </p:nvPr>
        </p:nvSpPr>
        <p:spPr/>
        <p:txBody>
          <a:bodyPr/>
          <a:lstStyle>
            <a:lvl1pPr>
              <a:defRPr/>
            </a:lvl1pPr>
          </a:lstStyle>
          <a:p>
            <a:pPr>
              <a:defRPr/>
            </a:pPr>
            <a:endParaRPr lang="it-IT" altLang="it-IT" dirty="0"/>
          </a:p>
        </p:txBody>
      </p:sp>
      <p:sp>
        <p:nvSpPr>
          <p:cNvPr id="6" name="Segnaposto piè di pagina 4">
            <a:extLst>
              <a:ext uri="{FF2B5EF4-FFF2-40B4-BE49-F238E27FC236}">
                <a16:creationId xmlns:a16="http://schemas.microsoft.com/office/drawing/2014/main" id="{52EDE99B-19BD-4C6C-A903-6922352BAE94}"/>
              </a:ext>
            </a:extLst>
          </p:cNvPr>
          <p:cNvSpPr>
            <a:spLocks noGrp="1"/>
          </p:cNvSpPr>
          <p:nvPr>
            <p:ph type="ftr" sz="quarter" idx="11"/>
          </p:nvPr>
        </p:nvSpPr>
        <p:spPr/>
        <p:txBody>
          <a:bodyPr/>
          <a:lstStyle>
            <a:lvl1pPr>
              <a:defRPr/>
            </a:lvl1pPr>
          </a:lstStyle>
          <a:p>
            <a:pPr>
              <a:defRPr/>
            </a:pPr>
            <a:endParaRPr lang="it-IT" altLang="it-IT" dirty="0"/>
          </a:p>
        </p:txBody>
      </p:sp>
      <p:sp>
        <p:nvSpPr>
          <p:cNvPr id="7" name="Segnaposto numero diapositiva 5">
            <a:extLst>
              <a:ext uri="{FF2B5EF4-FFF2-40B4-BE49-F238E27FC236}">
                <a16:creationId xmlns:a16="http://schemas.microsoft.com/office/drawing/2014/main" id="{65E839C5-6482-4CE2-B5FB-D7150A261E21}"/>
              </a:ext>
            </a:extLst>
          </p:cNvPr>
          <p:cNvSpPr>
            <a:spLocks noGrp="1"/>
          </p:cNvSpPr>
          <p:nvPr>
            <p:ph type="sldNum" sz="quarter" idx="12"/>
          </p:nvPr>
        </p:nvSpPr>
        <p:spPr/>
        <p:txBody>
          <a:bodyPr/>
          <a:lstStyle>
            <a:lvl1pPr>
              <a:defRPr/>
            </a:lvl1pPr>
          </a:lstStyle>
          <a:p>
            <a:pPr>
              <a:defRPr/>
            </a:pPr>
            <a:fld id="{5E22D6EE-F819-4E21-8210-5A01C017CB32}" type="slidenum">
              <a:rPr lang="it-IT" altLang="it-IT"/>
              <a:pPr>
                <a:defRPr/>
              </a:pPr>
              <a:t>‹N›</a:t>
            </a:fld>
            <a:endParaRPr lang="it-IT" altLang="it-IT" dirty="0"/>
          </a:p>
        </p:txBody>
      </p:sp>
    </p:spTree>
    <p:extLst>
      <p:ext uri="{BB962C8B-B14F-4D97-AF65-F5344CB8AC3E}">
        <p14:creationId xmlns:p14="http://schemas.microsoft.com/office/powerpoint/2010/main" val="1794115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69FFE7FD-C545-42A1-9503-3136E49C3951}"/>
              </a:ext>
            </a:extLst>
          </p:cNvPr>
          <p:cNvSpPr>
            <a:spLocks noGrp="1"/>
          </p:cNvSpPr>
          <p:nvPr>
            <p:ph type="dt" sz="half" idx="10"/>
          </p:nvPr>
        </p:nvSpPr>
        <p:spPr/>
        <p:txBody>
          <a:bodyPr/>
          <a:lstStyle>
            <a:lvl1pPr>
              <a:defRPr/>
            </a:lvl1pPr>
          </a:lstStyle>
          <a:p>
            <a:pPr>
              <a:defRPr/>
            </a:pPr>
            <a:endParaRPr lang="it-IT" altLang="it-IT" dirty="0"/>
          </a:p>
        </p:txBody>
      </p:sp>
      <p:sp>
        <p:nvSpPr>
          <p:cNvPr id="6" name="Segnaposto piè di pagina 4">
            <a:extLst>
              <a:ext uri="{FF2B5EF4-FFF2-40B4-BE49-F238E27FC236}">
                <a16:creationId xmlns:a16="http://schemas.microsoft.com/office/drawing/2014/main" id="{893D4CB3-E273-4CDA-B449-9B63A5DC2586}"/>
              </a:ext>
            </a:extLst>
          </p:cNvPr>
          <p:cNvSpPr>
            <a:spLocks noGrp="1"/>
          </p:cNvSpPr>
          <p:nvPr>
            <p:ph type="ftr" sz="quarter" idx="11"/>
          </p:nvPr>
        </p:nvSpPr>
        <p:spPr/>
        <p:txBody>
          <a:bodyPr/>
          <a:lstStyle>
            <a:lvl1pPr>
              <a:defRPr/>
            </a:lvl1pPr>
          </a:lstStyle>
          <a:p>
            <a:pPr>
              <a:defRPr/>
            </a:pPr>
            <a:endParaRPr lang="it-IT" altLang="it-IT" dirty="0"/>
          </a:p>
        </p:txBody>
      </p:sp>
      <p:sp>
        <p:nvSpPr>
          <p:cNvPr id="7" name="Segnaposto numero diapositiva 5">
            <a:extLst>
              <a:ext uri="{FF2B5EF4-FFF2-40B4-BE49-F238E27FC236}">
                <a16:creationId xmlns:a16="http://schemas.microsoft.com/office/drawing/2014/main" id="{45E574DB-C086-4F5F-B1A8-2B76EA530EB9}"/>
              </a:ext>
            </a:extLst>
          </p:cNvPr>
          <p:cNvSpPr>
            <a:spLocks noGrp="1"/>
          </p:cNvSpPr>
          <p:nvPr>
            <p:ph type="sldNum" sz="quarter" idx="12"/>
          </p:nvPr>
        </p:nvSpPr>
        <p:spPr/>
        <p:txBody>
          <a:bodyPr/>
          <a:lstStyle>
            <a:lvl1pPr>
              <a:defRPr/>
            </a:lvl1pPr>
          </a:lstStyle>
          <a:p>
            <a:pPr>
              <a:defRPr/>
            </a:pPr>
            <a:fld id="{B9BDAC62-CCD1-4536-8CA5-A01E97344113}" type="slidenum">
              <a:rPr lang="it-IT" altLang="it-IT"/>
              <a:pPr>
                <a:defRPr/>
              </a:pPr>
              <a:t>‹N›</a:t>
            </a:fld>
            <a:endParaRPr lang="it-IT" altLang="it-IT" dirty="0"/>
          </a:p>
        </p:txBody>
      </p:sp>
    </p:spTree>
    <p:extLst>
      <p:ext uri="{BB962C8B-B14F-4D97-AF65-F5344CB8AC3E}">
        <p14:creationId xmlns:p14="http://schemas.microsoft.com/office/powerpoint/2010/main" val="3119699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7E4B54C1-5E3F-4A9A-BDD5-B3C0B12C3D9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id="{24EC20E8-13C7-409F-91BB-F6C42EA8F66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E50375F3-67BB-463D-AD64-EFB89BF4653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it-IT" altLang="it-IT" dirty="0"/>
          </a:p>
        </p:txBody>
      </p:sp>
      <p:sp>
        <p:nvSpPr>
          <p:cNvPr id="5" name="Segnaposto piè di pagina 4">
            <a:extLst>
              <a:ext uri="{FF2B5EF4-FFF2-40B4-BE49-F238E27FC236}">
                <a16:creationId xmlns:a16="http://schemas.microsoft.com/office/drawing/2014/main" id="{2A8A7202-097E-4F40-94AC-6A1C5523F93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it-IT" altLang="it-IT" dirty="0"/>
          </a:p>
        </p:txBody>
      </p:sp>
      <p:sp>
        <p:nvSpPr>
          <p:cNvPr id="6" name="Segnaposto numero diapositiva 5">
            <a:extLst>
              <a:ext uri="{FF2B5EF4-FFF2-40B4-BE49-F238E27FC236}">
                <a16:creationId xmlns:a16="http://schemas.microsoft.com/office/drawing/2014/main" id="{FF93CECD-8134-4426-9DA7-96A5EE2FD54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9B060AEB-209D-4AE1-9989-1AA04837FBA7}" type="slidenum">
              <a:rPr lang="it-IT" altLang="it-IT"/>
              <a:pPr>
                <a:defRPr/>
              </a:pPr>
              <a:t>‹N›</a:t>
            </a:fld>
            <a:endParaRPr lang="it-IT" altLang="it-IT" dirty="0"/>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801651E-47DC-4B60-AAF2-D833654A32FF}"/>
              </a:ext>
            </a:extLst>
          </p:cNvPr>
          <p:cNvPicPr>
            <a:picLocks noChangeAspect="1"/>
          </p:cNvPicPr>
          <p:nvPr/>
        </p:nvPicPr>
        <p:blipFill rotWithShape="1">
          <a:blip r:embed="rId2"/>
          <a:srcRect b="75200"/>
          <a:stretch/>
        </p:blipFill>
        <p:spPr>
          <a:xfrm>
            <a:off x="0" y="-27384"/>
            <a:ext cx="9144000" cy="1275606"/>
          </a:xfrm>
          <a:prstGeom prst="rect">
            <a:avLst/>
          </a:prstGeom>
        </p:spPr>
      </p:pic>
      <p:sp>
        <p:nvSpPr>
          <p:cNvPr id="8" name="Titolo 1">
            <a:extLst>
              <a:ext uri="{FF2B5EF4-FFF2-40B4-BE49-F238E27FC236}">
                <a16:creationId xmlns:a16="http://schemas.microsoft.com/office/drawing/2014/main" id="{55BC7481-9B98-462E-9F4A-CAD5077E7046}"/>
              </a:ext>
            </a:extLst>
          </p:cNvPr>
          <p:cNvSpPr txBox="1">
            <a:spLocks/>
          </p:cNvSpPr>
          <p:nvPr/>
        </p:nvSpPr>
        <p:spPr bwMode="auto">
          <a:xfrm>
            <a:off x="346875" y="1281386"/>
            <a:ext cx="8450249"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it-IT" altLang="it-IT" sz="3600" b="1" i="1" dirty="0">
                <a:solidFill>
                  <a:srgbClr val="C00000"/>
                </a:solidFill>
                <a:latin typeface="+mn-lt"/>
                <a:cs typeface="Calibri" panose="020F0502020204030204" pitchFamily="34" charset="0"/>
              </a:rPr>
              <a:t>Le materie prime strategiche</a:t>
            </a:r>
            <a:endParaRPr lang="it-IT" sz="3600" b="1" dirty="0">
              <a:latin typeface="+mn-lt"/>
              <a:cs typeface="Calibri" panose="020F0502020204030204" pitchFamily="34" charset="0"/>
            </a:endParaRPr>
          </a:p>
        </p:txBody>
      </p:sp>
      <p:sp>
        <p:nvSpPr>
          <p:cNvPr id="9" name="Segnaposto testo 2">
            <a:extLst>
              <a:ext uri="{FF2B5EF4-FFF2-40B4-BE49-F238E27FC236}">
                <a16:creationId xmlns:a16="http://schemas.microsoft.com/office/drawing/2014/main" id="{43C3731D-C3CD-4BF5-93FE-EC5E2771ECD9}"/>
              </a:ext>
            </a:extLst>
          </p:cNvPr>
          <p:cNvSpPr txBox="1">
            <a:spLocks/>
          </p:cNvSpPr>
          <p:nvPr/>
        </p:nvSpPr>
        <p:spPr>
          <a:xfrm>
            <a:off x="755576" y="2675756"/>
            <a:ext cx="6874409" cy="2088232"/>
          </a:xfrm>
          <a:prstGeom prst="rect">
            <a:avLst/>
          </a:prstGeom>
        </p:spPr>
        <p:txBody>
          <a:bodyPr vert="horz" lIns="91440" tIns="45720" rIns="91440" bIns="45720" rtlCol="0" anchor="ctr"/>
          <a:lstStyle>
            <a:defPPr>
              <a:defRPr lang="it-IT"/>
            </a:defPPr>
            <a:lvl1pPr algn="l" rtl="0" eaLnBrk="1" fontAlgn="base" hangingPunct="1">
              <a:spcBef>
                <a:spcPct val="0"/>
              </a:spcBef>
              <a:spcAft>
                <a:spcPct val="0"/>
              </a:spcAft>
              <a:defRPr sz="12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a:lstStyle>
          <a:p>
            <a:r>
              <a:rPr lang="it-IT" altLang="it-IT" sz="3600" b="1" dirty="0">
                <a:solidFill>
                  <a:srgbClr val="0070C0"/>
                </a:solidFill>
                <a:latin typeface="+mn-lt"/>
                <a:cs typeface="Calibri" panose="020F0502020204030204" pitchFamily="34" charset="0"/>
              </a:rPr>
              <a:t>Fabrizio Nestola</a:t>
            </a:r>
          </a:p>
          <a:p>
            <a:r>
              <a:rPr lang="it-IT" altLang="it-IT" sz="3600" b="1" dirty="0">
                <a:solidFill>
                  <a:srgbClr val="0070C0"/>
                </a:solidFill>
                <a:latin typeface="+mn-lt"/>
                <a:cs typeface="Calibri" panose="020F0502020204030204" pitchFamily="34" charset="0"/>
              </a:rPr>
              <a:t>Dipartimento di Geoscienze</a:t>
            </a:r>
          </a:p>
          <a:p>
            <a:r>
              <a:rPr lang="it-IT" altLang="it-IT" sz="3600" b="1" dirty="0">
                <a:solidFill>
                  <a:srgbClr val="0070C0"/>
                </a:solidFill>
                <a:latin typeface="+mn-lt"/>
                <a:cs typeface="Calibri" panose="020F0502020204030204" pitchFamily="34" charset="0"/>
              </a:rPr>
              <a:t>Università degli Studi di Padova</a:t>
            </a:r>
          </a:p>
        </p:txBody>
      </p:sp>
      <p:sp>
        <p:nvSpPr>
          <p:cNvPr id="10" name="CasellaDiTesto 9">
            <a:extLst>
              <a:ext uri="{FF2B5EF4-FFF2-40B4-BE49-F238E27FC236}">
                <a16:creationId xmlns:a16="http://schemas.microsoft.com/office/drawing/2014/main" id="{DEDDF7D9-7F6D-4C50-B6C1-6F0C023891F8}"/>
              </a:ext>
            </a:extLst>
          </p:cNvPr>
          <p:cNvSpPr txBox="1"/>
          <p:nvPr/>
        </p:nvSpPr>
        <p:spPr>
          <a:xfrm>
            <a:off x="-16014" y="5373216"/>
            <a:ext cx="9144000" cy="1200329"/>
          </a:xfrm>
          <a:prstGeom prst="rect">
            <a:avLst/>
          </a:prstGeom>
          <a:noFill/>
        </p:spPr>
        <p:txBody>
          <a:bodyPr wrap="square" rtlCol="0">
            <a:spAutoFit/>
          </a:bodyPr>
          <a:lstStyle/>
          <a:p>
            <a:pPr algn="ctr"/>
            <a:r>
              <a:rPr lang="it-IT" sz="3600" b="1" dirty="0">
                <a:solidFill>
                  <a:srgbClr val="C00000"/>
                </a:solidFill>
                <a:latin typeface="+mn-lt"/>
                <a:ea typeface="Calibri" panose="020F0502020204030204" pitchFamily="34" charset="0"/>
                <a:cs typeface="Calibri" panose="020F0502020204030204" pitchFamily="34" charset="0"/>
              </a:rPr>
              <a:t>Corso Ambasciatori di Sostenibilità</a:t>
            </a:r>
          </a:p>
          <a:p>
            <a:pPr algn="ctr"/>
            <a:r>
              <a:rPr lang="it-IT" sz="3600" b="1" dirty="0">
                <a:solidFill>
                  <a:srgbClr val="C00000"/>
                </a:solidFill>
                <a:latin typeface="+mn-lt"/>
                <a:ea typeface="Calibri" panose="020F0502020204030204" pitchFamily="34" charset="0"/>
                <a:cs typeface="Calibri" panose="020F0502020204030204" pitchFamily="34" charset="0"/>
              </a:rPr>
              <a:t>5 aprile 2024</a:t>
            </a:r>
            <a:endParaRPr lang="en-GB" sz="3600" b="1" dirty="0">
              <a:solidFill>
                <a:srgbClr val="C00000"/>
              </a:solidFill>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7834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106470A2-3078-45AC-A417-7C28190359EC}"/>
              </a:ext>
            </a:extLst>
          </p:cNvPr>
          <p:cNvSpPr txBox="1">
            <a:spLocks noChangeArrowheads="1"/>
          </p:cNvSpPr>
          <p:nvPr/>
        </p:nvSpPr>
        <p:spPr bwMode="auto">
          <a:xfrm>
            <a:off x="518864" y="980728"/>
            <a:ext cx="8229600" cy="1077218"/>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b="1" dirty="0">
                <a:latin typeface="Arial" panose="020B0604020202020204" pitchFamily="34" charset="0"/>
                <a:cs typeface="Arial" panose="020B0604020202020204" pitchFamily="34" charset="0"/>
              </a:rPr>
              <a:t>Vi potrebbero essere alternative alle pegmatiti e alle salars?</a:t>
            </a:r>
          </a:p>
        </p:txBody>
      </p:sp>
      <p:sp>
        <p:nvSpPr>
          <p:cNvPr id="9" name="Rectangle 3">
            <a:extLst>
              <a:ext uri="{FF2B5EF4-FFF2-40B4-BE49-F238E27FC236}">
                <a16:creationId xmlns:a16="http://schemas.microsoft.com/office/drawing/2014/main" id="{B62BAAEE-984E-44D1-84DB-EF385130D485}"/>
              </a:ext>
            </a:extLst>
          </p:cNvPr>
          <p:cNvSpPr>
            <a:spLocks noGrp="1"/>
          </p:cNvSpPr>
          <p:nvPr>
            <p:ph type="title"/>
          </p:nvPr>
        </p:nvSpPr>
        <p:spPr>
          <a:xfrm>
            <a:off x="457200" y="39935"/>
            <a:ext cx="8229600" cy="570404"/>
          </a:xfrm>
        </p:spPr>
        <p:style>
          <a:lnRef idx="1">
            <a:schemeClr val="accent4"/>
          </a:lnRef>
          <a:fillRef idx="2">
            <a:schemeClr val="accent4"/>
          </a:fillRef>
          <a:effectRef idx="1">
            <a:schemeClr val="accent4"/>
          </a:effectRef>
          <a:fontRef idx="minor">
            <a:schemeClr val="dk1"/>
          </a:fontRef>
        </p:style>
        <p:txBody>
          <a:bodyPr/>
          <a:lstStyle/>
          <a:p>
            <a:pPr eaLnBrk="1" hangingPunct="1"/>
            <a:r>
              <a:rPr lang="it-IT" altLang="it-IT" sz="3800" b="1" dirty="0">
                <a:latin typeface="Arial" panose="020B0604020202020204" pitchFamily="34" charset="0"/>
                <a:cs typeface="Arial" panose="020B0604020202020204" pitchFamily="34" charset="0"/>
              </a:rPr>
              <a:t>LITIO (Li) Z = 3, SRM</a:t>
            </a:r>
          </a:p>
        </p:txBody>
      </p:sp>
      <p:sp>
        <p:nvSpPr>
          <p:cNvPr id="8" name="Text Box 5">
            <a:extLst>
              <a:ext uri="{FF2B5EF4-FFF2-40B4-BE49-F238E27FC236}">
                <a16:creationId xmlns:a16="http://schemas.microsoft.com/office/drawing/2014/main" id="{95E879A2-A514-4EE9-A85B-91EB58EC7848}"/>
              </a:ext>
            </a:extLst>
          </p:cNvPr>
          <p:cNvSpPr txBox="1">
            <a:spLocks noChangeArrowheads="1"/>
          </p:cNvSpPr>
          <p:nvPr/>
        </p:nvSpPr>
        <p:spPr bwMode="auto">
          <a:xfrm>
            <a:off x="217574" y="2236720"/>
            <a:ext cx="4602000" cy="246221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None/>
              <a:defRPr/>
            </a:pPr>
            <a:r>
              <a:rPr lang="it-IT" altLang="it-IT" sz="2200" b="1" dirty="0">
                <a:latin typeface="Arial" panose="020B0604020202020204" pitchFamily="34" charset="0"/>
                <a:cs typeface="Arial" panose="020B0604020202020204" pitchFamily="34" charset="0"/>
              </a:rPr>
              <a:t>Il caso italiano di Cesano (una piccola città vicino a Roma e a pochi chilometri dal lago di Bracciano) ha dimostrato che i fluidi geotermici potrebbero essere un'effettiva alternativa alle pegmatiti e alle salars.</a:t>
            </a:r>
            <a:endParaRPr lang="en-US" altLang="it-IT" sz="2200" b="1" dirty="0">
              <a:latin typeface="Arial" panose="020B0604020202020204" pitchFamily="34" charset="0"/>
              <a:cs typeface="Arial" panose="020B0604020202020204" pitchFamily="34" charset="0"/>
            </a:endParaRPr>
          </a:p>
        </p:txBody>
      </p:sp>
      <p:sp>
        <p:nvSpPr>
          <p:cNvPr id="16" name="AutoShape 2" descr="Lago di Bracciano tra borghi, eventi e natura - Italia.it">
            <a:extLst>
              <a:ext uri="{FF2B5EF4-FFF2-40B4-BE49-F238E27FC236}">
                <a16:creationId xmlns:a16="http://schemas.microsoft.com/office/drawing/2014/main" id="{1E39751F-B10A-4A8D-9F3D-6FBA5F6D9B9C}"/>
              </a:ext>
            </a:extLst>
          </p:cNvPr>
          <p:cNvSpPr>
            <a:spLocks noChangeAspect="1" noChangeArrowheads="1"/>
          </p:cNvSpPr>
          <p:nvPr/>
        </p:nvSpPr>
        <p:spPr bwMode="auto">
          <a:xfrm>
            <a:off x="4076814" y="476876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AutoShape 6" descr="Lago di Bracciano tra borghi, eventi e natura - Italia.it">
            <a:extLst>
              <a:ext uri="{FF2B5EF4-FFF2-40B4-BE49-F238E27FC236}">
                <a16:creationId xmlns:a16="http://schemas.microsoft.com/office/drawing/2014/main" id="{D952215D-0EDE-4CE5-B987-5AE0E16CBA22}"/>
              </a:ext>
            </a:extLst>
          </p:cNvPr>
          <p:cNvSpPr>
            <a:spLocks noChangeAspect="1" noChangeArrowheads="1"/>
          </p:cNvSpPr>
          <p:nvPr/>
        </p:nvSpPr>
        <p:spPr bwMode="auto">
          <a:xfrm>
            <a:off x="6455304" y="4139198"/>
            <a:ext cx="1490367" cy="14903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8" name="Immagine 17">
            <a:extLst>
              <a:ext uri="{FF2B5EF4-FFF2-40B4-BE49-F238E27FC236}">
                <a16:creationId xmlns:a16="http://schemas.microsoft.com/office/drawing/2014/main" id="{3390FDA2-C924-4609-9AE5-D4671D629E3E}"/>
              </a:ext>
            </a:extLst>
          </p:cNvPr>
          <p:cNvPicPr>
            <a:picLocks noChangeAspect="1"/>
          </p:cNvPicPr>
          <p:nvPr/>
        </p:nvPicPr>
        <p:blipFill rotWithShape="1">
          <a:blip r:embed="rId3"/>
          <a:srcRect l="61759" t="32460" r="8138" b="37195"/>
          <a:stretch/>
        </p:blipFill>
        <p:spPr>
          <a:xfrm>
            <a:off x="4939219" y="2334756"/>
            <a:ext cx="4093849" cy="2321255"/>
          </a:xfrm>
          <a:prstGeom prst="rect">
            <a:avLst/>
          </a:prstGeom>
        </p:spPr>
      </p:pic>
      <p:sp>
        <p:nvSpPr>
          <p:cNvPr id="20" name="Text Box 5">
            <a:extLst>
              <a:ext uri="{FF2B5EF4-FFF2-40B4-BE49-F238E27FC236}">
                <a16:creationId xmlns:a16="http://schemas.microsoft.com/office/drawing/2014/main" id="{E56C7EEF-BF34-438A-BD21-54244FF7915C}"/>
              </a:ext>
            </a:extLst>
          </p:cNvPr>
          <p:cNvSpPr txBox="1">
            <a:spLocks noChangeArrowheads="1"/>
          </p:cNvSpPr>
          <p:nvPr/>
        </p:nvSpPr>
        <p:spPr bwMode="auto">
          <a:xfrm>
            <a:off x="179512" y="4991697"/>
            <a:ext cx="8784976" cy="129266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2600" b="1" dirty="0">
                <a:latin typeface="Arial" panose="020B0604020202020204" pitchFamily="34" charset="0"/>
                <a:cs typeface="Arial" panose="020B0604020202020204" pitchFamily="34" charset="0"/>
              </a:rPr>
              <a:t>In generale, si potrebbe tentare di analizzare diverse tipologie di acque determinando il contenuto in litio ed estrarlo senza causare inquinamento…????</a:t>
            </a:r>
          </a:p>
        </p:txBody>
      </p:sp>
    </p:spTree>
    <p:extLst>
      <p:ext uri="{BB962C8B-B14F-4D97-AF65-F5344CB8AC3E}">
        <p14:creationId xmlns:p14="http://schemas.microsoft.com/office/powerpoint/2010/main" val="3029486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106470A2-3078-45AC-A417-7C28190359EC}"/>
              </a:ext>
            </a:extLst>
          </p:cNvPr>
          <p:cNvSpPr txBox="1">
            <a:spLocks noChangeArrowheads="1"/>
          </p:cNvSpPr>
          <p:nvPr/>
        </p:nvSpPr>
        <p:spPr bwMode="auto">
          <a:xfrm>
            <a:off x="462808" y="780852"/>
            <a:ext cx="8229600" cy="584775"/>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b="1" dirty="0">
                <a:latin typeface="Arial" panose="020B0604020202020204" pitchFamily="34" charset="0"/>
                <a:cs typeface="Arial" panose="020B0604020202020204" pitchFamily="34" charset="0"/>
              </a:rPr>
              <a:t>E riciclare….?</a:t>
            </a:r>
          </a:p>
        </p:txBody>
      </p:sp>
      <p:sp>
        <p:nvSpPr>
          <p:cNvPr id="9" name="Rectangle 3">
            <a:extLst>
              <a:ext uri="{FF2B5EF4-FFF2-40B4-BE49-F238E27FC236}">
                <a16:creationId xmlns:a16="http://schemas.microsoft.com/office/drawing/2014/main" id="{B62BAAEE-984E-44D1-84DB-EF385130D485}"/>
              </a:ext>
            </a:extLst>
          </p:cNvPr>
          <p:cNvSpPr>
            <a:spLocks noGrp="1"/>
          </p:cNvSpPr>
          <p:nvPr>
            <p:ph type="title"/>
          </p:nvPr>
        </p:nvSpPr>
        <p:spPr>
          <a:xfrm>
            <a:off x="457200" y="39935"/>
            <a:ext cx="8229600" cy="570404"/>
          </a:xfrm>
        </p:spPr>
        <p:style>
          <a:lnRef idx="1">
            <a:schemeClr val="accent4"/>
          </a:lnRef>
          <a:fillRef idx="2">
            <a:schemeClr val="accent4"/>
          </a:fillRef>
          <a:effectRef idx="1">
            <a:schemeClr val="accent4"/>
          </a:effectRef>
          <a:fontRef idx="minor">
            <a:schemeClr val="dk1"/>
          </a:fontRef>
        </p:style>
        <p:txBody>
          <a:bodyPr/>
          <a:lstStyle/>
          <a:p>
            <a:pPr eaLnBrk="1" hangingPunct="1"/>
            <a:r>
              <a:rPr lang="it-IT" altLang="it-IT" sz="3800" b="1" dirty="0">
                <a:latin typeface="Arial" panose="020B0604020202020204" pitchFamily="34" charset="0"/>
                <a:cs typeface="Arial" panose="020B0604020202020204" pitchFamily="34" charset="0"/>
              </a:rPr>
              <a:t>LITIO (Li) Z = 3, SRM</a:t>
            </a:r>
          </a:p>
        </p:txBody>
      </p:sp>
      <p:sp>
        <p:nvSpPr>
          <p:cNvPr id="16" name="AutoShape 2" descr="Lago di Bracciano tra borghi, eventi e natura - Italia.it">
            <a:extLst>
              <a:ext uri="{FF2B5EF4-FFF2-40B4-BE49-F238E27FC236}">
                <a16:creationId xmlns:a16="http://schemas.microsoft.com/office/drawing/2014/main" id="{1E39751F-B10A-4A8D-9F3D-6FBA5F6D9B9C}"/>
              </a:ext>
            </a:extLst>
          </p:cNvPr>
          <p:cNvSpPr>
            <a:spLocks noChangeAspect="1" noChangeArrowheads="1"/>
          </p:cNvSpPr>
          <p:nvPr/>
        </p:nvSpPr>
        <p:spPr bwMode="auto">
          <a:xfrm>
            <a:off x="4076814" y="476876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7" name="AutoShape 6" descr="Lago di Bracciano tra borghi, eventi e natura - Italia.it">
            <a:extLst>
              <a:ext uri="{FF2B5EF4-FFF2-40B4-BE49-F238E27FC236}">
                <a16:creationId xmlns:a16="http://schemas.microsoft.com/office/drawing/2014/main" id="{D952215D-0EDE-4CE5-B987-5AE0E16CBA22}"/>
              </a:ext>
            </a:extLst>
          </p:cNvPr>
          <p:cNvSpPr>
            <a:spLocks noChangeAspect="1" noChangeArrowheads="1"/>
          </p:cNvSpPr>
          <p:nvPr/>
        </p:nvSpPr>
        <p:spPr bwMode="auto">
          <a:xfrm>
            <a:off x="6455304" y="4139198"/>
            <a:ext cx="1490367" cy="14903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 name="CasellaDiTesto 20">
            <a:extLst>
              <a:ext uri="{FF2B5EF4-FFF2-40B4-BE49-F238E27FC236}">
                <a16:creationId xmlns:a16="http://schemas.microsoft.com/office/drawing/2014/main" id="{5792EDE5-43FA-4B0B-99D6-DE474BC5B6BA}"/>
              </a:ext>
            </a:extLst>
          </p:cNvPr>
          <p:cNvSpPr txBox="1"/>
          <p:nvPr/>
        </p:nvSpPr>
        <p:spPr>
          <a:xfrm>
            <a:off x="132993" y="1434207"/>
            <a:ext cx="8856984"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it-IT" b="1" dirty="0">
                <a:solidFill>
                  <a:schemeClr val="tx1"/>
                </a:solidFill>
                <a:latin typeface="SolferinoText-Regular"/>
              </a:rPr>
              <a:t>Unici in Italia, la Spirit di Chiampo (Vicenza) del Sig. Forestan recupera batterie esauste di ogni tipologia provenienti dall’Est Asiatico e produce un materiale a base di litio, nichel, cobalto e manganese. In Europa nessuna azienda è in grado di lavorare tali materiali per riprodurre batterie nuove e il materiale viene rispedito nell’Est Asiatico…. (Cina, Giappone, Sud Corea e Indonesia)</a:t>
            </a:r>
            <a:r>
              <a:rPr lang="it-IT" b="1" i="0" dirty="0">
                <a:solidFill>
                  <a:schemeClr val="tx1"/>
                </a:solidFill>
                <a:effectLst/>
                <a:latin typeface="SolferinoText-Regular"/>
              </a:rPr>
              <a:t>.</a:t>
            </a:r>
            <a:endParaRPr lang="it-IT" b="1" dirty="0">
              <a:solidFill>
                <a:schemeClr val="tx1"/>
              </a:solidFill>
            </a:endParaRPr>
          </a:p>
        </p:txBody>
      </p:sp>
      <p:pic>
        <p:nvPicPr>
          <p:cNvPr id="5" name="Immagine 4">
            <a:extLst>
              <a:ext uri="{FF2B5EF4-FFF2-40B4-BE49-F238E27FC236}">
                <a16:creationId xmlns:a16="http://schemas.microsoft.com/office/drawing/2014/main" id="{39903F67-AB25-418F-B971-890937565A73}"/>
              </a:ext>
            </a:extLst>
          </p:cNvPr>
          <p:cNvPicPr>
            <a:picLocks noChangeAspect="1"/>
          </p:cNvPicPr>
          <p:nvPr/>
        </p:nvPicPr>
        <p:blipFill rotWithShape="1">
          <a:blip r:embed="rId3"/>
          <a:srcRect l="25588" t="28469" r="26376" b="10801"/>
          <a:stretch/>
        </p:blipFill>
        <p:spPr>
          <a:xfrm>
            <a:off x="2688697" y="3825465"/>
            <a:ext cx="3951317" cy="2809940"/>
          </a:xfrm>
          <a:prstGeom prst="rect">
            <a:avLst/>
          </a:prstGeom>
        </p:spPr>
      </p:pic>
    </p:spTree>
    <p:extLst>
      <p:ext uri="{BB962C8B-B14F-4D97-AF65-F5344CB8AC3E}">
        <p14:creationId xmlns:p14="http://schemas.microsoft.com/office/powerpoint/2010/main" val="2275022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62621EEC-9C0A-48DD-9998-0CDE80362993}"/>
              </a:ext>
            </a:extLst>
          </p:cNvPr>
          <p:cNvSpPr>
            <a:spLocks noGrp="1"/>
          </p:cNvSpPr>
          <p:nvPr>
            <p:ph type="title"/>
          </p:nvPr>
        </p:nvSpPr>
        <p:spPr>
          <a:xfrm>
            <a:off x="327296" y="67528"/>
            <a:ext cx="8496944" cy="706090"/>
          </a:xfrm>
        </p:spPr>
        <p:style>
          <a:lnRef idx="1">
            <a:schemeClr val="accent5"/>
          </a:lnRef>
          <a:fillRef idx="2">
            <a:schemeClr val="accent5"/>
          </a:fillRef>
          <a:effectRef idx="1">
            <a:schemeClr val="accent5"/>
          </a:effectRef>
          <a:fontRef idx="minor">
            <a:schemeClr val="dk1"/>
          </a:fontRef>
        </p:style>
        <p:txBody>
          <a:bodyPr/>
          <a:lstStyle/>
          <a:p>
            <a:pPr eaLnBrk="1" hangingPunct="1"/>
            <a:r>
              <a:rPr lang="it-IT" altLang="it-IT" sz="4000" b="1" dirty="0">
                <a:latin typeface="Arial" panose="020B0604020202020204" pitchFamily="34" charset="0"/>
                <a:cs typeface="Arial" panose="020B0604020202020204" pitchFamily="34" charset="0"/>
              </a:rPr>
              <a:t>MANGANESE (Mn) Z = 26, SRM</a:t>
            </a:r>
          </a:p>
        </p:txBody>
      </p:sp>
      <p:sp>
        <p:nvSpPr>
          <p:cNvPr id="60421" name="Text Box 5">
            <a:extLst>
              <a:ext uri="{FF2B5EF4-FFF2-40B4-BE49-F238E27FC236}">
                <a16:creationId xmlns:a16="http://schemas.microsoft.com/office/drawing/2014/main" id="{8FA419CF-4167-4530-8E58-52CB32A1AB0C}"/>
              </a:ext>
            </a:extLst>
          </p:cNvPr>
          <p:cNvSpPr txBox="1">
            <a:spLocks noChangeArrowheads="1"/>
          </p:cNvSpPr>
          <p:nvPr/>
        </p:nvSpPr>
        <p:spPr bwMode="auto">
          <a:xfrm>
            <a:off x="143508" y="908720"/>
            <a:ext cx="8856984" cy="341632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1800" b="1" dirty="0">
                <a:latin typeface="Arial" panose="020B0604020202020204" pitchFamily="34" charset="0"/>
                <a:cs typeface="Arial" panose="020B0604020202020204" pitchFamily="34" charset="0"/>
              </a:rPr>
              <a:t>Il manganese è un metallo molto fragile e ha pochissimi utilizzi come metallo puro. Tuttavia, circa 19 milioni di tonnellate di manganese vengono utilizzati annualmente per un ammontare di circa 40 miliardi di euro all’anno.</a:t>
            </a:r>
          </a:p>
          <a:p>
            <a:pPr algn="just" eaLnBrk="1" hangingPunct="1">
              <a:spcBef>
                <a:spcPct val="0"/>
              </a:spcBef>
              <a:buClrTx/>
              <a:buSzTx/>
              <a:buFontTx/>
              <a:buNone/>
              <a:defRPr/>
            </a:pPr>
            <a:endParaRPr lang="en-US" altLang="it-IT" sz="18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r>
              <a:rPr lang="it-IT" altLang="it-IT" sz="1800" b="1" dirty="0">
                <a:latin typeface="Arial" panose="020B0604020202020204" pitchFamily="34" charset="0"/>
                <a:cs typeface="Arial" panose="020B0604020202020204" pitchFamily="34" charset="0"/>
              </a:rPr>
              <a:t>Il manganese viene estratto in 33 nazioni. Le stime sulle riserve mondiali si aggirano intorno ai 630 milioni di tonnellate. Oltre al Sudafrica, altre nazioni che producono molto manganese sono Australia, Gabon e Brasile.</a:t>
            </a:r>
          </a:p>
          <a:p>
            <a:pPr algn="just" eaLnBrk="1" hangingPunct="1">
              <a:spcBef>
                <a:spcPct val="0"/>
              </a:spcBef>
              <a:buClrTx/>
              <a:buSzTx/>
              <a:buFontTx/>
              <a:buNone/>
              <a:defRPr/>
            </a:pPr>
            <a:endParaRPr lang="it-IT" altLang="it-IT" sz="18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r>
              <a:rPr lang="it-IT" altLang="it-IT" sz="1800" b="1" dirty="0">
                <a:latin typeface="Arial" panose="020B0604020202020204" pitchFamily="34" charset="0"/>
                <a:cs typeface="Arial" panose="020B0604020202020204" pitchFamily="34" charset="0"/>
              </a:rPr>
              <a:t>Il manganese rappresenta solo lo 0.1% della crosta terrestre. Tutto il manganese prodotto a livello mondiale deriva da depositi sedimentari di origine marina. Si tratta principalmente di depositi di carbonati e ossidi.</a:t>
            </a:r>
          </a:p>
          <a:p>
            <a:pPr algn="just" eaLnBrk="1" hangingPunct="1">
              <a:spcBef>
                <a:spcPct val="0"/>
              </a:spcBef>
              <a:buClrTx/>
              <a:buSzTx/>
              <a:buFontTx/>
              <a:buNone/>
              <a:defRPr/>
            </a:pPr>
            <a:endParaRPr lang="it-IT" altLang="it-IT" sz="1800" b="1" dirty="0">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B0DDC058-4745-428E-97B4-488EF4DCB752}"/>
              </a:ext>
            </a:extLst>
          </p:cNvPr>
          <p:cNvPicPr>
            <a:picLocks noChangeAspect="1"/>
          </p:cNvPicPr>
          <p:nvPr/>
        </p:nvPicPr>
        <p:blipFill rotWithShape="1">
          <a:blip r:embed="rId2"/>
          <a:srcRect l="7476" t="21380" r="39763" b="12200"/>
          <a:stretch/>
        </p:blipFill>
        <p:spPr>
          <a:xfrm>
            <a:off x="107504" y="4429378"/>
            <a:ext cx="3312368" cy="2345533"/>
          </a:xfrm>
          <a:prstGeom prst="rect">
            <a:avLst/>
          </a:prstGeom>
        </p:spPr>
      </p:pic>
      <p:pic>
        <p:nvPicPr>
          <p:cNvPr id="3" name="Immagine 2">
            <a:extLst>
              <a:ext uri="{FF2B5EF4-FFF2-40B4-BE49-F238E27FC236}">
                <a16:creationId xmlns:a16="http://schemas.microsoft.com/office/drawing/2014/main" id="{72C812CB-FD7A-47DA-897D-BF8382AEFB4B}"/>
              </a:ext>
            </a:extLst>
          </p:cNvPr>
          <p:cNvPicPr>
            <a:picLocks noChangeAspect="1"/>
          </p:cNvPicPr>
          <p:nvPr/>
        </p:nvPicPr>
        <p:blipFill rotWithShape="1">
          <a:blip r:embed="rId3"/>
          <a:srcRect l="31887" t="27601" r="31888" b="16401"/>
          <a:stretch/>
        </p:blipFill>
        <p:spPr>
          <a:xfrm>
            <a:off x="3491880" y="4423545"/>
            <a:ext cx="2736304" cy="2379395"/>
          </a:xfrm>
          <a:prstGeom prst="rect">
            <a:avLst/>
          </a:prstGeom>
        </p:spPr>
      </p:pic>
      <p:pic>
        <p:nvPicPr>
          <p:cNvPr id="4" name="Immagine 3">
            <a:extLst>
              <a:ext uri="{FF2B5EF4-FFF2-40B4-BE49-F238E27FC236}">
                <a16:creationId xmlns:a16="http://schemas.microsoft.com/office/drawing/2014/main" id="{C94C804B-145B-439F-8239-E297784A0F2E}"/>
              </a:ext>
            </a:extLst>
          </p:cNvPr>
          <p:cNvPicPr>
            <a:picLocks noChangeAspect="1"/>
          </p:cNvPicPr>
          <p:nvPr/>
        </p:nvPicPr>
        <p:blipFill rotWithShape="1">
          <a:blip r:embed="rId4"/>
          <a:srcRect l="52362" t="30284" r="14563" b="30551"/>
          <a:stretch/>
        </p:blipFill>
        <p:spPr>
          <a:xfrm>
            <a:off x="6300192" y="4606019"/>
            <a:ext cx="2773421" cy="1847317"/>
          </a:xfrm>
          <a:prstGeom prst="rect">
            <a:avLst/>
          </a:prstGeom>
        </p:spPr>
      </p:pic>
    </p:spTree>
    <p:extLst>
      <p:ext uri="{BB962C8B-B14F-4D97-AF65-F5344CB8AC3E}">
        <p14:creationId xmlns:p14="http://schemas.microsoft.com/office/powerpoint/2010/main" val="1519009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Text Box 5">
            <a:extLst>
              <a:ext uri="{FF2B5EF4-FFF2-40B4-BE49-F238E27FC236}">
                <a16:creationId xmlns:a16="http://schemas.microsoft.com/office/drawing/2014/main" id="{8FA419CF-4167-4530-8E58-52CB32A1AB0C}"/>
              </a:ext>
            </a:extLst>
          </p:cNvPr>
          <p:cNvSpPr txBox="1">
            <a:spLocks noChangeArrowheads="1"/>
          </p:cNvSpPr>
          <p:nvPr/>
        </p:nvSpPr>
        <p:spPr bwMode="auto">
          <a:xfrm>
            <a:off x="143508" y="963196"/>
            <a:ext cx="8856984" cy="1754326"/>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eaLnBrk="1" hangingPunct="1">
              <a:spcBef>
                <a:spcPct val="0"/>
              </a:spcBef>
              <a:buClrTx/>
              <a:buSzTx/>
              <a:buFontTx/>
              <a:buNone/>
              <a:defRPr/>
            </a:pPr>
            <a:r>
              <a:rPr lang="it-IT" altLang="it-IT" sz="1800" b="1" dirty="0">
                <a:latin typeface="Arial" panose="020B0604020202020204" pitchFamily="34" charset="0"/>
                <a:cs typeface="Arial" panose="020B0604020202020204" pitchFamily="34" charset="0"/>
              </a:rPr>
              <a:t>L’80% delle riserve mondiali di manganese mondiale sono nel Kalahari che presenta carbonati di manganese (es. rodocrosite) e ossidi di manganese (es. pirolusite). </a:t>
            </a:r>
          </a:p>
          <a:p>
            <a:pPr eaLnBrk="1" hangingPunct="1">
              <a:spcBef>
                <a:spcPct val="0"/>
              </a:spcBef>
              <a:buClrTx/>
              <a:buSzTx/>
              <a:buFontTx/>
              <a:buNone/>
              <a:defRPr/>
            </a:pPr>
            <a:r>
              <a:rPr lang="it-IT" altLang="it-IT" sz="1800" b="1" dirty="0">
                <a:latin typeface="Arial" panose="020B0604020202020204" pitchFamily="34" charset="0"/>
                <a:cs typeface="Arial" panose="020B0604020202020204" pitchFamily="34" charset="0"/>
              </a:rPr>
              <a:t>Altri giacimenti di manganese sono in Bulgaria, Ucraina e Georgia. </a:t>
            </a:r>
          </a:p>
          <a:p>
            <a:pPr eaLnBrk="1" hangingPunct="1">
              <a:spcBef>
                <a:spcPct val="0"/>
              </a:spcBef>
              <a:buClrTx/>
              <a:buSzTx/>
              <a:buFontTx/>
              <a:buNone/>
              <a:defRPr/>
            </a:pPr>
            <a:endParaRPr lang="it-IT" altLang="it-IT" sz="1800" b="1" dirty="0">
              <a:latin typeface="Arial" panose="020B0604020202020204" pitchFamily="34" charset="0"/>
              <a:cs typeface="Arial" panose="020B0604020202020204" pitchFamily="34" charset="0"/>
            </a:endParaRPr>
          </a:p>
          <a:p>
            <a:pPr eaLnBrk="1" hangingPunct="1">
              <a:spcBef>
                <a:spcPct val="0"/>
              </a:spcBef>
              <a:buClrTx/>
              <a:buSzTx/>
              <a:buFontTx/>
              <a:buNone/>
              <a:defRPr/>
            </a:pPr>
            <a:r>
              <a:rPr lang="it-IT" altLang="it-IT" sz="1800" b="1" dirty="0">
                <a:latin typeface="Arial" panose="020B0604020202020204" pitchFamily="34" charset="0"/>
                <a:cs typeface="Arial" panose="020B0604020202020204" pitchFamily="34" charset="0"/>
              </a:rPr>
              <a:t>La produzione è piuttosto distribuita in diverse regioni del mondo.</a:t>
            </a:r>
          </a:p>
        </p:txBody>
      </p:sp>
      <p:sp>
        <p:nvSpPr>
          <p:cNvPr id="12" name="Text Box 5">
            <a:extLst>
              <a:ext uri="{FF2B5EF4-FFF2-40B4-BE49-F238E27FC236}">
                <a16:creationId xmlns:a16="http://schemas.microsoft.com/office/drawing/2014/main" id="{58632DA1-8417-4F46-8E6B-0778BD81D114}"/>
              </a:ext>
            </a:extLst>
          </p:cNvPr>
          <p:cNvSpPr txBox="1">
            <a:spLocks noChangeArrowheads="1"/>
          </p:cNvSpPr>
          <p:nvPr/>
        </p:nvSpPr>
        <p:spPr bwMode="auto">
          <a:xfrm>
            <a:off x="4448960" y="3212976"/>
            <a:ext cx="4339942" cy="286232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1800" b="1" dirty="0">
                <a:latin typeface="Arial" panose="020B0604020202020204" pitchFamily="34" charset="0"/>
                <a:cs typeface="Arial" panose="020B0604020202020204" pitchFamily="34" charset="0"/>
              </a:rPr>
              <a:t>Molto interessante (ma potrebbe rivelarsi molto preoccupante dal punto di vista ambientale) la presenza di noduli di manganese sui fondali oceanici a circa 5-7 km. Tali noduli contengono anche nickel, cobalto, rame, molibdeno, zinco, zirconio, litio, platino, titanio, germanio, ittrio e altri.</a:t>
            </a:r>
          </a:p>
          <a:p>
            <a:pPr algn="just" eaLnBrk="1" hangingPunct="1">
              <a:spcBef>
                <a:spcPct val="0"/>
              </a:spcBef>
              <a:buClrTx/>
              <a:buSzTx/>
              <a:buFontTx/>
              <a:buNone/>
              <a:defRPr/>
            </a:pPr>
            <a:r>
              <a:rPr lang="it-IT" altLang="it-IT" sz="1800" b="1" dirty="0">
                <a:latin typeface="Arial" panose="020B0604020202020204" pitchFamily="34" charset="0"/>
                <a:cs typeface="Arial" panose="020B0604020202020204" pitchFamily="34" charset="0"/>
              </a:rPr>
              <a:t>Ancora non si sono sviluppati metodi per la raccolta di tali noduli.</a:t>
            </a:r>
          </a:p>
        </p:txBody>
      </p:sp>
      <p:sp>
        <p:nvSpPr>
          <p:cNvPr id="9" name="Rectangle 3">
            <a:extLst>
              <a:ext uri="{FF2B5EF4-FFF2-40B4-BE49-F238E27FC236}">
                <a16:creationId xmlns:a16="http://schemas.microsoft.com/office/drawing/2014/main" id="{9FC53C94-676F-4514-BCFE-270EE10D697E}"/>
              </a:ext>
            </a:extLst>
          </p:cNvPr>
          <p:cNvSpPr>
            <a:spLocks noGrp="1"/>
          </p:cNvSpPr>
          <p:nvPr>
            <p:ph type="title"/>
          </p:nvPr>
        </p:nvSpPr>
        <p:spPr>
          <a:xfrm>
            <a:off x="300000" y="67528"/>
            <a:ext cx="8496944" cy="706090"/>
          </a:xfrm>
        </p:spPr>
        <p:style>
          <a:lnRef idx="1">
            <a:schemeClr val="accent5"/>
          </a:lnRef>
          <a:fillRef idx="2">
            <a:schemeClr val="accent5"/>
          </a:fillRef>
          <a:effectRef idx="1">
            <a:schemeClr val="accent5"/>
          </a:effectRef>
          <a:fontRef idx="minor">
            <a:schemeClr val="dk1"/>
          </a:fontRef>
        </p:style>
        <p:txBody>
          <a:bodyPr/>
          <a:lstStyle/>
          <a:p>
            <a:pPr eaLnBrk="1" hangingPunct="1"/>
            <a:r>
              <a:rPr lang="it-IT" altLang="it-IT" sz="4000" b="1" dirty="0">
                <a:latin typeface="Arial" panose="020B0604020202020204" pitchFamily="34" charset="0"/>
                <a:cs typeface="Arial" panose="020B0604020202020204" pitchFamily="34" charset="0"/>
              </a:rPr>
              <a:t>MANGANESE (Mn) Z = 26, SRM</a:t>
            </a:r>
          </a:p>
        </p:txBody>
      </p:sp>
      <p:pic>
        <p:nvPicPr>
          <p:cNvPr id="1026" name="Picture 2" descr="Kalahari Desert | Map &amp; Facts | Britannica">
            <a:extLst>
              <a:ext uri="{FF2B5EF4-FFF2-40B4-BE49-F238E27FC236}">
                <a16:creationId xmlns:a16="http://schemas.microsoft.com/office/drawing/2014/main" id="{62889872-3BF8-46FD-BEBD-BC23F016B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924944"/>
            <a:ext cx="3393959" cy="370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662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Text Box 5">
            <a:extLst>
              <a:ext uri="{FF2B5EF4-FFF2-40B4-BE49-F238E27FC236}">
                <a16:creationId xmlns:a16="http://schemas.microsoft.com/office/drawing/2014/main" id="{8FA419CF-4167-4530-8E58-52CB32A1AB0C}"/>
              </a:ext>
            </a:extLst>
          </p:cNvPr>
          <p:cNvSpPr txBox="1">
            <a:spLocks noChangeArrowheads="1"/>
          </p:cNvSpPr>
          <p:nvPr/>
        </p:nvSpPr>
        <p:spPr bwMode="auto">
          <a:xfrm>
            <a:off x="0" y="873945"/>
            <a:ext cx="9144000" cy="769441"/>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sz="2200" b="1">
                <a:latin typeface="Arial" panose="020B0604020202020204" pitchFamily="34" charset="0"/>
                <a:cs typeface="Arial" panose="020B0604020202020204" pitchFamily="34" charset="0"/>
              </a:rPr>
              <a:t>Noduli di Mn sui fondali oceanici. Si possono trovare anche a su plateau a 1000 – 2000 m</a:t>
            </a:r>
          </a:p>
        </p:txBody>
      </p:sp>
      <p:pic>
        <p:nvPicPr>
          <p:cNvPr id="1026" name="Picture 2" descr="manganese nodules">
            <a:extLst>
              <a:ext uri="{FF2B5EF4-FFF2-40B4-BE49-F238E27FC236}">
                <a16:creationId xmlns:a16="http://schemas.microsoft.com/office/drawing/2014/main" id="{78F7E904-1411-446A-93DD-935938B07C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406"/>
          <a:stretch/>
        </p:blipFill>
        <p:spPr bwMode="auto">
          <a:xfrm>
            <a:off x="25152" y="1749912"/>
            <a:ext cx="4811717" cy="504056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3F4A77C3-7CDC-46FA-8423-614C529803E1}"/>
              </a:ext>
            </a:extLst>
          </p:cNvPr>
          <p:cNvPicPr>
            <a:picLocks noChangeAspect="1"/>
          </p:cNvPicPr>
          <p:nvPr/>
        </p:nvPicPr>
        <p:blipFill rotWithShape="1">
          <a:blip r:embed="rId4"/>
          <a:srcRect l="28737" t="22000" r="35826" b="17801"/>
          <a:stretch/>
        </p:blipFill>
        <p:spPr>
          <a:xfrm>
            <a:off x="4932040" y="1756111"/>
            <a:ext cx="4128501" cy="3945012"/>
          </a:xfrm>
          <a:prstGeom prst="rect">
            <a:avLst/>
          </a:prstGeom>
        </p:spPr>
      </p:pic>
      <p:sp>
        <p:nvSpPr>
          <p:cNvPr id="9" name="Text Box 5">
            <a:extLst>
              <a:ext uri="{FF2B5EF4-FFF2-40B4-BE49-F238E27FC236}">
                <a16:creationId xmlns:a16="http://schemas.microsoft.com/office/drawing/2014/main" id="{53702A79-86C5-49FA-B9A0-DA72CF946EA3}"/>
              </a:ext>
            </a:extLst>
          </p:cNvPr>
          <p:cNvSpPr txBox="1">
            <a:spLocks noChangeArrowheads="1"/>
          </p:cNvSpPr>
          <p:nvPr/>
        </p:nvSpPr>
        <p:spPr bwMode="auto">
          <a:xfrm>
            <a:off x="4836869" y="5805264"/>
            <a:ext cx="4307131" cy="92333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sz="1800" b="1">
                <a:latin typeface="Arial" panose="020B0604020202020204" pitchFamily="34" charset="0"/>
                <a:cs typeface="Arial" panose="020B0604020202020204" pitchFamily="34" charset="0"/>
              </a:rPr>
              <a:t>Nodulo di manganese raccolto  a 4100 m. </a:t>
            </a:r>
          </a:p>
          <a:p>
            <a:pPr algn="ctr" eaLnBrk="1" hangingPunct="1">
              <a:spcBef>
                <a:spcPct val="0"/>
              </a:spcBef>
              <a:buClrTx/>
              <a:buSzTx/>
              <a:buFontTx/>
              <a:buNone/>
              <a:defRPr/>
            </a:pPr>
            <a:r>
              <a:rPr lang="it-IT" altLang="it-IT" sz="1800" b="1">
                <a:latin typeface="Arial" panose="020B0604020202020204" pitchFamily="34" charset="0"/>
                <a:cs typeface="Arial" panose="020B0604020202020204" pitchFamily="34" charset="0"/>
              </a:rPr>
              <a:t>Questo campione ha 5 milioni di anni</a:t>
            </a:r>
          </a:p>
        </p:txBody>
      </p:sp>
      <p:sp>
        <p:nvSpPr>
          <p:cNvPr id="10" name="Rectangle 3">
            <a:extLst>
              <a:ext uri="{FF2B5EF4-FFF2-40B4-BE49-F238E27FC236}">
                <a16:creationId xmlns:a16="http://schemas.microsoft.com/office/drawing/2014/main" id="{EED03212-2BCA-467D-9A66-5C9ABF2FEAAC}"/>
              </a:ext>
            </a:extLst>
          </p:cNvPr>
          <p:cNvSpPr>
            <a:spLocks noGrp="1"/>
          </p:cNvSpPr>
          <p:nvPr>
            <p:ph type="title"/>
          </p:nvPr>
        </p:nvSpPr>
        <p:spPr>
          <a:xfrm>
            <a:off x="300000" y="67528"/>
            <a:ext cx="8496944" cy="706090"/>
          </a:xfrm>
        </p:spPr>
        <p:style>
          <a:lnRef idx="1">
            <a:schemeClr val="accent5"/>
          </a:lnRef>
          <a:fillRef idx="2">
            <a:schemeClr val="accent5"/>
          </a:fillRef>
          <a:effectRef idx="1">
            <a:schemeClr val="accent5"/>
          </a:effectRef>
          <a:fontRef idx="minor">
            <a:schemeClr val="dk1"/>
          </a:fontRef>
        </p:style>
        <p:txBody>
          <a:bodyPr/>
          <a:lstStyle/>
          <a:p>
            <a:pPr eaLnBrk="1" hangingPunct="1"/>
            <a:r>
              <a:rPr lang="it-IT" altLang="it-IT" sz="4000" b="1" dirty="0">
                <a:latin typeface="Arial" panose="020B0604020202020204" pitchFamily="34" charset="0"/>
                <a:cs typeface="Arial" panose="020B0604020202020204" pitchFamily="34" charset="0"/>
              </a:rPr>
              <a:t>MANGANESE (Mn) Z = 26, SRM</a:t>
            </a:r>
          </a:p>
        </p:txBody>
      </p:sp>
    </p:spTree>
    <p:extLst>
      <p:ext uri="{BB962C8B-B14F-4D97-AF65-F5344CB8AC3E}">
        <p14:creationId xmlns:p14="http://schemas.microsoft.com/office/powerpoint/2010/main" val="1955773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Text Box 5">
            <a:extLst>
              <a:ext uri="{FF2B5EF4-FFF2-40B4-BE49-F238E27FC236}">
                <a16:creationId xmlns:a16="http://schemas.microsoft.com/office/drawing/2014/main" id="{8FA419CF-4167-4530-8E58-52CB32A1AB0C}"/>
              </a:ext>
            </a:extLst>
          </p:cNvPr>
          <p:cNvSpPr txBox="1">
            <a:spLocks noChangeArrowheads="1"/>
          </p:cNvSpPr>
          <p:nvPr/>
        </p:nvSpPr>
        <p:spPr bwMode="auto">
          <a:xfrm>
            <a:off x="263662" y="871001"/>
            <a:ext cx="8592480" cy="430888"/>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sz="2200" b="1">
                <a:latin typeface="Arial" panose="020B0604020202020204" pitchFamily="34" charset="0"/>
                <a:cs typeface="Arial" panose="020B0604020202020204" pitchFamily="34" charset="0"/>
              </a:rPr>
              <a:t>Offerta e domanda del manganese nel periodo 2016 – 2022</a:t>
            </a:r>
          </a:p>
        </p:txBody>
      </p:sp>
      <p:sp>
        <p:nvSpPr>
          <p:cNvPr id="10" name="Rectangle 3">
            <a:extLst>
              <a:ext uri="{FF2B5EF4-FFF2-40B4-BE49-F238E27FC236}">
                <a16:creationId xmlns:a16="http://schemas.microsoft.com/office/drawing/2014/main" id="{EED03212-2BCA-467D-9A66-5C9ABF2FEAAC}"/>
              </a:ext>
            </a:extLst>
          </p:cNvPr>
          <p:cNvSpPr>
            <a:spLocks noGrp="1"/>
          </p:cNvSpPr>
          <p:nvPr>
            <p:ph type="title"/>
          </p:nvPr>
        </p:nvSpPr>
        <p:spPr>
          <a:xfrm>
            <a:off x="300000" y="67528"/>
            <a:ext cx="8496944" cy="706090"/>
          </a:xfrm>
        </p:spPr>
        <p:style>
          <a:lnRef idx="1">
            <a:schemeClr val="accent5"/>
          </a:lnRef>
          <a:fillRef idx="2">
            <a:schemeClr val="accent5"/>
          </a:fillRef>
          <a:effectRef idx="1">
            <a:schemeClr val="accent5"/>
          </a:effectRef>
          <a:fontRef idx="minor">
            <a:schemeClr val="dk1"/>
          </a:fontRef>
        </p:style>
        <p:txBody>
          <a:bodyPr/>
          <a:lstStyle/>
          <a:p>
            <a:pPr eaLnBrk="1" hangingPunct="1"/>
            <a:r>
              <a:rPr lang="it-IT" altLang="it-IT" sz="4000" b="1" dirty="0">
                <a:latin typeface="Arial" panose="020B0604020202020204" pitchFamily="34" charset="0"/>
                <a:cs typeface="Arial" panose="020B0604020202020204" pitchFamily="34" charset="0"/>
              </a:rPr>
              <a:t>MANGANESE (Mn) Z = 26, SRM</a:t>
            </a:r>
          </a:p>
        </p:txBody>
      </p:sp>
      <p:pic>
        <p:nvPicPr>
          <p:cNvPr id="3" name="Immagine 2">
            <a:extLst>
              <a:ext uri="{FF2B5EF4-FFF2-40B4-BE49-F238E27FC236}">
                <a16:creationId xmlns:a16="http://schemas.microsoft.com/office/drawing/2014/main" id="{906192FD-BD46-4B02-AB38-E3A48209FAE3}"/>
              </a:ext>
            </a:extLst>
          </p:cNvPr>
          <p:cNvPicPr>
            <a:picLocks noChangeAspect="1"/>
          </p:cNvPicPr>
          <p:nvPr/>
        </p:nvPicPr>
        <p:blipFill rotWithShape="1">
          <a:blip r:embed="rId3"/>
          <a:srcRect l="22438" t="47200" r="33462" b="31800"/>
          <a:stretch/>
        </p:blipFill>
        <p:spPr>
          <a:xfrm>
            <a:off x="683568" y="1422053"/>
            <a:ext cx="7527236" cy="2016224"/>
          </a:xfrm>
          <a:prstGeom prst="rect">
            <a:avLst/>
          </a:prstGeom>
        </p:spPr>
      </p:pic>
      <p:pic>
        <p:nvPicPr>
          <p:cNvPr id="4" name="Immagine 3">
            <a:extLst>
              <a:ext uri="{FF2B5EF4-FFF2-40B4-BE49-F238E27FC236}">
                <a16:creationId xmlns:a16="http://schemas.microsoft.com/office/drawing/2014/main" id="{84707104-37F5-4A55-8A22-A962794805D1}"/>
              </a:ext>
            </a:extLst>
          </p:cNvPr>
          <p:cNvPicPr>
            <a:picLocks noChangeAspect="1"/>
          </p:cNvPicPr>
          <p:nvPr/>
        </p:nvPicPr>
        <p:blipFill rotWithShape="1">
          <a:blip r:embed="rId4"/>
          <a:srcRect l="28738" t="41600" r="29525" b="20601"/>
          <a:stretch/>
        </p:blipFill>
        <p:spPr>
          <a:xfrm>
            <a:off x="2782263" y="3456056"/>
            <a:ext cx="6360707" cy="3240360"/>
          </a:xfrm>
          <a:prstGeom prst="rect">
            <a:avLst/>
          </a:prstGeom>
        </p:spPr>
      </p:pic>
      <p:sp>
        <p:nvSpPr>
          <p:cNvPr id="11" name="Text Box 5">
            <a:extLst>
              <a:ext uri="{FF2B5EF4-FFF2-40B4-BE49-F238E27FC236}">
                <a16:creationId xmlns:a16="http://schemas.microsoft.com/office/drawing/2014/main" id="{0DB11EFD-57DB-48D1-AE8C-9A6D41EE93E4}"/>
              </a:ext>
            </a:extLst>
          </p:cNvPr>
          <p:cNvSpPr txBox="1">
            <a:spLocks noChangeArrowheads="1"/>
          </p:cNvSpPr>
          <p:nvPr/>
        </p:nvSpPr>
        <p:spPr bwMode="auto">
          <a:xfrm>
            <a:off x="67617" y="4352961"/>
            <a:ext cx="2746767" cy="1107996"/>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en-GB" altLang="it-IT" sz="2200" b="1" dirty="0">
                <a:latin typeface="Arial" panose="020B0604020202020204" pitchFamily="34" charset="0"/>
                <a:cs typeface="Arial" panose="020B0604020202020204" pitchFamily="34" charset="0"/>
              </a:rPr>
              <a:t>Prezzo del manganese tra il 2016 e il 2020</a:t>
            </a:r>
          </a:p>
        </p:txBody>
      </p:sp>
    </p:spTree>
    <p:extLst>
      <p:ext uri="{BB962C8B-B14F-4D97-AF65-F5344CB8AC3E}">
        <p14:creationId xmlns:p14="http://schemas.microsoft.com/office/powerpoint/2010/main" val="1839231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Text Box 5">
            <a:extLst>
              <a:ext uri="{FF2B5EF4-FFF2-40B4-BE49-F238E27FC236}">
                <a16:creationId xmlns:a16="http://schemas.microsoft.com/office/drawing/2014/main" id="{8FA419CF-4167-4530-8E58-52CB32A1AB0C}"/>
              </a:ext>
            </a:extLst>
          </p:cNvPr>
          <p:cNvSpPr txBox="1">
            <a:spLocks noChangeArrowheads="1"/>
          </p:cNvSpPr>
          <p:nvPr/>
        </p:nvSpPr>
        <p:spPr bwMode="auto">
          <a:xfrm>
            <a:off x="159924" y="908720"/>
            <a:ext cx="8777095" cy="43088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sz="2200" b="1">
                <a:latin typeface="Arial" panose="020B0604020202020204" pitchFamily="34" charset="0"/>
                <a:cs typeface="Arial" panose="020B0604020202020204" pitchFamily="34" charset="0"/>
              </a:rPr>
              <a:t>Utilizzo del manganese nell’Unione Europea</a:t>
            </a:r>
          </a:p>
        </p:txBody>
      </p:sp>
      <p:sp>
        <p:nvSpPr>
          <p:cNvPr id="10" name="Rectangle 3">
            <a:extLst>
              <a:ext uri="{FF2B5EF4-FFF2-40B4-BE49-F238E27FC236}">
                <a16:creationId xmlns:a16="http://schemas.microsoft.com/office/drawing/2014/main" id="{EED03212-2BCA-467D-9A66-5C9ABF2FEAAC}"/>
              </a:ext>
            </a:extLst>
          </p:cNvPr>
          <p:cNvSpPr>
            <a:spLocks noGrp="1"/>
          </p:cNvSpPr>
          <p:nvPr>
            <p:ph type="title"/>
          </p:nvPr>
        </p:nvSpPr>
        <p:spPr>
          <a:xfrm>
            <a:off x="300000" y="67528"/>
            <a:ext cx="8496944" cy="706090"/>
          </a:xfrm>
        </p:spPr>
        <p:style>
          <a:lnRef idx="1">
            <a:schemeClr val="accent5"/>
          </a:lnRef>
          <a:fillRef idx="2">
            <a:schemeClr val="accent5"/>
          </a:fillRef>
          <a:effectRef idx="1">
            <a:schemeClr val="accent5"/>
          </a:effectRef>
          <a:fontRef idx="minor">
            <a:schemeClr val="dk1"/>
          </a:fontRef>
        </p:style>
        <p:txBody>
          <a:bodyPr/>
          <a:lstStyle/>
          <a:p>
            <a:pPr eaLnBrk="1" hangingPunct="1"/>
            <a:r>
              <a:rPr lang="it-IT" altLang="it-IT" sz="4000" b="1" dirty="0">
                <a:latin typeface="Arial" panose="020B0604020202020204" pitchFamily="34" charset="0"/>
                <a:cs typeface="Arial" panose="020B0604020202020204" pitchFamily="34" charset="0"/>
              </a:rPr>
              <a:t>MANGANESE (Mn) Z = 26, SRM</a:t>
            </a:r>
          </a:p>
        </p:txBody>
      </p:sp>
      <p:pic>
        <p:nvPicPr>
          <p:cNvPr id="2" name="Immagine 1">
            <a:extLst>
              <a:ext uri="{FF2B5EF4-FFF2-40B4-BE49-F238E27FC236}">
                <a16:creationId xmlns:a16="http://schemas.microsoft.com/office/drawing/2014/main" id="{35EFBFF1-75FC-451D-9E62-825CD9E4CACA}"/>
              </a:ext>
            </a:extLst>
          </p:cNvPr>
          <p:cNvPicPr>
            <a:picLocks noChangeAspect="1"/>
          </p:cNvPicPr>
          <p:nvPr/>
        </p:nvPicPr>
        <p:blipFill rotWithShape="1">
          <a:blip r:embed="rId3"/>
          <a:srcRect l="27163" t="26200" r="27163" b="15000"/>
          <a:stretch/>
        </p:blipFill>
        <p:spPr>
          <a:xfrm>
            <a:off x="1187624" y="1619095"/>
            <a:ext cx="7128792" cy="5162229"/>
          </a:xfrm>
          <a:prstGeom prst="rect">
            <a:avLst/>
          </a:prstGeom>
        </p:spPr>
      </p:pic>
    </p:spTree>
    <p:extLst>
      <p:ext uri="{BB962C8B-B14F-4D97-AF65-F5344CB8AC3E}">
        <p14:creationId xmlns:p14="http://schemas.microsoft.com/office/powerpoint/2010/main" val="3434388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62621EEC-9C0A-48DD-9998-0CDE80362993}"/>
              </a:ext>
            </a:extLst>
          </p:cNvPr>
          <p:cNvSpPr>
            <a:spLocks noGrp="1"/>
          </p:cNvSpPr>
          <p:nvPr>
            <p:ph type="title"/>
          </p:nvPr>
        </p:nvSpPr>
        <p:spPr>
          <a:xfrm>
            <a:off x="229928" y="91369"/>
            <a:ext cx="8684144" cy="706090"/>
          </a:xfrm>
        </p:spPr>
        <p:style>
          <a:lnRef idx="1">
            <a:schemeClr val="accent5"/>
          </a:lnRef>
          <a:fillRef idx="2">
            <a:schemeClr val="accent5"/>
          </a:fillRef>
          <a:effectRef idx="1">
            <a:schemeClr val="accent5"/>
          </a:effectRef>
          <a:fontRef idx="minor">
            <a:schemeClr val="dk1"/>
          </a:fontRef>
        </p:style>
        <p:txBody>
          <a:bodyPr/>
          <a:lstStyle/>
          <a:p>
            <a:pPr eaLnBrk="1" hangingPunct="1"/>
            <a:r>
              <a:rPr lang="it-IT" altLang="it-IT" sz="4000" b="1" dirty="0">
                <a:latin typeface="Arial" panose="020B0604020202020204" pitchFamily="34" charset="0"/>
                <a:cs typeface="Arial" panose="020B0604020202020204" pitchFamily="34" charset="0"/>
              </a:rPr>
              <a:t>NICKEL (Ni) Z = 28, SRM</a:t>
            </a:r>
          </a:p>
        </p:txBody>
      </p:sp>
      <p:sp>
        <p:nvSpPr>
          <p:cNvPr id="60421" name="Text Box 5">
            <a:extLst>
              <a:ext uri="{FF2B5EF4-FFF2-40B4-BE49-F238E27FC236}">
                <a16:creationId xmlns:a16="http://schemas.microsoft.com/office/drawing/2014/main" id="{8FA419CF-4167-4530-8E58-52CB32A1AB0C}"/>
              </a:ext>
            </a:extLst>
          </p:cNvPr>
          <p:cNvSpPr txBox="1">
            <a:spLocks noChangeArrowheads="1"/>
          </p:cNvSpPr>
          <p:nvPr/>
        </p:nvSpPr>
        <p:spPr bwMode="auto">
          <a:xfrm>
            <a:off x="37542" y="912099"/>
            <a:ext cx="9106458" cy="2031325"/>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1800" b="1" dirty="0">
                <a:latin typeface="Arial" panose="020B0604020202020204" pitchFamily="34" charset="0"/>
                <a:cs typeface="Arial" panose="020B0604020202020204" pitchFamily="34" charset="0"/>
              </a:rPr>
              <a:t>Circa l'85 percento del nichel mondiale è utilizzato nell'industria dell'acciaio e degli acciai speciali. Il restante 15% viene impiegato nell'elettronica e nelle batterie per veicoli (la mia auto ne ha circa 24 kg). </a:t>
            </a:r>
          </a:p>
          <a:p>
            <a:pPr algn="just" eaLnBrk="1" hangingPunct="1">
              <a:spcBef>
                <a:spcPct val="0"/>
              </a:spcBef>
              <a:buClrTx/>
              <a:buSzTx/>
              <a:buFontTx/>
              <a:buNone/>
              <a:defRPr/>
            </a:pPr>
            <a:endParaRPr lang="it-IT" altLang="it-IT" sz="18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r>
              <a:rPr lang="it-IT" altLang="it-IT" sz="1800" b="1" dirty="0">
                <a:latin typeface="Arial" panose="020B0604020202020204" pitchFamily="34" charset="0"/>
                <a:cs typeface="Arial" panose="020B0604020202020204" pitchFamily="34" charset="0"/>
              </a:rPr>
              <a:t>La maggior parte del mercato del nichel è concentrata sulle turbine e sui motori degli aerei. Attualmente, la produzione mondiale di nichel è di circa 2,8 milioni di tonnellate all'anno, per un costo totale di circa 60 miliardi di euro.</a:t>
            </a:r>
          </a:p>
        </p:txBody>
      </p:sp>
      <p:sp>
        <p:nvSpPr>
          <p:cNvPr id="7" name="Text Box 5">
            <a:extLst>
              <a:ext uri="{FF2B5EF4-FFF2-40B4-BE49-F238E27FC236}">
                <a16:creationId xmlns:a16="http://schemas.microsoft.com/office/drawing/2014/main" id="{8EE67E8E-3E73-4BD3-BD5F-BAD9A1CBFB59}"/>
              </a:ext>
            </a:extLst>
          </p:cNvPr>
          <p:cNvSpPr txBox="1">
            <a:spLocks noChangeArrowheads="1"/>
          </p:cNvSpPr>
          <p:nvPr/>
        </p:nvSpPr>
        <p:spPr bwMode="auto">
          <a:xfrm>
            <a:off x="6162726" y="3279106"/>
            <a:ext cx="2881722" cy="3046988"/>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en-US" altLang="it-IT" sz="1600" b="1" dirty="0">
                <a:latin typeface="Arial" panose="020B0604020202020204" pitchFamily="34" charset="0"/>
                <a:cs typeface="Arial" panose="020B0604020202020204" pitchFamily="34" charset="0"/>
              </a:rPr>
              <a:t>Laterite. </a:t>
            </a:r>
          </a:p>
          <a:p>
            <a:pPr algn="just" eaLnBrk="1" hangingPunct="1">
              <a:spcBef>
                <a:spcPct val="0"/>
              </a:spcBef>
              <a:buClrTx/>
              <a:buSzTx/>
              <a:buFontTx/>
              <a:buNone/>
              <a:defRPr/>
            </a:pPr>
            <a:r>
              <a:rPr lang="en-US" altLang="it-IT" sz="1600" b="1" dirty="0">
                <a:latin typeface="Arial" panose="020B0604020202020204" pitchFamily="34" charset="0"/>
                <a:cs typeface="Arial" panose="020B0604020202020204" pitchFamily="34" charset="0"/>
              </a:rPr>
              <a:t>S</a:t>
            </a:r>
            <a:r>
              <a:rPr lang="it-IT" altLang="it-IT" sz="1600" b="1" dirty="0">
                <a:latin typeface="Arial" panose="020B0604020202020204" pitchFamily="34" charset="0"/>
                <a:cs typeface="Arial" panose="020B0604020202020204" pitchFamily="34" charset="0"/>
              </a:rPr>
              <a:t>uoli che hanno subito un'estrema alterazione in ambienti generalmente tropicali.</a:t>
            </a:r>
          </a:p>
          <a:p>
            <a:pPr algn="just" eaLnBrk="1" hangingPunct="1">
              <a:spcBef>
                <a:spcPct val="0"/>
              </a:spcBef>
              <a:buClrTx/>
              <a:buSzTx/>
              <a:buFontTx/>
              <a:buNone/>
              <a:defRPr/>
            </a:pPr>
            <a:endParaRPr lang="it-IT" altLang="it-IT" sz="16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r>
              <a:rPr lang="it-IT" altLang="it-IT" sz="1600" b="1" dirty="0">
                <a:latin typeface="Arial" panose="020B0604020202020204" pitchFamily="34" charset="0"/>
                <a:cs typeface="Arial" panose="020B0604020202020204" pitchFamily="34" charset="0"/>
              </a:rPr>
              <a:t>Sono generalmente formati dalla forte alterazione di rocce ultramafiche.</a:t>
            </a:r>
          </a:p>
          <a:p>
            <a:pPr algn="just" eaLnBrk="1" hangingPunct="1">
              <a:spcBef>
                <a:spcPct val="0"/>
              </a:spcBef>
              <a:buClrTx/>
              <a:buSzTx/>
              <a:buFontTx/>
              <a:buNone/>
              <a:defRPr/>
            </a:pPr>
            <a:endParaRPr lang="it-IT" altLang="it-IT" sz="16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r>
              <a:rPr lang="it-IT" altLang="it-IT" sz="1600" b="1" dirty="0">
                <a:latin typeface="Arial" panose="020B0604020202020204" pitchFamily="34" charset="0"/>
                <a:cs typeface="Arial" panose="020B0604020202020204" pitchFamily="34" charset="0"/>
              </a:rPr>
              <a:t>Il Ni nelle lateriti può raggiungere il 3%</a:t>
            </a:r>
            <a:endParaRPr lang="it-IT" altLang="it-IT" sz="1600" dirty="0">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8730081A-1CC9-4F85-9A09-005260D0A309}"/>
              </a:ext>
            </a:extLst>
          </p:cNvPr>
          <p:cNvPicPr>
            <a:picLocks noChangeAspect="1"/>
          </p:cNvPicPr>
          <p:nvPr/>
        </p:nvPicPr>
        <p:blipFill rotWithShape="1">
          <a:blip r:embed="rId3"/>
          <a:srcRect l="61024" t="24801" r="7476" b="45391"/>
          <a:stretch/>
        </p:blipFill>
        <p:spPr>
          <a:xfrm>
            <a:off x="107504" y="3212976"/>
            <a:ext cx="5972775" cy="3179248"/>
          </a:xfrm>
          <a:prstGeom prst="rect">
            <a:avLst/>
          </a:prstGeom>
        </p:spPr>
      </p:pic>
    </p:spTree>
    <p:extLst>
      <p:ext uri="{BB962C8B-B14F-4D97-AF65-F5344CB8AC3E}">
        <p14:creationId xmlns:p14="http://schemas.microsoft.com/office/powerpoint/2010/main" val="759788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Text Box 5">
            <a:extLst>
              <a:ext uri="{FF2B5EF4-FFF2-40B4-BE49-F238E27FC236}">
                <a16:creationId xmlns:a16="http://schemas.microsoft.com/office/drawing/2014/main" id="{8FA419CF-4167-4530-8E58-52CB32A1AB0C}"/>
              </a:ext>
            </a:extLst>
          </p:cNvPr>
          <p:cNvSpPr txBox="1">
            <a:spLocks noChangeArrowheads="1"/>
          </p:cNvSpPr>
          <p:nvPr/>
        </p:nvSpPr>
        <p:spPr bwMode="auto">
          <a:xfrm>
            <a:off x="143508" y="903457"/>
            <a:ext cx="5580620" cy="36933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1800" b="1">
                <a:latin typeface="Arial" panose="020B0604020202020204" pitchFamily="34" charset="0"/>
                <a:cs typeface="Arial" panose="020B0604020202020204" pitchFamily="34" charset="0"/>
              </a:rPr>
              <a:t>Offerta e domanda del Ni nel periodo 2016 -  2020</a:t>
            </a:r>
          </a:p>
        </p:txBody>
      </p:sp>
      <p:sp>
        <p:nvSpPr>
          <p:cNvPr id="8" name="Rectangle 3">
            <a:extLst>
              <a:ext uri="{FF2B5EF4-FFF2-40B4-BE49-F238E27FC236}">
                <a16:creationId xmlns:a16="http://schemas.microsoft.com/office/drawing/2014/main" id="{28953A3A-A7BE-4D78-A69D-E5ADCAC58F14}"/>
              </a:ext>
            </a:extLst>
          </p:cNvPr>
          <p:cNvSpPr>
            <a:spLocks noGrp="1"/>
          </p:cNvSpPr>
          <p:nvPr>
            <p:ph type="title"/>
          </p:nvPr>
        </p:nvSpPr>
        <p:spPr>
          <a:xfrm>
            <a:off x="229928" y="91369"/>
            <a:ext cx="8684144" cy="706090"/>
          </a:xfrm>
        </p:spPr>
        <p:style>
          <a:lnRef idx="1">
            <a:schemeClr val="accent5"/>
          </a:lnRef>
          <a:fillRef idx="2">
            <a:schemeClr val="accent5"/>
          </a:fillRef>
          <a:effectRef idx="1">
            <a:schemeClr val="accent5"/>
          </a:effectRef>
          <a:fontRef idx="minor">
            <a:schemeClr val="dk1"/>
          </a:fontRef>
        </p:style>
        <p:txBody>
          <a:bodyPr/>
          <a:lstStyle/>
          <a:p>
            <a:pPr eaLnBrk="1" hangingPunct="1"/>
            <a:r>
              <a:rPr lang="it-IT" altLang="it-IT" sz="4000" b="1" dirty="0">
                <a:latin typeface="Arial" panose="020B0604020202020204" pitchFamily="34" charset="0"/>
                <a:cs typeface="Arial" panose="020B0604020202020204" pitchFamily="34" charset="0"/>
              </a:rPr>
              <a:t>NICKEL (Ni) Z = 28, SRM</a:t>
            </a:r>
          </a:p>
        </p:txBody>
      </p:sp>
      <p:pic>
        <p:nvPicPr>
          <p:cNvPr id="2" name="Immagine 1">
            <a:extLst>
              <a:ext uri="{FF2B5EF4-FFF2-40B4-BE49-F238E27FC236}">
                <a16:creationId xmlns:a16="http://schemas.microsoft.com/office/drawing/2014/main" id="{4BEE1F1C-B066-4742-9A9D-B8683D057AA3}"/>
              </a:ext>
            </a:extLst>
          </p:cNvPr>
          <p:cNvPicPr>
            <a:picLocks noChangeAspect="1"/>
          </p:cNvPicPr>
          <p:nvPr/>
        </p:nvPicPr>
        <p:blipFill rotWithShape="1">
          <a:blip r:embed="rId3"/>
          <a:srcRect l="17945" t="35934" r="31840" b="42601"/>
          <a:stretch/>
        </p:blipFill>
        <p:spPr>
          <a:xfrm>
            <a:off x="143508" y="1378786"/>
            <a:ext cx="7524836" cy="1809459"/>
          </a:xfrm>
          <a:prstGeom prst="rect">
            <a:avLst/>
          </a:prstGeom>
        </p:spPr>
      </p:pic>
      <p:pic>
        <p:nvPicPr>
          <p:cNvPr id="4" name="Immagine 3">
            <a:extLst>
              <a:ext uri="{FF2B5EF4-FFF2-40B4-BE49-F238E27FC236}">
                <a16:creationId xmlns:a16="http://schemas.microsoft.com/office/drawing/2014/main" id="{C266F98F-5C5E-497D-8EF2-59C60BED39BC}"/>
              </a:ext>
            </a:extLst>
          </p:cNvPr>
          <p:cNvPicPr>
            <a:picLocks noChangeAspect="1"/>
          </p:cNvPicPr>
          <p:nvPr/>
        </p:nvPicPr>
        <p:blipFill rotWithShape="1">
          <a:blip r:embed="rId4"/>
          <a:srcRect l="19288" t="26200" r="20075" b="3800"/>
          <a:stretch/>
        </p:blipFill>
        <p:spPr>
          <a:xfrm>
            <a:off x="3419872" y="3166231"/>
            <a:ext cx="5544616" cy="3600400"/>
          </a:xfrm>
          <a:prstGeom prst="rect">
            <a:avLst/>
          </a:prstGeom>
        </p:spPr>
      </p:pic>
      <p:sp>
        <p:nvSpPr>
          <p:cNvPr id="9" name="Text Box 5">
            <a:extLst>
              <a:ext uri="{FF2B5EF4-FFF2-40B4-BE49-F238E27FC236}">
                <a16:creationId xmlns:a16="http://schemas.microsoft.com/office/drawing/2014/main" id="{C7563454-7882-4DA6-83C2-C0E6C76A5AB6}"/>
              </a:ext>
            </a:extLst>
          </p:cNvPr>
          <p:cNvSpPr txBox="1">
            <a:spLocks noChangeArrowheads="1"/>
          </p:cNvSpPr>
          <p:nvPr/>
        </p:nvSpPr>
        <p:spPr bwMode="auto">
          <a:xfrm>
            <a:off x="219664" y="4643265"/>
            <a:ext cx="2761234" cy="646331"/>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1800" b="1">
                <a:latin typeface="Arial" panose="020B0604020202020204" pitchFamily="34" charset="0"/>
                <a:cs typeface="Arial" panose="020B0604020202020204" pitchFamily="34" charset="0"/>
              </a:rPr>
              <a:t>Prezzo del Ni negli ultimi 20 anni</a:t>
            </a:r>
          </a:p>
        </p:txBody>
      </p:sp>
    </p:spTree>
    <p:extLst>
      <p:ext uri="{BB962C8B-B14F-4D97-AF65-F5344CB8AC3E}">
        <p14:creationId xmlns:p14="http://schemas.microsoft.com/office/powerpoint/2010/main" val="1537680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28953A3A-A7BE-4D78-A69D-E5ADCAC58F14}"/>
              </a:ext>
            </a:extLst>
          </p:cNvPr>
          <p:cNvSpPr>
            <a:spLocks noGrp="1"/>
          </p:cNvSpPr>
          <p:nvPr>
            <p:ph type="title"/>
          </p:nvPr>
        </p:nvSpPr>
        <p:spPr>
          <a:xfrm>
            <a:off x="229928" y="91369"/>
            <a:ext cx="8684144" cy="706090"/>
          </a:xfrm>
        </p:spPr>
        <p:style>
          <a:lnRef idx="1">
            <a:schemeClr val="accent5"/>
          </a:lnRef>
          <a:fillRef idx="2">
            <a:schemeClr val="accent5"/>
          </a:fillRef>
          <a:effectRef idx="1">
            <a:schemeClr val="accent5"/>
          </a:effectRef>
          <a:fontRef idx="minor">
            <a:schemeClr val="dk1"/>
          </a:fontRef>
        </p:style>
        <p:txBody>
          <a:bodyPr/>
          <a:lstStyle/>
          <a:p>
            <a:pPr eaLnBrk="1" hangingPunct="1"/>
            <a:r>
              <a:rPr lang="it-IT" altLang="it-IT" sz="4000" b="1" dirty="0">
                <a:latin typeface="Arial" panose="020B0604020202020204" pitchFamily="34" charset="0"/>
                <a:cs typeface="Arial" panose="020B0604020202020204" pitchFamily="34" charset="0"/>
              </a:rPr>
              <a:t>NICKEL (Ni) Z = 28, SRM</a:t>
            </a:r>
          </a:p>
        </p:txBody>
      </p:sp>
      <p:pic>
        <p:nvPicPr>
          <p:cNvPr id="3074" name="Picture 2" descr="use of nickel">
            <a:extLst>
              <a:ext uri="{FF2B5EF4-FFF2-40B4-BE49-F238E27FC236}">
                <a16:creationId xmlns:a16="http://schemas.microsoft.com/office/drawing/2014/main" id="{CE929D50-6D72-4DCA-A660-8226490EB1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39"/>
          <a:stretch/>
        </p:blipFill>
        <p:spPr bwMode="auto">
          <a:xfrm>
            <a:off x="607718" y="1268760"/>
            <a:ext cx="7928564" cy="496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989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6763E1E1-A6C0-4ABB-9709-D8CA1722AE0B}"/>
              </a:ext>
            </a:extLst>
          </p:cNvPr>
          <p:cNvSpPr txBox="1"/>
          <p:nvPr/>
        </p:nvSpPr>
        <p:spPr>
          <a:xfrm>
            <a:off x="2708785" y="188640"/>
            <a:ext cx="4180888" cy="44627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it-IT" sz="2300" b="1" dirty="0">
                <a:latin typeface="+mn-lt"/>
              </a:rPr>
              <a:t>Materie prime strategiche (SRM)</a:t>
            </a:r>
          </a:p>
        </p:txBody>
      </p:sp>
      <p:pic>
        <p:nvPicPr>
          <p:cNvPr id="3" name="Immagine 2">
            <a:extLst>
              <a:ext uri="{FF2B5EF4-FFF2-40B4-BE49-F238E27FC236}">
                <a16:creationId xmlns:a16="http://schemas.microsoft.com/office/drawing/2014/main" id="{EAC9E712-EDDC-4B17-BE6F-E8AEB8AE90DC}"/>
              </a:ext>
            </a:extLst>
          </p:cNvPr>
          <p:cNvPicPr>
            <a:picLocks noChangeAspect="1"/>
          </p:cNvPicPr>
          <p:nvPr/>
        </p:nvPicPr>
        <p:blipFill rotWithShape="1">
          <a:blip r:embed="rId2"/>
          <a:srcRect l="24013" t="19201" r="24800" b="37400"/>
          <a:stretch/>
        </p:blipFill>
        <p:spPr>
          <a:xfrm>
            <a:off x="117957" y="980728"/>
            <a:ext cx="8908086" cy="4248472"/>
          </a:xfrm>
          <a:prstGeom prst="rect">
            <a:avLst/>
          </a:prstGeom>
        </p:spPr>
      </p:pic>
      <p:sp>
        <p:nvSpPr>
          <p:cNvPr id="2" name="Ovale 1">
            <a:extLst>
              <a:ext uri="{FF2B5EF4-FFF2-40B4-BE49-F238E27FC236}">
                <a16:creationId xmlns:a16="http://schemas.microsoft.com/office/drawing/2014/main" id="{3AAEBDAC-E29A-4D64-9014-F3103C5B3D21}"/>
              </a:ext>
            </a:extLst>
          </p:cNvPr>
          <p:cNvSpPr/>
          <p:nvPr/>
        </p:nvSpPr>
        <p:spPr>
          <a:xfrm>
            <a:off x="1763688" y="3356992"/>
            <a:ext cx="1584176" cy="1268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a:extLst>
              <a:ext uri="{FF2B5EF4-FFF2-40B4-BE49-F238E27FC236}">
                <a16:creationId xmlns:a16="http://schemas.microsoft.com/office/drawing/2014/main" id="{DA45147D-36FE-4DC5-B70B-C8EB20E74512}"/>
              </a:ext>
            </a:extLst>
          </p:cNvPr>
          <p:cNvSpPr/>
          <p:nvPr/>
        </p:nvSpPr>
        <p:spPr>
          <a:xfrm>
            <a:off x="3180782" y="1628800"/>
            <a:ext cx="1967281" cy="11138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1B5D5E28-580A-4F36-BA84-92E190F9E960}"/>
              </a:ext>
            </a:extLst>
          </p:cNvPr>
          <p:cNvSpPr/>
          <p:nvPr/>
        </p:nvSpPr>
        <p:spPr>
          <a:xfrm>
            <a:off x="3236032" y="3427240"/>
            <a:ext cx="1967281" cy="11138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E28D3E6B-6119-4664-A656-AC83B1B23320}"/>
              </a:ext>
            </a:extLst>
          </p:cNvPr>
          <p:cNvSpPr/>
          <p:nvPr/>
        </p:nvSpPr>
        <p:spPr>
          <a:xfrm>
            <a:off x="4614" y="3427240"/>
            <a:ext cx="1584176" cy="11138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11A1D40E-3323-4E28-8FB3-786015371F65}"/>
              </a:ext>
            </a:extLst>
          </p:cNvPr>
          <p:cNvSpPr/>
          <p:nvPr/>
        </p:nvSpPr>
        <p:spPr>
          <a:xfrm>
            <a:off x="3131840" y="2753544"/>
            <a:ext cx="2160240" cy="6736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918881DC-E2F8-4AEE-A190-DEF1C060A91B}"/>
              </a:ext>
            </a:extLst>
          </p:cNvPr>
          <p:cNvSpPr/>
          <p:nvPr/>
        </p:nvSpPr>
        <p:spPr>
          <a:xfrm>
            <a:off x="5158122" y="1639652"/>
            <a:ext cx="3806366" cy="11138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394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62621EEC-9C0A-48DD-9998-0CDE80362993}"/>
              </a:ext>
            </a:extLst>
          </p:cNvPr>
          <p:cNvSpPr>
            <a:spLocks noGrp="1"/>
          </p:cNvSpPr>
          <p:nvPr>
            <p:ph type="title"/>
          </p:nvPr>
        </p:nvSpPr>
        <p:spPr>
          <a:xfrm>
            <a:off x="457200" y="63483"/>
            <a:ext cx="8229600" cy="629213"/>
          </a:xfrm>
        </p:spPr>
        <p:style>
          <a:lnRef idx="1">
            <a:schemeClr val="accent3"/>
          </a:lnRef>
          <a:fillRef idx="2">
            <a:schemeClr val="accent3"/>
          </a:fillRef>
          <a:effectRef idx="1">
            <a:schemeClr val="accent3"/>
          </a:effectRef>
          <a:fontRef idx="minor">
            <a:schemeClr val="dk1"/>
          </a:fontRef>
        </p:style>
        <p:txBody>
          <a:bodyPr/>
          <a:lstStyle/>
          <a:p>
            <a:pPr eaLnBrk="1" hangingPunct="1"/>
            <a:r>
              <a:rPr lang="it-IT" altLang="it-IT" sz="3800" b="1" dirty="0">
                <a:latin typeface="Arial" panose="020B0604020202020204" pitchFamily="34" charset="0"/>
                <a:cs typeface="Arial" panose="020B0604020202020204" pitchFamily="34" charset="0"/>
              </a:rPr>
              <a:t>COBALTO (Co) Z = 27, SRM</a:t>
            </a:r>
          </a:p>
        </p:txBody>
      </p:sp>
      <p:sp>
        <p:nvSpPr>
          <p:cNvPr id="9" name="Text Box 5">
            <a:extLst>
              <a:ext uri="{FF2B5EF4-FFF2-40B4-BE49-F238E27FC236}">
                <a16:creationId xmlns:a16="http://schemas.microsoft.com/office/drawing/2014/main" id="{16F45EFB-AED7-4D6B-A783-4E9DD5374691}"/>
              </a:ext>
            </a:extLst>
          </p:cNvPr>
          <p:cNvSpPr txBox="1">
            <a:spLocks noChangeArrowheads="1"/>
          </p:cNvSpPr>
          <p:nvPr/>
        </p:nvSpPr>
        <p:spPr bwMode="auto">
          <a:xfrm>
            <a:off x="143508" y="833807"/>
            <a:ext cx="8856984" cy="2308324"/>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1800" b="1" dirty="0">
                <a:latin typeface="Arial" panose="020B0604020202020204" pitchFamily="34" charset="0"/>
                <a:cs typeface="Arial" panose="020B0604020202020204" pitchFamily="34" charset="0"/>
              </a:rPr>
              <a:t>La crosta terrestre contiene solo 27 ppm di cobalto. Questo elemento viene spesso trovato associato a depositi da cui vengono estratti anche Ni e Cu. L'area di massima produzione è situata nella cosiddetta "Cintura di Rame dell'Africa Centrale", dalla Repubblica Democratica del Congo fino allo Zambia. Si tratta di depositi sedimentari datati tutti a circa 1 miliardo di anni fa.</a:t>
            </a:r>
          </a:p>
          <a:p>
            <a:pPr algn="just" eaLnBrk="1" hangingPunct="1">
              <a:spcBef>
                <a:spcPct val="0"/>
              </a:spcBef>
              <a:buClrTx/>
              <a:buSzTx/>
              <a:buFontTx/>
              <a:buNone/>
              <a:defRPr/>
            </a:pPr>
            <a:endParaRPr lang="it-IT" altLang="it-IT" sz="18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r>
              <a:rPr lang="it-IT" altLang="it-IT" sz="1800" b="1" dirty="0">
                <a:latin typeface="Arial" panose="020B0604020202020204" pitchFamily="34" charset="0"/>
                <a:cs typeface="Arial" panose="020B0604020202020204" pitchFamily="34" charset="0"/>
              </a:rPr>
              <a:t>Il cobalto in questi depositi è principalmente contenuto nel minerale linnaeite (Co</a:t>
            </a:r>
            <a:r>
              <a:rPr lang="it-IT" altLang="it-IT" sz="1800" b="1" baseline="-25000" dirty="0">
                <a:latin typeface="Arial" panose="020B0604020202020204" pitchFamily="34" charset="0"/>
                <a:cs typeface="Arial" panose="020B0604020202020204" pitchFamily="34" charset="0"/>
              </a:rPr>
              <a:t>3</a:t>
            </a:r>
            <a:r>
              <a:rPr lang="it-IT" altLang="it-IT" sz="1800" b="1" dirty="0">
                <a:latin typeface="Arial" panose="020B0604020202020204" pitchFamily="34" charset="0"/>
                <a:cs typeface="Arial" panose="020B0604020202020204" pitchFamily="34" charset="0"/>
              </a:rPr>
              <a:t>S</a:t>
            </a:r>
            <a:r>
              <a:rPr lang="it-IT" altLang="it-IT" sz="1800" b="1" baseline="-25000" dirty="0">
                <a:latin typeface="Arial" panose="020B0604020202020204" pitchFamily="34" charset="0"/>
                <a:cs typeface="Arial" panose="020B0604020202020204" pitchFamily="34" charset="0"/>
              </a:rPr>
              <a:t>4</a:t>
            </a:r>
            <a:r>
              <a:rPr lang="it-IT" altLang="it-IT" sz="1800" b="1" dirty="0">
                <a:latin typeface="Arial" panose="020B0604020202020204" pitchFamily="34" charset="0"/>
                <a:cs typeface="Arial" panose="020B0604020202020204" pitchFamily="34" charset="0"/>
              </a:rPr>
              <a:t>).</a:t>
            </a:r>
          </a:p>
        </p:txBody>
      </p:sp>
      <p:pic>
        <p:nvPicPr>
          <p:cNvPr id="3" name="Immagine 2">
            <a:extLst>
              <a:ext uri="{FF2B5EF4-FFF2-40B4-BE49-F238E27FC236}">
                <a16:creationId xmlns:a16="http://schemas.microsoft.com/office/drawing/2014/main" id="{E6983506-3AE4-4584-B554-5AF1E94E95FD}"/>
              </a:ext>
            </a:extLst>
          </p:cNvPr>
          <p:cNvPicPr>
            <a:picLocks noChangeAspect="1"/>
          </p:cNvPicPr>
          <p:nvPr/>
        </p:nvPicPr>
        <p:blipFill rotWithShape="1">
          <a:blip r:embed="rId3"/>
          <a:srcRect l="35825" t="30400" r="31888" b="22001"/>
          <a:stretch/>
        </p:blipFill>
        <p:spPr>
          <a:xfrm>
            <a:off x="2267744" y="3253506"/>
            <a:ext cx="4248472" cy="3523124"/>
          </a:xfrm>
          <a:prstGeom prst="rect">
            <a:avLst/>
          </a:prstGeom>
        </p:spPr>
      </p:pic>
      <p:sp>
        <p:nvSpPr>
          <p:cNvPr id="12" name="Text Box 5">
            <a:extLst>
              <a:ext uri="{FF2B5EF4-FFF2-40B4-BE49-F238E27FC236}">
                <a16:creationId xmlns:a16="http://schemas.microsoft.com/office/drawing/2014/main" id="{CD9E2055-80D4-4AF5-9794-8750A15E7690}"/>
              </a:ext>
            </a:extLst>
          </p:cNvPr>
          <p:cNvSpPr txBox="1">
            <a:spLocks noChangeArrowheads="1"/>
          </p:cNvSpPr>
          <p:nvPr/>
        </p:nvSpPr>
        <p:spPr bwMode="auto">
          <a:xfrm>
            <a:off x="5544108" y="3291009"/>
            <a:ext cx="3456384" cy="30777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sz="1400" b="1" dirty="0">
                <a:latin typeface="Arial" panose="020B0604020202020204" pitchFamily="34" charset="0"/>
                <a:cs typeface="Arial" panose="020B0604020202020204" pitchFamily="34" charset="0"/>
              </a:rPr>
              <a:t>Linnaeite (Lombardia)</a:t>
            </a:r>
          </a:p>
        </p:txBody>
      </p:sp>
    </p:spTree>
    <p:extLst>
      <p:ext uri="{BB962C8B-B14F-4D97-AF65-F5344CB8AC3E}">
        <p14:creationId xmlns:p14="http://schemas.microsoft.com/office/powerpoint/2010/main" val="1090489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62621EEC-9C0A-48DD-9998-0CDE80362993}"/>
              </a:ext>
            </a:extLst>
          </p:cNvPr>
          <p:cNvSpPr>
            <a:spLocks noGrp="1"/>
          </p:cNvSpPr>
          <p:nvPr>
            <p:ph type="title"/>
          </p:nvPr>
        </p:nvSpPr>
        <p:spPr>
          <a:xfrm>
            <a:off x="457200" y="63483"/>
            <a:ext cx="8229600" cy="629213"/>
          </a:xfrm>
        </p:spPr>
        <p:style>
          <a:lnRef idx="1">
            <a:schemeClr val="accent3"/>
          </a:lnRef>
          <a:fillRef idx="2">
            <a:schemeClr val="accent3"/>
          </a:fillRef>
          <a:effectRef idx="1">
            <a:schemeClr val="accent3"/>
          </a:effectRef>
          <a:fontRef idx="minor">
            <a:schemeClr val="dk1"/>
          </a:fontRef>
        </p:style>
        <p:txBody>
          <a:bodyPr/>
          <a:lstStyle/>
          <a:p>
            <a:pPr eaLnBrk="1" hangingPunct="1"/>
            <a:r>
              <a:rPr lang="it-IT" altLang="it-IT" sz="3800" b="1" dirty="0">
                <a:latin typeface="Arial" panose="020B0604020202020204" pitchFamily="34" charset="0"/>
                <a:cs typeface="Arial" panose="020B0604020202020204" pitchFamily="34" charset="0"/>
              </a:rPr>
              <a:t>COBALTO (Co) Z = 27, SRM</a:t>
            </a:r>
          </a:p>
        </p:txBody>
      </p:sp>
      <p:sp>
        <p:nvSpPr>
          <p:cNvPr id="60421" name="Text Box 5">
            <a:extLst>
              <a:ext uri="{FF2B5EF4-FFF2-40B4-BE49-F238E27FC236}">
                <a16:creationId xmlns:a16="http://schemas.microsoft.com/office/drawing/2014/main" id="{8FA419CF-4167-4530-8E58-52CB32A1AB0C}"/>
              </a:ext>
            </a:extLst>
          </p:cNvPr>
          <p:cNvSpPr txBox="1">
            <a:spLocks noChangeArrowheads="1"/>
          </p:cNvSpPr>
          <p:nvPr/>
        </p:nvSpPr>
        <p:spPr bwMode="auto">
          <a:xfrm>
            <a:off x="146734" y="775330"/>
            <a:ext cx="4209242" cy="36933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en-US" altLang="it-IT" sz="1800" b="1" dirty="0">
                <a:latin typeface="Arial" panose="020B0604020202020204" pitchFamily="34" charset="0"/>
                <a:cs typeface="Arial" panose="020B0604020202020204" pitchFamily="34" charset="0"/>
              </a:rPr>
              <a:t>Offerta/Domanda tra il 2016 e il 2020</a:t>
            </a:r>
            <a:endParaRPr lang="it-IT" altLang="it-IT" sz="1800" b="1" dirty="0">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29551C83-E528-43F2-89AB-203F3BD1CB3F}"/>
              </a:ext>
            </a:extLst>
          </p:cNvPr>
          <p:cNvPicPr>
            <a:picLocks noChangeAspect="1"/>
          </p:cNvPicPr>
          <p:nvPr/>
        </p:nvPicPr>
        <p:blipFill rotWithShape="1">
          <a:blip r:embed="rId3"/>
          <a:srcRect l="23193" t="47600" r="33064" b="32800"/>
          <a:stretch/>
        </p:blipFill>
        <p:spPr>
          <a:xfrm>
            <a:off x="377534" y="1227296"/>
            <a:ext cx="8388932" cy="2114284"/>
          </a:xfrm>
          <a:prstGeom prst="rect">
            <a:avLst/>
          </a:prstGeom>
        </p:spPr>
      </p:pic>
      <p:sp>
        <p:nvSpPr>
          <p:cNvPr id="10" name="Text Box 5">
            <a:extLst>
              <a:ext uri="{FF2B5EF4-FFF2-40B4-BE49-F238E27FC236}">
                <a16:creationId xmlns:a16="http://schemas.microsoft.com/office/drawing/2014/main" id="{EAD7373C-9A90-478F-A357-14EC4C8B8736}"/>
              </a:ext>
            </a:extLst>
          </p:cNvPr>
          <p:cNvSpPr txBox="1">
            <a:spLocks noChangeArrowheads="1"/>
          </p:cNvSpPr>
          <p:nvPr/>
        </p:nvSpPr>
        <p:spPr bwMode="auto">
          <a:xfrm>
            <a:off x="5860486" y="4772504"/>
            <a:ext cx="2826314" cy="646331"/>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en-US" altLang="it-IT" sz="1800" b="1" dirty="0">
                <a:latin typeface="Arial" panose="020B0604020202020204" pitchFamily="34" charset="0"/>
                <a:cs typeface="Arial" panose="020B0604020202020204" pitchFamily="34" charset="0"/>
              </a:rPr>
              <a:t>Prezzo del cobalto per batterie</a:t>
            </a:r>
            <a:endParaRPr lang="it-IT" altLang="it-IT" sz="1800" b="1" dirty="0">
              <a:latin typeface="Arial" panose="020B0604020202020204" pitchFamily="34" charset="0"/>
              <a:cs typeface="Arial" panose="020B0604020202020204" pitchFamily="34" charset="0"/>
            </a:endParaRPr>
          </a:p>
        </p:txBody>
      </p:sp>
      <p:pic>
        <p:nvPicPr>
          <p:cNvPr id="5" name="Immagine 4">
            <a:extLst>
              <a:ext uri="{FF2B5EF4-FFF2-40B4-BE49-F238E27FC236}">
                <a16:creationId xmlns:a16="http://schemas.microsoft.com/office/drawing/2014/main" id="{73E2FD8B-2C0A-49B8-9309-BF8B67361836}"/>
              </a:ext>
            </a:extLst>
          </p:cNvPr>
          <p:cNvPicPr>
            <a:picLocks noChangeAspect="1"/>
          </p:cNvPicPr>
          <p:nvPr/>
        </p:nvPicPr>
        <p:blipFill rotWithShape="1">
          <a:blip r:embed="rId4"/>
          <a:srcRect l="22438" t="29000" r="24013" b="10800"/>
          <a:stretch/>
        </p:blipFill>
        <p:spPr>
          <a:xfrm>
            <a:off x="179511" y="3396823"/>
            <a:ext cx="5373097" cy="3397694"/>
          </a:xfrm>
          <a:prstGeom prst="rect">
            <a:avLst/>
          </a:prstGeom>
        </p:spPr>
      </p:pic>
    </p:spTree>
    <p:extLst>
      <p:ext uri="{BB962C8B-B14F-4D97-AF65-F5344CB8AC3E}">
        <p14:creationId xmlns:p14="http://schemas.microsoft.com/office/powerpoint/2010/main" val="2135047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62621EEC-9C0A-48DD-9998-0CDE80362993}"/>
              </a:ext>
            </a:extLst>
          </p:cNvPr>
          <p:cNvSpPr>
            <a:spLocks noGrp="1"/>
          </p:cNvSpPr>
          <p:nvPr>
            <p:ph type="title"/>
          </p:nvPr>
        </p:nvSpPr>
        <p:spPr>
          <a:xfrm>
            <a:off x="457200" y="63483"/>
            <a:ext cx="8229600" cy="629213"/>
          </a:xfrm>
        </p:spPr>
        <p:style>
          <a:lnRef idx="1">
            <a:schemeClr val="accent3"/>
          </a:lnRef>
          <a:fillRef idx="2">
            <a:schemeClr val="accent3"/>
          </a:fillRef>
          <a:effectRef idx="1">
            <a:schemeClr val="accent3"/>
          </a:effectRef>
          <a:fontRef idx="minor">
            <a:schemeClr val="dk1"/>
          </a:fontRef>
        </p:style>
        <p:txBody>
          <a:bodyPr/>
          <a:lstStyle/>
          <a:p>
            <a:pPr eaLnBrk="1" hangingPunct="1"/>
            <a:r>
              <a:rPr lang="it-IT" altLang="it-IT" sz="3800" b="1" dirty="0">
                <a:latin typeface="Arial" panose="020B0604020202020204" pitchFamily="34" charset="0"/>
                <a:cs typeface="Arial" panose="020B0604020202020204" pitchFamily="34" charset="0"/>
              </a:rPr>
              <a:t>COBALTO (Co) Z = 27, SRM</a:t>
            </a:r>
          </a:p>
        </p:txBody>
      </p:sp>
      <p:pic>
        <p:nvPicPr>
          <p:cNvPr id="4" name="Immagine 3">
            <a:extLst>
              <a:ext uri="{FF2B5EF4-FFF2-40B4-BE49-F238E27FC236}">
                <a16:creationId xmlns:a16="http://schemas.microsoft.com/office/drawing/2014/main" id="{F03C1A34-18CF-467B-9523-CCA2E58EF7F7}"/>
              </a:ext>
            </a:extLst>
          </p:cNvPr>
          <p:cNvPicPr>
            <a:picLocks noChangeAspect="1"/>
          </p:cNvPicPr>
          <p:nvPr/>
        </p:nvPicPr>
        <p:blipFill rotWithShape="1">
          <a:blip r:embed="rId3"/>
          <a:srcRect l="38975" t="43000" r="40550" b="19201"/>
          <a:stretch/>
        </p:blipFill>
        <p:spPr>
          <a:xfrm>
            <a:off x="0" y="2348880"/>
            <a:ext cx="3940438" cy="4091993"/>
          </a:xfrm>
          <a:prstGeom prst="rect">
            <a:avLst/>
          </a:prstGeom>
        </p:spPr>
      </p:pic>
      <p:sp>
        <p:nvSpPr>
          <p:cNvPr id="10" name="Text Box 5">
            <a:extLst>
              <a:ext uri="{FF2B5EF4-FFF2-40B4-BE49-F238E27FC236}">
                <a16:creationId xmlns:a16="http://schemas.microsoft.com/office/drawing/2014/main" id="{EAD7373C-9A90-478F-A357-14EC4C8B8736}"/>
              </a:ext>
            </a:extLst>
          </p:cNvPr>
          <p:cNvSpPr txBox="1">
            <a:spLocks noChangeArrowheads="1"/>
          </p:cNvSpPr>
          <p:nvPr/>
        </p:nvSpPr>
        <p:spPr bwMode="auto">
          <a:xfrm>
            <a:off x="179512" y="980728"/>
            <a:ext cx="2520280" cy="646331"/>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en-US" altLang="it-IT" sz="1800" b="1" dirty="0">
                <a:latin typeface="Arial" panose="020B0604020202020204" pitchFamily="34" charset="0"/>
                <a:cs typeface="Arial" panose="020B0604020202020204" pitchFamily="34" charset="0"/>
              </a:rPr>
              <a:t>Utilizzo del cobalto in Europa</a:t>
            </a:r>
            <a:endParaRPr lang="it-IT" altLang="it-IT" sz="1800" b="1" dirty="0">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61414B4B-2C69-4667-9CD9-59765E888541}"/>
              </a:ext>
            </a:extLst>
          </p:cNvPr>
          <p:cNvSpPr txBox="1">
            <a:spLocks noChangeArrowheads="1"/>
          </p:cNvSpPr>
          <p:nvPr/>
        </p:nvSpPr>
        <p:spPr bwMode="auto">
          <a:xfrm>
            <a:off x="5436096" y="966790"/>
            <a:ext cx="2880320" cy="36933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en-US" altLang="it-IT" sz="1800" b="1" dirty="0">
                <a:latin typeface="Arial" panose="020B0604020202020204" pitchFamily="34" charset="0"/>
                <a:cs typeface="Arial" panose="020B0604020202020204" pitchFamily="34" charset="0"/>
              </a:rPr>
              <a:t>Utilizzo a livello globale</a:t>
            </a:r>
            <a:endParaRPr lang="it-IT" altLang="it-IT" sz="1800" b="1" dirty="0">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36E69016-0E7A-4E85-AE39-3875DEB5FF08}"/>
              </a:ext>
            </a:extLst>
          </p:cNvPr>
          <p:cNvPicPr>
            <a:picLocks noChangeAspect="1"/>
          </p:cNvPicPr>
          <p:nvPr/>
        </p:nvPicPr>
        <p:blipFill rotWithShape="1">
          <a:blip r:embed="rId4"/>
          <a:srcRect l="48399" t="31518" r="29070" b="29798"/>
          <a:stretch/>
        </p:blipFill>
        <p:spPr>
          <a:xfrm>
            <a:off x="3951729" y="1544329"/>
            <a:ext cx="5070123" cy="4896544"/>
          </a:xfrm>
          <a:prstGeom prst="rect">
            <a:avLst/>
          </a:prstGeom>
        </p:spPr>
      </p:pic>
      <p:sp>
        <p:nvSpPr>
          <p:cNvPr id="5" name="Rettangolo 4">
            <a:extLst>
              <a:ext uri="{FF2B5EF4-FFF2-40B4-BE49-F238E27FC236}">
                <a16:creationId xmlns:a16="http://schemas.microsoft.com/office/drawing/2014/main" id="{6CC8466A-3E18-4A88-9696-21F90F2246F1}"/>
              </a:ext>
            </a:extLst>
          </p:cNvPr>
          <p:cNvSpPr/>
          <p:nvPr/>
        </p:nvSpPr>
        <p:spPr>
          <a:xfrm>
            <a:off x="6588224" y="1412776"/>
            <a:ext cx="11521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6878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E807CF8-F454-4806-9C82-8F6C726A733F}"/>
              </a:ext>
            </a:extLst>
          </p:cNvPr>
          <p:cNvSpPr txBox="1">
            <a:spLocks/>
          </p:cNvSpPr>
          <p:nvPr/>
        </p:nvSpPr>
        <p:spPr bwMode="auto">
          <a:xfrm>
            <a:off x="441131" y="123132"/>
            <a:ext cx="8229600" cy="706090"/>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r>
              <a:rPr lang="it-IT" altLang="it-IT" sz="3800" b="1" dirty="0">
                <a:latin typeface="Arial" panose="020B0604020202020204" pitchFamily="34" charset="0"/>
                <a:cs typeface="Arial" panose="020B0604020202020204" pitchFamily="34" charset="0"/>
              </a:rPr>
              <a:t>GRAFITE NATURALE</a:t>
            </a:r>
          </a:p>
        </p:txBody>
      </p:sp>
      <p:pic>
        <p:nvPicPr>
          <p:cNvPr id="4" name="Immagine 3">
            <a:extLst>
              <a:ext uri="{FF2B5EF4-FFF2-40B4-BE49-F238E27FC236}">
                <a16:creationId xmlns:a16="http://schemas.microsoft.com/office/drawing/2014/main" id="{2D2039AB-E937-4CF3-AC78-17E9C60925D3}"/>
              </a:ext>
            </a:extLst>
          </p:cNvPr>
          <p:cNvPicPr>
            <a:picLocks noChangeAspect="1"/>
          </p:cNvPicPr>
          <p:nvPr/>
        </p:nvPicPr>
        <p:blipFill rotWithShape="1">
          <a:blip r:embed="rId3"/>
          <a:srcRect l="31888" t="33201" r="36612" b="20600"/>
          <a:stretch/>
        </p:blipFill>
        <p:spPr>
          <a:xfrm>
            <a:off x="107504" y="4023482"/>
            <a:ext cx="2880320" cy="2376264"/>
          </a:xfrm>
          <a:prstGeom prst="rect">
            <a:avLst/>
          </a:prstGeom>
        </p:spPr>
      </p:pic>
      <p:pic>
        <p:nvPicPr>
          <p:cNvPr id="6" name="Immagine 5">
            <a:extLst>
              <a:ext uri="{FF2B5EF4-FFF2-40B4-BE49-F238E27FC236}">
                <a16:creationId xmlns:a16="http://schemas.microsoft.com/office/drawing/2014/main" id="{A9A42FB1-7402-439B-B2E2-27F56A465C49}"/>
              </a:ext>
            </a:extLst>
          </p:cNvPr>
          <p:cNvPicPr>
            <a:picLocks noChangeAspect="1"/>
          </p:cNvPicPr>
          <p:nvPr/>
        </p:nvPicPr>
        <p:blipFill rotWithShape="1">
          <a:blip r:embed="rId4"/>
          <a:srcRect l="33463" t="27600" r="35038" b="23400"/>
          <a:stretch/>
        </p:blipFill>
        <p:spPr>
          <a:xfrm>
            <a:off x="3275858" y="3891272"/>
            <a:ext cx="2880320" cy="2520280"/>
          </a:xfrm>
          <a:prstGeom prst="rect">
            <a:avLst/>
          </a:prstGeom>
        </p:spPr>
      </p:pic>
      <p:pic>
        <p:nvPicPr>
          <p:cNvPr id="7" name="Immagine 6">
            <a:extLst>
              <a:ext uri="{FF2B5EF4-FFF2-40B4-BE49-F238E27FC236}">
                <a16:creationId xmlns:a16="http://schemas.microsoft.com/office/drawing/2014/main" id="{434EF3DA-1659-45C3-B62D-D4492DA71C9F}"/>
              </a:ext>
            </a:extLst>
          </p:cNvPr>
          <p:cNvPicPr>
            <a:picLocks noChangeAspect="1"/>
          </p:cNvPicPr>
          <p:nvPr/>
        </p:nvPicPr>
        <p:blipFill rotWithShape="1">
          <a:blip r:embed="rId5"/>
          <a:srcRect l="36613" t="30400" r="34250" b="23401"/>
          <a:stretch/>
        </p:blipFill>
        <p:spPr>
          <a:xfrm>
            <a:off x="6372200" y="4035288"/>
            <a:ext cx="2664296" cy="2376264"/>
          </a:xfrm>
          <a:prstGeom prst="rect">
            <a:avLst/>
          </a:prstGeom>
        </p:spPr>
      </p:pic>
      <p:sp>
        <p:nvSpPr>
          <p:cNvPr id="8" name="Rettangolo 7">
            <a:extLst>
              <a:ext uri="{FF2B5EF4-FFF2-40B4-BE49-F238E27FC236}">
                <a16:creationId xmlns:a16="http://schemas.microsoft.com/office/drawing/2014/main" id="{77793610-005B-4A3A-B403-E6A99A24EC1B}"/>
              </a:ext>
            </a:extLst>
          </p:cNvPr>
          <p:cNvSpPr/>
          <p:nvPr/>
        </p:nvSpPr>
        <p:spPr>
          <a:xfrm>
            <a:off x="72676" y="1580001"/>
            <a:ext cx="8962664" cy="1569660"/>
          </a:xfrm>
          <a:prstGeom prst="rect">
            <a:avLst/>
          </a:prstGeom>
          <a:ln w="28575">
            <a:solidFill>
              <a:schemeClr val="tx1"/>
            </a:solidFill>
          </a:ln>
        </p:spPr>
        <p:txBody>
          <a:bodyPr wrap="square">
            <a:spAutoFit/>
          </a:bodyPr>
          <a:lstStyle/>
          <a:p>
            <a:pPr algn="ctr"/>
            <a:r>
              <a:rPr lang="it-IT" b="1" dirty="0">
                <a:latin typeface="+mn-lt"/>
              </a:rPr>
              <a:t>La grafite è un il minerale di carbonio di bassa pressione. Ha un’elevata resistenza termica, molto resistente alla corrosione, chimicamente inerte e non tossico. Queste proprietà lo rendono una materia prima con un'ampia gamma di utilizzi.</a:t>
            </a:r>
          </a:p>
        </p:txBody>
      </p:sp>
    </p:spTree>
    <p:extLst>
      <p:ext uri="{BB962C8B-B14F-4D97-AF65-F5344CB8AC3E}">
        <p14:creationId xmlns:p14="http://schemas.microsoft.com/office/powerpoint/2010/main" val="2623715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E807CF8-F454-4806-9C82-8F6C726A733F}"/>
              </a:ext>
            </a:extLst>
          </p:cNvPr>
          <p:cNvSpPr txBox="1">
            <a:spLocks/>
          </p:cNvSpPr>
          <p:nvPr/>
        </p:nvSpPr>
        <p:spPr bwMode="auto">
          <a:xfrm>
            <a:off x="441131" y="75426"/>
            <a:ext cx="8229600" cy="706090"/>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r>
              <a:rPr lang="it-IT" altLang="it-IT" sz="3800" b="1" dirty="0">
                <a:latin typeface="Arial" panose="020B0604020202020204" pitchFamily="34" charset="0"/>
                <a:cs typeface="Arial" panose="020B0604020202020204" pitchFamily="34" charset="0"/>
              </a:rPr>
              <a:t>GRAFITE NATURALE</a:t>
            </a:r>
          </a:p>
        </p:txBody>
      </p:sp>
      <p:pic>
        <p:nvPicPr>
          <p:cNvPr id="5" name="Immagine 4">
            <a:extLst>
              <a:ext uri="{FF2B5EF4-FFF2-40B4-BE49-F238E27FC236}">
                <a16:creationId xmlns:a16="http://schemas.microsoft.com/office/drawing/2014/main" id="{0738E03F-07DE-4D46-92D6-B18988AAB9FC}"/>
              </a:ext>
            </a:extLst>
          </p:cNvPr>
          <p:cNvPicPr>
            <a:picLocks noChangeAspect="1"/>
          </p:cNvPicPr>
          <p:nvPr/>
        </p:nvPicPr>
        <p:blipFill rotWithShape="1">
          <a:blip r:embed="rId3"/>
          <a:srcRect l="12200" t="48347" r="24110" b="22326"/>
          <a:stretch/>
        </p:blipFill>
        <p:spPr>
          <a:xfrm>
            <a:off x="845840" y="1464208"/>
            <a:ext cx="7452320" cy="1930226"/>
          </a:xfrm>
          <a:prstGeom prst="rect">
            <a:avLst/>
          </a:prstGeom>
        </p:spPr>
      </p:pic>
      <p:sp>
        <p:nvSpPr>
          <p:cNvPr id="6" name="Text Box 5">
            <a:extLst>
              <a:ext uri="{FF2B5EF4-FFF2-40B4-BE49-F238E27FC236}">
                <a16:creationId xmlns:a16="http://schemas.microsoft.com/office/drawing/2014/main" id="{6BA809AC-A36F-4B5F-B178-F42655DAA1D6}"/>
              </a:ext>
            </a:extLst>
          </p:cNvPr>
          <p:cNvSpPr txBox="1">
            <a:spLocks noChangeArrowheads="1"/>
          </p:cNvSpPr>
          <p:nvPr/>
        </p:nvSpPr>
        <p:spPr bwMode="auto">
          <a:xfrm>
            <a:off x="53337" y="908720"/>
            <a:ext cx="3654567" cy="369332"/>
          </a:xfrm>
          <a:prstGeom prst="rect">
            <a:avLst/>
          </a:prstGeom>
          <a:ln>
            <a:solidFill>
              <a:schemeClr val="bg1">
                <a:lumMod val="75000"/>
              </a:schemeClr>
            </a:solid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eaLnBrk="1" hangingPunct="1">
              <a:spcBef>
                <a:spcPct val="0"/>
              </a:spcBef>
              <a:buClrTx/>
              <a:buSzTx/>
              <a:buFontTx/>
              <a:buNone/>
              <a:defRPr/>
            </a:pPr>
            <a:r>
              <a:rPr lang="en-US" altLang="it-IT" sz="1800" b="1" dirty="0">
                <a:latin typeface="Arial" panose="020B0604020202020204" pitchFamily="34" charset="0"/>
                <a:cs typeface="Arial" panose="020B0604020202020204" pitchFamily="34" charset="0"/>
              </a:rPr>
              <a:t>Domanda/offerta (2016 – 2020)</a:t>
            </a:r>
            <a:endParaRPr lang="it-IT" altLang="it-IT" sz="1800" b="1" dirty="0">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95D4A2A0-3CDB-4A3D-8D60-28F515E6EF95}"/>
              </a:ext>
            </a:extLst>
          </p:cNvPr>
          <p:cNvPicPr>
            <a:picLocks noChangeAspect="1"/>
          </p:cNvPicPr>
          <p:nvPr/>
        </p:nvPicPr>
        <p:blipFill rotWithShape="1">
          <a:blip r:embed="rId4"/>
          <a:srcRect l="16138" t="16401" r="17713" b="9401"/>
          <a:stretch/>
        </p:blipFill>
        <p:spPr>
          <a:xfrm>
            <a:off x="26746" y="3401075"/>
            <a:ext cx="5499021" cy="3469620"/>
          </a:xfrm>
          <a:prstGeom prst="rect">
            <a:avLst/>
          </a:prstGeom>
        </p:spPr>
      </p:pic>
      <p:sp>
        <p:nvSpPr>
          <p:cNvPr id="8" name="Text Box 5">
            <a:extLst>
              <a:ext uri="{FF2B5EF4-FFF2-40B4-BE49-F238E27FC236}">
                <a16:creationId xmlns:a16="http://schemas.microsoft.com/office/drawing/2014/main" id="{0EC02337-FFC3-4123-B50E-26B10502E1AB}"/>
              </a:ext>
            </a:extLst>
          </p:cNvPr>
          <p:cNvSpPr txBox="1">
            <a:spLocks noChangeArrowheads="1"/>
          </p:cNvSpPr>
          <p:nvPr/>
        </p:nvSpPr>
        <p:spPr bwMode="auto">
          <a:xfrm>
            <a:off x="5652120" y="4513048"/>
            <a:ext cx="3312368" cy="646331"/>
          </a:xfrm>
          <a:prstGeom prst="rect">
            <a:avLst/>
          </a:prstGeom>
          <a:ln>
            <a:solidFill>
              <a:schemeClr val="bg1">
                <a:lumMod val="75000"/>
              </a:schemeClr>
            </a:solid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en-US" altLang="it-IT" sz="1800" b="1" dirty="0">
                <a:latin typeface="Arial" panose="020B0604020202020204" pitchFamily="34" charset="0"/>
                <a:cs typeface="Arial" panose="020B0604020202020204" pitchFamily="34" charset="0"/>
              </a:rPr>
              <a:t>Prezzo della grafite tra il 2000 e il 2020</a:t>
            </a:r>
            <a:endParaRPr lang="it-IT" altLang="it-IT"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043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E807CF8-F454-4806-9C82-8F6C726A733F}"/>
              </a:ext>
            </a:extLst>
          </p:cNvPr>
          <p:cNvSpPr txBox="1">
            <a:spLocks/>
          </p:cNvSpPr>
          <p:nvPr/>
        </p:nvSpPr>
        <p:spPr bwMode="auto">
          <a:xfrm>
            <a:off x="441131" y="75426"/>
            <a:ext cx="8229600" cy="706090"/>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r>
              <a:rPr lang="it-IT" altLang="it-IT" sz="3800" b="1" dirty="0">
                <a:latin typeface="Arial" panose="020B0604020202020204" pitchFamily="34" charset="0"/>
                <a:cs typeface="Arial" panose="020B0604020202020204" pitchFamily="34" charset="0"/>
              </a:rPr>
              <a:t>GRAFITE NATURALE</a:t>
            </a:r>
          </a:p>
        </p:txBody>
      </p:sp>
      <p:pic>
        <p:nvPicPr>
          <p:cNvPr id="2" name="Immagine 1">
            <a:extLst>
              <a:ext uri="{FF2B5EF4-FFF2-40B4-BE49-F238E27FC236}">
                <a16:creationId xmlns:a16="http://schemas.microsoft.com/office/drawing/2014/main" id="{7BF95379-569A-4B3C-A6BD-84FBE5A58BFC}"/>
              </a:ext>
            </a:extLst>
          </p:cNvPr>
          <p:cNvPicPr>
            <a:picLocks noChangeAspect="1"/>
          </p:cNvPicPr>
          <p:nvPr/>
        </p:nvPicPr>
        <p:blipFill rotWithShape="1">
          <a:blip r:embed="rId3"/>
          <a:srcRect l="23226" t="24801" r="24800" b="15000"/>
          <a:stretch/>
        </p:blipFill>
        <p:spPr>
          <a:xfrm>
            <a:off x="539552" y="1556792"/>
            <a:ext cx="7848872" cy="5113659"/>
          </a:xfrm>
          <a:prstGeom prst="rect">
            <a:avLst/>
          </a:prstGeom>
        </p:spPr>
      </p:pic>
      <p:sp>
        <p:nvSpPr>
          <p:cNvPr id="4" name="Text Box 5">
            <a:extLst>
              <a:ext uri="{FF2B5EF4-FFF2-40B4-BE49-F238E27FC236}">
                <a16:creationId xmlns:a16="http://schemas.microsoft.com/office/drawing/2014/main" id="{E065DFA7-FE56-447F-BF2A-431D6538915D}"/>
              </a:ext>
            </a:extLst>
          </p:cNvPr>
          <p:cNvSpPr txBox="1">
            <a:spLocks noChangeArrowheads="1"/>
          </p:cNvSpPr>
          <p:nvPr/>
        </p:nvSpPr>
        <p:spPr bwMode="auto">
          <a:xfrm>
            <a:off x="2267744" y="929920"/>
            <a:ext cx="4228353" cy="369332"/>
          </a:xfrm>
          <a:prstGeom prst="rect">
            <a:avLst/>
          </a:prstGeom>
          <a:ln>
            <a:solidFill>
              <a:schemeClr val="bg1">
                <a:lumMod val="75000"/>
              </a:schemeClr>
            </a:solid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sz="1800" b="1">
                <a:latin typeface="Arial" panose="020B0604020202020204" pitchFamily="34" charset="0"/>
                <a:cs typeface="Arial" panose="020B0604020202020204" pitchFamily="34" charset="0"/>
              </a:rPr>
              <a:t>Utilizzi della grafite naturale</a:t>
            </a:r>
          </a:p>
        </p:txBody>
      </p:sp>
    </p:spTree>
    <p:extLst>
      <p:ext uri="{BB962C8B-B14F-4D97-AF65-F5344CB8AC3E}">
        <p14:creationId xmlns:p14="http://schemas.microsoft.com/office/powerpoint/2010/main" val="4143590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62621EEC-9C0A-48DD-9998-0CDE80362993}"/>
              </a:ext>
            </a:extLst>
          </p:cNvPr>
          <p:cNvSpPr>
            <a:spLocks noGrp="1"/>
          </p:cNvSpPr>
          <p:nvPr>
            <p:ph type="title"/>
          </p:nvPr>
        </p:nvSpPr>
        <p:spPr>
          <a:xfrm>
            <a:off x="60896" y="65832"/>
            <a:ext cx="9009874" cy="1512168"/>
          </a:xfrm>
        </p:spPr>
        <p:style>
          <a:lnRef idx="1">
            <a:schemeClr val="accent1"/>
          </a:lnRef>
          <a:fillRef idx="2">
            <a:schemeClr val="accent1"/>
          </a:fillRef>
          <a:effectRef idx="1">
            <a:schemeClr val="accent1"/>
          </a:effectRef>
          <a:fontRef idx="minor">
            <a:schemeClr val="dk1"/>
          </a:fontRef>
        </p:style>
        <p:txBody>
          <a:bodyPr/>
          <a:lstStyle/>
          <a:p>
            <a:pPr eaLnBrk="1" hangingPunct="1"/>
            <a:r>
              <a:rPr lang="it-IT" altLang="it-IT" sz="3000" b="1" dirty="0">
                <a:latin typeface="Arial" panose="020B0604020202020204" pitchFamily="34" charset="0"/>
                <a:cs typeface="Arial" panose="020B0604020202020204" pitchFamily="34" charset="0"/>
              </a:rPr>
              <a:t>ELEMENTI DELLE TERRE RARE (REE) </a:t>
            </a:r>
            <a:br>
              <a:rPr lang="it-IT" altLang="it-IT" sz="3000" b="1" dirty="0">
                <a:latin typeface="Arial" panose="020B0604020202020204" pitchFamily="34" charset="0"/>
                <a:cs typeface="Arial" panose="020B0604020202020204" pitchFamily="34" charset="0"/>
              </a:rPr>
            </a:br>
            <a:r>
              <a:rPr lang="it-IT" altLang="it-IT" sz="3000" b="1" dirty="0">
                <a:latin typeface="Arial" panose="020B0604020202020204" pitchFamily="34" charset="0"/>
                <a:cs typeface="Arial" panose="020B0604020202020204" pitchFamily="34" charset="0"/>
              </a:rPr>
              <a:t>Ce (58), Pr (59), Nd (60), Sm (62), Gd (64), </a:t>
            </a:r>
            <a:br>
              <a:rPr lang="it-IT" altLang="it-IT" sz="3000" b="1" dirty="0">
                <a:latin typeface="Arial" panose="020B0604020202020204" pitchFamily="34" charset="0"/>
                <a:cs typeface="Arial" panose="020B0604020202020204" pitchFamily="34" charset="0"/>
              </a:rPr>
            </a:br>
            <a:r>
              <a:rPr lang="it-IT" altLang="it-IT" sz="3000" b="1" dirty="0">
                <a:latin typeface="Arial" panose="020B0604020202020204" pitchFamily="34" charset="0"/>
                <a:cs typeface="Arial" panose="020B0604020202020204" pitchFamily="34" charset="0"/>
              </a:rPr>
              <a:t>Tb (65), Dy (66) SRM </a:t>
            </a:r>
          </a:p>
        </p:txBody>
      </p:sp>
      <p:sp>
        <p:nvSpPr>
          <p:cNvPr id="7" name="Text Box 5">
            <a:extLst>
              <a:ext uri="{FF2B5EF4-FFF2-40B4-BE49-F238E27FC236}">
                <a16:creationId xmlns:a16="http://schemas.microsoft.com/office/drawing/2014/main" id="{106470A2-3078-45AC-A417-7C28190359EC}"/>
              </a:ext>
            </a:extLst>
          </p:cNvPr>
          <p:cNvSpPr txBox="1">
            <a:spLocks noChangeArrowheads="1"/>
          </p:cNvSpPr>
          <p:nvPr/>
        </p:nvSpPr>
        <p:spPr bwMode="auto">
          <a:xfrm>
            <a:off x="92463" y="1844824"/>
            <a:ext cx="8946740" cy="4693593"/>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2300" b="1" dirty="0">
                <a:latin typeface="Arial" panose="020B0604020202020204" pitchFamily="34" charset="0"/>
                <a:cs typeface="Arial" panose="020B0604020202020204" pitchFamily="34" charset="0"/>
              </a:rPr>
              <a:t>Gli Elementi delle Terre Rare, comunemente chiamati REE, sono i 14 elementi chimici che vanno dal lantanio (La, numero atomico 57) al lutezio (Lu, numero atomico 71). </a:t>
            </a:r>
          </a:p>
          <a:p>
            <a:pPr algn="just" eaLnBrk="1" hangingPunct="1">
              <a:spcBef>
                <a:spcPct val="0"/>
              </a:spcBef>
              <a:buClrTx/>
              <a:buSzTx/>
              <a:buFontTx/>
              <a:buNone/>
              <a:defRPr/>
            </a:pPr>
            <a:endParaRPr lang="it-IT" altLang="it-IT" sz="23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r>
              <a:rPr lang="it-IT" altLang="it-IT" sz="2300" b="1" dirty="0">
                <a:latin typeface="Arial" panose="020B0604020202020204" pitchFamily="34" charset="0"/>
                <a:cs typeface="Arial" panose="020B0604020202020204" pitchFamily="34" charset="0"/>
              </a:rPr>
              <a:t>Di questi, solo Ce, Pr, Nd, Sm, Gd, Tb e Dy sono considerati Materie Prime Strategiche perché sono i principali componenti dei magneti permanenti. </a:t>
            </a:r>
          </a:p>
          <a:p>
            <a:pPr algn="just" eaLnBrk="1" hangingPunct="1">
              <a:spcBef>
                <a:spcPct val="0"/>
              </a:spcBef>
              <a:buClrTx/>
              <a:buSzTx/>
              <a:buFontTx/>
              <a:buNone/>
              <a:defRPr/>
            </a:pPr>
            <a:endParaRPr lang="it-IT" altLang="it-IT" sz="23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endParaRPr lang="it-IT" altLang="it-IT" sz="23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r>
              <a:rPr lang="it-IT" altLang="it-IT" sz="2300" b="1" dirty="0">
                <a:latin typeface="Arial" panose="020B0604020202020204" pitchFamily="34" charset="0"/>
                <a:cs typeface="Arial" panose="020B0604020202020204" pitchFamily="34" charset="0"/>
              </a:rPr>
              <a:t>Il valore totale di questi elementi è di circa 12 miliardi di euro all'anno per una produzione di 202 mila tonnellate. Le riserve mondiali stimate sono di circa 110 milioni di tonnellate (50% in Cina).</a:t>
            </a:r>
            <a:endParaRPr lang="en-US" altLang="it-IT" sz="23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4820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a:extLst>
              <a:ext uri="{FF2B5EF4-FFF2-40B4-BE49-F238E27FC236}">
                <a16:creationId xmlns:a16="http://schemas.microsoft.com/office/drawing/2014/main" id="{FAA3951E-1195-43BC-A022-A389AF685A77}"/>
              </a:ext>
            </a:extLst>
          </p:cNvPr>
          <p:cNvSpPr txBox="1">
            <a:spLocks noChangeArrowheads="1"/>
          </p:cNvSpPr>
          <p:nvPr/>
        </p:nvSpPr>
        <p:spPr bwMode="auto">
          <a:xfrm>
            <a:off x="207110" y="5904873"/>
            <a:ext cx="2520884" cy="63094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sz="1750" b="1" dirty="0">
                <a:latin typeface="Arial" panose="020B0604020202020204" pitchFamily="34" charset="0"/>
                <a:cs typeface="Arial" panose="020B0604020202020204" pitchFamily="34" charset="0"/>
              </a:rPr>
              <a:t>Bastnaesite – Ce</a:t>
            </a:r>
          </a:p>
          <a:p>
            <a:pPr algn="ctr" eaLnBrk="1" hangingPunct="1">
              <a:spcBef>
                <a:spcPct val="0"/>
              </a:spcBef>
              <a:buClrTx/>
              <a:buSzTx/>
              <a:buFontTx/>
              <a:buNone/>
              <a:defRPr/>
            </a:pPr>
            <a:r>
              <a:rPr lang="en-US" altLang="it-IT" sz="1750" b="1" dirty="0">
                <a:latin typeface="Arial" panose="020B0604020202020204" pitchFamily="34" charset="0"/>
                <a:cs typeface="Arial" panose="020B0604020202020204" pitchFamily="34" charset="0"/>
              </a:rPr>
              <a:t>(Ce,Nd,Y,LREE)(CO</a:t>
            </a:r>
            <a:r>
              <a:rPr lang="en-US" altLang="it-IT" sz="1750" b="1" baseline="-25000" dirty="0">
                <a:latin typeface="Arial" panose="020B0604020202020204" pitchFamily="34" charset="0"/>
                <a:cs typeface="Arial" panose="020B0604020202020204" pitchFamily="34" charset="0"/>
              </a:rPr>
              <a:t>3</a:t>
            </a:r>
            <a:r>
              <a:rPr lang="en-US" altLang="it-IT" sz="1750" b="1" dirty="0">
                <a:latin typeface="Arial" panose="020B0604020202020204" pitchFamily="34" charset="0"/>
                <a:cs typeface="Arial" panose="020B0604020202020204" pitchFamily="34" charset="0"/>
              </a:rPr>
              <a:t>)F</a:t>
            </a:r>
            <a:endParaRPr lang="it-IT" altLang="it-IT" sz="1750" b="1" dirty="0">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1158F54B-C44A-40F4-9DB8-9A51216F64C1}"/>
              </a:ext>
            </a:extLst>
          </p:cNvPr>
          <p:cNvPicPr>
            <a:picLocks noChangeAspect="1"/>
          </p:cNvPicPr>
          <p:nvPr/>
        </p:nvPicPr>
        <p:blipFill rotWithShape="1">
          <a:blip r:embed="rId3"/>
          <a:srcRect l="20863" t="37400" r="66537" b="41496"/>
          <a:stretch/>
        </p:blipFill>
        <p:spPr>
          <a:xfrm>
            <a:off x="153833" y="3398298"/>
            <a:ext cx="2541752" cy="2394776"/>
          </a:xfrm>
          <a:prstGeom prst="rect">
            <a:avLst/>
          </a:prstGeom>
        </p:spPr>
      </p:pic>
      <p:pic>
        <p:nvPicPr>
          <p:cNvPr id="3" name="Immagine 2">
            <a:extLst>
              <a:ext uri="{FF2B5EF4-FFF2-40B4-BE49-F238E27FC236}">
                <a16:creationId xmlns:a16="http://schemas.microsoft.com/office/drawing/2014/main" id="{169C26A7-1112-43D5-97F0-F849C6C21ABD}"/>
              </a:ext>
            </a:extLst>
          </p:cNvPr>
          <p:cNvPicPr>
            <a:picLocks noChangeAspect="1"/>
          </p:cNvPicPr>
          <p:nvPr/>
        </p:nvPicPr>
        <p:blipFill rotWithShape="1">
          <a:blip r:embed="rId4"/>
          <a:srcRect l="52362" t="26200" r="17713" b="29878"/>
          <a:stretch/>
        </p:blipFill>
        <p:spPr>
          <a:xfrm>
            <a:off x="3035581" y="3473849"/>
            <a:ext cx="2736304" cy="2259090"/>
          </a:xfrm>
          <a:prstGeom prst="rect">
            <a:avLst/>
          </a:prstGeom>
        </p:spPr>
      </p:pic>
      <p:sp>
        <p:nvSpPr>
          <p:cNvPr id="8" name="Text Box 5">
            <a:extLst>
              <a:ext uri="{FF2B5EF4-FFF2-40B4-BE49-F238E27FC236}">
                <a16:creationId xmlns:a16="http://schemas.microsoft.com/office/drawing/2014/main" id="{A035528B-726C-4E1D-AEFC-825D47639EA0}"/>
              </a:ext>
            </a:extLst>
          </p:cNvPr>
          <p:cNvSpPr txBox="1">
            <a:spLocks noChangeArrowheads="1"/>
          </p:cNvSpPr>
          <p:nvPr/>
        </p:nvSpPr>
        <p:spPr bwMode="auto">
          <a:xfrm>
            <a:off x="3037635" y="5904873"/>
            <a:ext cx="2736304" cy="63094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sz="1750" b="1" dirty="0">
                <a:latin typeface="Arial" panose="020B0604020202020204" pitchFamily="34" charset="0"/>
                <a:cs typeface="Arial" panose="020B0604020202020204" pitchFamily="34" charset="0"/>
              </a:rPr>
              <a:t>Monazite</a:t>
            </a:r>
          </a:p>
          <a:p>
            <a:pPr algn="ctr" eaLnBrk="1" hangingPunct="1">
              <a:spcBef>
                <a:spcPct val="0"/>
              </a:spcBef>
              <a:buClrTx/>
              <a:buSzTx/>
              <a:buFontTx/>
              <a:buNone/>
              <a:defRPr/>
            </a:pPr>
            <a:r>
              <a:rPr lang="en-US" altLang="it-IT" sz="1750" b="1" dirty="0">
                <a:latin typeface="Arial" panose="020B0604020202020204" pitchFamily="34" charset="0"/>
                <a:cs typeface="Arial" panose="020B0604020202020204" pitchFamily="34" charset="0"/>
              </a:rPr>
              <a:t>(LREE)PO</a:t>
            </a:r>
            <a:r>
              <a:rPr lang="en-US" altLang="it-IT" sz="1750" b="1" baseline="-25000" dirty="0">
                <a:latin typeface="Arial" panose="020B0604020202020204" pitchFamily="34" charset="0"/>
                <a:cs typeface="Arial" panose="020B0604020202020204" pitchFamily="34" charset="0"/>
              </a:rPr>
              <a:t>4</a:t>
            </a:r>
            <a:endParaRPr lang="it-IT" altLang="it-IT" sz="1750" b="1" dirty="0">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EE432CD8-FAE9-44DB-BE7D-229FE1B3973A}"/>
              </a:ext>
            </a:extLst>
          </p:cNvPr>
          <p:cNvPicPr>
            <a:picLocks noChangeAspect="1"/>
          </p:cNvPicPr>
          <p:nvPr/>
        </p:nvPicPr>
        <p:blipFill rotWithShape="1">
          <a:blip r:embed="rId5"/>
          <a:srcRect l="22438" t="29001" r="56300" b="45800"/>
          <a:stretch/>
        </p:blipFill>
        <p:spPr>
          <a:xfrm>
            <a:off x="5940152" y="3528525"/>
            <a:ext cx="3078059" cy="2052039"/>
          </a:xfrm>
          <a:prstGeom prst="rect">
            <a:avLst/>
          </a:prstGeom>
        </p:spPr>
      </p:pic>
      <p:sp>
        <p:nvSpPr>
          <p:cNvPr id="9" name="Text Box 5">
            <a:extLst>
              <a:ext uri="{FF2B5EF4-FFF2-40B4-BE49-F238E27FC236}">
                <a16:creationId xmlns:a16="http://schemas.microsoft.com/office/drawing/2014/main" id="{DF8E0A0D-0D7E-4B6E-ACAE-9633D951FC64}"/>
              </a:ext>
            </a:extLst>
          </p:cNvPr>
          <p:cNvSpPr txBox="1">
            <a:spLocks noChangeArrowheads="1"/>
          </p:cNvSpPr>
          <p:nvPr/>
        </p:nvSpPr>
        <p:spPr bwMode="auto">
          <a:xfrm>
            <a:off x="5989965" y="5904873"/>
            <a:ext cx="2980687" cy="63094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sz="1750" b="1" dirty="0" err="1">
                <a:latin typeface="Arial" panose="020B0604020202020204" pitchFamily="34" charset="0"/>
                <a:cs typeface="Arial" panose="020B0604020202020204" pitchFamily="34" charset="0"/>
              </a:rPr>
              <a:t>Xenotimo</a:t>
            </a:r>
            <a:endParaRPr lang="it-IT" altLang="it-IT" sz="1750" b="1" dirty="0">
              <a:latin typeface="Arial" panose="020B0604020202020204" pitchFamily="34" charset="0"/>
              <a:cs typeface="Arial" panose="020B0604020202020204" pitchFamily="34" charset="0"/>
            </a:endParaRPr>
          </a:p>
          <a:p>
            <a:pPr algn="ctr" eaLnBrk="1" hangingPunct="1">
              <a:spcBef>
                <a:spcPct val="0"/>
              </a:spcBef>
              <a:buClrTx/>
              <a:buSzTx/>
              <a:buFontTx/>
              <a:buNone/>
              <a:defRPr/>
            </a:pPr>
            <a:r>
              <a:rPr lang="en-US" altLang="it-IT" sz="1750" b="1" dirty="0">
                <a:latin typeface="Arial" panose="020B0604020202020204" pitchFamily="34" charset="0"/>
                <a:cs typeface="Arial" panose="020B0604020202020204" pitchFamily="34" charset="0"/>
              </a:rPr>
              <a:t>(Y, HREE)PO</a:t>
            </a:r>
            <a:r>
              <a:rPr lang="en-US" altLang="it-IT" sz="1750" b="1" baseline="-25000" dirty="0">
                <a:latin typeface="Arial" panose="020B0604020202020204" pitchFamily="34" charset="0"/>
                <a:cs typeface="Arial" panose="020B0604020202020204" pitchFamily="34" charset="0"/>
              </a:rPr>
              <a:t>4</a:t>
            </a:r>
            <a:endParaRPr lang="it-IT" altLang="it-IT" sz="1750" b="1" dirty="0">
              <a:latin typeface="Arial" panose="020B0604020202020204" pitchFamily="34" charset="0"/>
              <a:cs typeface="Arial" panose="020B0604020202020204" pitchFamily="34" charset="0"/>
            </a:endParaRPr>
          </a:p>
        </p:txBody>
      </p:sp>
      <p:sp>
        <p:nvSpPr>
          <p:cNvPr id="14" name="Text Box 5">
            <a:extLst>
              <a:ext uri="{FF2B5EF4-FFF2-40B4-BE49-F238E27FC236}">
                <a16:creationId xmlns:a16="http://schemas.microsoft.com/office/drawing/2014/main" id="{C5E58781-EC53-4B33-89A3-AF03D3EA27DF}"/>
              </a:ext>
            </a:extLst>
          </p:cNvPr>
          <p:cNvSpPr txBox="1">
            <a:spLocks noChangeArrowheads="1"/>
          </p:cNvSpPr>
          <p:nvPr/>
        </p:nvSpPr>
        <p:spPr bwMode="auto">
          <a:xfrm>
            <a:off x="83918" y="1868631"/>
            <a:ext cx="8986852" cy="1200329"/>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2400" b="1">
                <a:latin typeface="Arial" panose="020B0604020202020204" pitchFamily="34" charset="0"/>
                <a:cs typeface="Arial" panose="020B0604020202020204" pitchFamily="34" charset="0"/>
              </a:rPr>
              <a:t>Monazite e xenotimo sono estremamente resistenti e si trovano in depositi fluviali antichi. La bastnaesite è spesso trovata in pegmatite.</a:t>
            </a:r>
          </a:p>
        </p:txBody>
      </p:sp>
      <p:sp>
        <p:nvSpPr>
          <p:cNvPr id="6" name="Titolo 5">
            <a:extLst>
              <a:ext uri="{FF2B5EF4-FFF2-40B4-BE49-F238E27FC236}">
                <a16:creationId xmlns:a16="http://schemas.microsoft.com/office/drawing/2014/main" id="{7BD56561-9F0E-4AED-8B78-7D2236A7C67A}"/>
              </a:ext>
            </a:extLst>
          </p:cNvPr>
          <p:cNvSpPr>
            <a:spLocks noGrp="1"/>
          </p:cNvSpPr>
          <p:nvPr>
            <p:ph type="title"/>
          </p:nvPr>
        </p:nvSpPr>
        <p:spPr/>
        <p:txBody>
          <a:bodyPr/>
          <a:lstStyle/>
          <a:p>
            <a:endParaRPr lang="it-IT"/>
          </a:p>
        </p:txBody>
      </p:sp>
      <p:sp>
        <p:nvSpPr>
          <p:cNvPr id="13" name="Rectangle 3">
            <a:extLst>
              <a:ext uri="{FF2B5EF4-FFF2-40B4-BE49-F238E27FC236}">
                <a16:creationId xmlns:a16="http://schemas.microsoft.com/office/drawing/2014/main" id="{46AB3B51-19E4-49B6-B3DA-C26B53202703}"/>
              </a:ext>
            </a:extLst>
          </p:cNvPr>
          <p:cNvSpPr txBox="1">
            <a:spLocks/>
          </p:cNvSpPr>
          <p:nvPr/>
        </p:nvSpPr>
        <p:spPr bwMode="auto">
          <a:xfrm>
            <a:off x="60896" y="65832"/>
            <a:ext cx="9009874" cy="151216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r>
              <a:rPr lang="it-IT" altLang="it-IT" sz="3000" b="1">
                <a:latin typeface="Arial" panose="020B0604020202020204" pitchFamily="34" charset="0"/>
                <a:cs typeface="Arial" panose="020B0604020202020204" pitchFamily="34" charset="0"/>
              </a:rPr>
              <a:t>ELEMENTI DELLE TERRE RARE (REE) </a:t>
            </a:r>
            <a:br>
              <a:rPr lang="it-IT" altLang="it-IT" sz="3000" b="1">
                <a:latin typeface="Arial" panose="020B0604020202020204" pitchFamily="34" charset="0"/>
                <a:cs typeface="Arial" panose="020B0604020202020204" pitchFamily="34" charset="0"/>
              </a:rPr>
            </a:br>
            <a:r>
              <a:rPr lang="it-IT" altLang="it-IT" sz="3000" b="1">
                <a:latin typeface="Arial" panose="020B0604020202020204" pitchFamily="34" charset="0"/>
                <a:cs typeface="Arial" panose="020B0604020202020204" pitchFamily="34" charset="0"/>
              </a:rPr>
              <a:t>Ce (58), Pr (59), Nd (60), Sm (62), Gd (64), </a:t>
            </a:r>
            <a:br>
              <a:rPr lang="it-IT" altLang="it-IT" sz="3000" b="1">
                <a:latin typeface="Arial" panose="020B0604020202020204" pitchFamily="34" charset="0"/>
                <a:cs typeface="Arial" panose="020B0604020202020204" pitchFamily="34" charset="0"/>
              </a:rPr>
            </a:br>
            <a:r>
              <a:rPr lang="it-IT" altLang="it-IT" sz="3000" b="1">
                <a:latin typeface="Arial" panose="020B0604020202020204" pitchFamily="34" charset="0"/>
                <a:cs typeface="Arial" panose="020B0604020202020204" pitchFamily="34" charset="0"/>
              </a:rPr>
              <a:t>Tb (65), Dy (66) SRM </a:t>
            </a:r>
            <a:endParaRPr lang="it-IT" altLang="it-IT"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835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a:extLst>
              <a:ext uri="{FF2B5EF4-FFF2-40B4-BE49-F238E27FC236}">
                <a16:creationId xmlns:a16="http://schemas.microsoft.com/office/drawing/2014/main" id="{CE37306C-7E6B-4C78-AA3D-56201266F774}"/>
              </a:ext>
            </a:extLst>
          </p:cNvPr>
          <p:cNvSpPr txBox="1">
            <a:spLocks noChangeArrowheads="1"/>
          </p:cNvSpPr>
          <p:nvPr/>
        </p:nvSpPr>
        <p:spPr bwMode="auto">
          <a:xfrm>
            <a:off x="60896" y="657634"/>
            <a:ext cx="7103392" cy="323165"/>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1500" b="1">
                <a:latin typeface="Arial" panose="020B0604020202020204" pitchFamily="34" charset="0"/>
                <a:cs typeface="Arial" panose="020B0604020202020204" pitchFamily="34" charset="0"/>
              </a:rPr>
              <a:t>Domanda/offerta di REE nel periodo 2016 – 2020</a:t>
            </a:r>
          </a:p>
        </p:txBody>
      </p:sp>
      <p:grpSp>
        <p:nvGrpSpPr>
          <p:cNvPr id="6" name="Gruppo 5">
            <a:extLst>
              <a:ext uri="{FF2B5EF4-FFF2-40B4-BE49-F238E27FC236}">
                <a16:creationId xmlns:a16="http://schemas.microsoft.com/office/drawing/2014/main" id="{CE14C69A-37D3-48E6-8C1C-B34B0A222593}"/>
              </a:ext>
            </a:extLst>
          </p:cNvPr>
          <p:cNvGrpSpPr/>
          <p:nvPr/>
        </p:nvGrpSpPr>
        <p:grpSpPr>
          <a:xfrm>
            <a:off x="1187624" y="1014216"/>
            <a:ext cx="6594899" cy="5777953"/>
            <a:chOff x="929429" y="1013070"/>
            <a:chExt cx="6594899" cy="5777953"/>
          </a:xfrm>
        </p:grpSpPr>
        <p:pic>
          <p:nvPicPr>
            <p:cNvPr id="5" name="Immagine 4">
              <a:extLst>
                <a:ext uri="{FF2B5EF4-FFF2-40B4-BE49-F238E27FC236}">
                  <a16:creationId xmlns:a16="http://schemas.microsoft.com/office/drawing/2014/main" id="{E569B0E8-CCDD-478F-8D0E-28A9CDAA9379}"/>
                </a:ext>
              </a:extLst>
            </p:cNvPr>
            <p:cNvPicPr>
              <a:picLocks noChangeAspect="1"/>
            </p:cNvPicPr>
            <p:nvPr/>
          </p:nvPicPr>
          <p:blipFill rotWithShape="1">
            <a:blip r:embed="rId3"/>
            <a:srcRect l="21651" t="19701" r="44894" b="9400"/>
            <a:stretch/>
          </p:blipFill>
          <p:spPr>
            <a:xfrm>
              <a:off x="929429" y="1013070"/>
              <a:ext cx="4843685" cy="5774007"/>
            </a:xfrm>
            <a:prstGeom prst="rect">
              <a:avLst/>
            </a:prstGeom>
          </p:spPr>
        </p:pic>
        <p:pic>
          <p:nvPicPr>
            <p:cNvPr id="12" name="Immagine 11">
              <a:extLst>
                <a:ext uri="{FF2B5EF4-FFF2-40B4-BE49-F238E27FC236}">
                  <a16:creationId xmlns:a16="http://schemas.microsoft.com/office/drawing/2014/main" id="{608D2F1B-23D4-4246-A75A-E4E40F450E90}"/>
                </a:ext>
              </a:extLst>
            </p:cNvPr>
            <p:cNvPicPr>
              <a:picLocks noChangeAspect="1"/>
            </p:cNvPicPr>
            <p:nvPr/>
          </p:nvPicPr>
          <p:blipFill rotWithShape="1">
            <a:blip r:embed="rId3"/>
            <a:srcRect l="59683" t="19701" r="27883" b="9400"/>
            <a:stretch/>
          </p:blipFill>
          <p:spPr>
            <a:xfrm>
              <a:off x="5724128" y="1017016"/>
              <a:ext cx="1800200" cy="5774007"/>
            </a:xfrm>
            <a:prstGeom prst="rect">
              <a:avLst/>
            </a:prstGeom>
          </p:spPr>
        </p:pic>
      </p:grpSp>
      <p:sp>
        <p:nvSpPr>
          <p:cNvPr id="9" name="Rectangle 3">
            <a:extLst>
              <a:ext uri="{FF2B5EF4-FFF2-40B4-BE49-F238E27FC236}">
                <a16:creationId xmlns:a16="http://schemas.microsoft.com/office/drawing/2014/main" id="{59A6DB9B-B79F-4630-B78A-05DEA61A8EAB}"/>
              </a:ext>
            </a:extLst>
          </p:cNvPr>
          <p:cNvSpPr txBox="1">
            <a:spLocks/>
          </p:cNvSpPr>
          <p:nvPr/>
        </p:nvSpPr>
        <p:spPr bwMode="auto">
          <a:xfrm>
            <a:off x="60896" y="65832"/>
            <a:ext cx="9009874" cy="48284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r>
              <a:rPr lang="it-IT" altLang="it-IT" sz="3000" b="1" dirty="0">
                <a:latin typeface="Arial" panose="020B0604020202020204" pitchFamily="34" charset="0"/>
                <a:cs typeface="Arial" panose="020B0604020202020204" pitchFamily="34" charset="0"/>
              </a:rPr>
              <a:t>ELEMENTI DELLE TERRE RARE (REE) </a:t>
            </a:r>
          </a:p>
        </p:txBody>
      </p:sp>
    </p:spTree>
    <p:extLst>
      <p:ext uri="{BB962C8B-B14F-4D97-AF65-F5344CB8AC3E}">
        <p14:creationId xmlns:p14="http://schemas.microsoft.com/office/powerpoint/2010/main" val="427419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a:extLst>
              <a:ext uri="{FF2B5EF4-FFF2-40B4-BE49-F238E27FC236}">
                <a16:creationId xmlns:a16="http://schemas.microsoft.com/office/drawing/2014/main" id="{CE37306C-7E6B-4C78-AA3D-56201266F774}"/>
              </a:ext>
            </a:extLst>
          </p:cNvPr>
          <p:cNvSpPr txBox="1">
            <a:spLocks noChangeArrowheads="1"/>
          </p:cNvSpPr>
          <p:nvPr/>
        </p:nvSpPr>
        <p:spPr bwMode="auto">
          <a:xfrm>
            <a:off x="1907704" y="1098863"/>
            <a:ext cx="4837732" cy="384721"/>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en-GB" altLang="it-IT" sz="1900" b="1" dirty="0">
                <a:latin typeface="Arial" panose="020B0604020202020204" pitchFamily="34" charset="0"/>
                <a:cs typeface="Arial" panose="020B0604020202020204" pitchFamily="34" charset="0"/>
              </a:rPr>
              <a:t>Distribuzione di REE a livello globale</a:t>
            </a:r>
          </a:p>
        </p:txBody>
      </p:sp>
      <p:pic>
        <p:nvPicPr>
          <p:cNvPr id="3" name="Immagine 2">
            <a:extLst>
              <a:ext uri="{FF2B5EF4-FFF2-40B4-BE49-F238E27FC236}">
                <a16:creationId xmlns:a16="http://schemas.microsoft.com/office/drawing/2014/main" id="{5062CD4F-B030-46BA-A091-2C46DAFFB323}"/>
              </a:ext>
            </a:extLst>
          </p:cNvPr>
          <p:cNvPicPr>
            <a:picLocks noChangeAspect="1"/>
          </p:cNvPicPr>
          <p:nvPr/>
        </p:nvPicPr>
        <p:blipFill rotWithShape="1">
          <a:blip r:embed="rId3"/>
          <a:srcRect l="32543" t="37113" r="29576" b="29350"/>
          <a:stretch/>
        </p:blipFill>
        <p:spPr>
          <a:xfrm>
            <a:off x="-14251" y="2276872"/>
            <a:ext cx="9067183" cy="4515297"/>
          </a:xfrm>
          <a:prstGeom prst="rect">
            <a:avLst/>
          </a:prstGeom>
        </p:spPr>
      </p:pic>
      <p:sp>
        <p:nvSpPr>
          <p:cNvPr id="12" name="Rettangolo 11">
            <a:extLst>
              <a:ext uri="{FF2B5EF4-FFF2-40B4-BE49-F238E27FC236}">
                <a16:creationId xmlns:a16="http://schemas.microsoft.com/office/drawing/2014/main" id="{2406ADAA-6756-4503-BD28-29C766597D2E}"/>
              </a:ext>
            </a:extLst>
          </p:cNvPr>
          <p:cNvSpPr/>
          <p:nvPr/>
        </p:nvSpPr>
        <p:spPr>
          <a:xfrm>
            <a:off x="-14251" y="6450658"/>
            <a:ext cx="129614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3">
            <a:extLst>
              <a:ext uri="{FF2B5EF4-FFF2-40B4-BE49-F238E27FC236}">
                <a16:creationId xmlns:a16="http://schemas.microsoft.com/office/drawing/2014/main" id="{2FCAE2C0-7CD3-4852-8CF0-72BC9C91455D}"/>
              </a:ext>
            </a:extLst>
          </p:cNvPr>
          <p:cNvSpPr txBox="1">
            <a:spLocks/>
          </p:cNvSpPr>
          <p:nvPr/>
        </p:nvSpPr>
        <p:spPr bwMode="auto">
          <a:xfrm>
            <a:off x="60896" y="65832"/>
            <a:ext cx="9009874" cy="48284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r>
              <a:rPr lang="it-IT" altLang="it-IT" sz="3000" b="1" dirty="0">
                <a:latin typeface="Arial" panose="020B0604020202020204" pitchFamily="34" charset="0"/>
                <a:cs typeface="Arial" panose="020B0604020202020204" pitchFamily="34" charset="0"/>
              </a:rPr>
              <a:t>ELEMENTI DELLE TERRE RARE (REE) </a:t>
            </a:r>
          </a:p>
        </p:txBody>
      </p:sp>
    </p:spTree>
    <p:extLst>
      <p:ext uri="{BB962C8B-B14F-4D97-AF65-F5344CB8AC3E}">
        <p14:creationId xmlns:p14="http://schemas.microsoft.com/office/powerpoint/2010/main" val="3586974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62621EEC-9C0A-48DD-9998-0CDE80362993}"/>
              </a:ext>
            </a:extLst>
          </p:cNvPr>
          <p:cNvSpPr>
            <a:spLocks noGrp="1"/>
          </p:cNvSpPr>
          <p:nvPr>
            <p:ph type="title"/>
          </p:nvPr>
        </p:nvSpPr>
        <p:spPr>
          <a:xfrm>
            <a:off x="457200" y="66059"/>
            <a:ext cx="8229600" cy="570404"/>
          </a:xfrm>
        </p:spPr>
        <p:style>
          <a:lnRef idx="1">
            <a:schemeClr val="accent4"/>
          </a:lnRef>
          <a:fillRef idx="2">
            <a:schemeClr val="accent4"/>
          </a:fillRef>
          <a:effectRef idx="1">
            <a:schemeClr val="accent4"/>
          </a:effectRef>
          <a:fontRef idx="minor">
            <a:schemeClr val="dk1"/>
          </a:fontRef>
        </p:style>
        <p:txBody>
          <a:bodyPr/>
          <a:lstStyle/>
          <a:p>
            <a:pPr eaLnBrk="1" hangingPunct="1"/>
            <a:r>
              <a:rPr lang="it-IT" altLang="it-IT" sz="3800" b="1" dirty="0">
                <a:latin typeface="Arial" panose="020B0604020202020204" pitchFamily="34" charset="0"/>
                <a:cs typeface="Arial" panose="020B0604020202020204" pitchFamily="34" charset="0"/>
              </a:rPr>
              <a:t>LITIO (Li) Z = 3, SRM</a:t>
            </a:r>
          </a:p>
        </p:txBody>
      </p:sp>
      <p:sp>
        <p:nvSpPr>
          <p:cNvPr id="6" name="Text Box 5">
            <a:extLst>
              <a:ext uri="{FF2B5EF4-FFF2-40B4-BE49-F238E27FC236}">
                <a16:creationId xmlns:a16="http://schemas.microsoft.com/office/drawing/2014/main" id="{DF943556-852F-4E25-94BE-5B0944808260}"/>
              </a:ext>
            </a:extLst>
          </p:cNvPr>
          <p:cNvSpPr txBox="1">
            <a:spLocks noChangeArrowheads="1"/>
          </p:cNvSpPr>
          <p:nvPr/>
        </p:nvSpPr>
        <p:spPr bwMode="auto">
          <a:xfrm>
            <a:off x="47930" y="824278"/>
            <a:ext cx="9048140" cy="280076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2200" b="1" dirty="0">
                <a:latin typeface="Arial" panose="020B0604020202020204" pitchFamily="34" charset="0"/>
                <a:cs typeface="Arial" panose="020B0604020202020204" pitchFamily="34" charset="0"/>
              </a:rPr>
              <a:t>Il litio (17 ppm nella crosta terrestre) sta emergendo come un elemento strategico molto importante come componente principale delle batterie. Queste rappresentavano la seconda applicazione dopo il vetro e le ceramiche al litio (che sono assolutamente stabili in termini di dilatazione termica) nel 2010, ma facendo riferimento al 2020, le batterie sono diventate il primo utilizzo. Il litio è anche utilizzato in molte altre applicazioni (vedi prossime diapositive).</a:t>
            </a:r>
          </a:p>
        </p:txBody>
      </p:sp>
      <p:pic>
        <p:nvPicPr>
          <p:cNvPr id="2" name="Immagine 1">
            <a:extLst>
              <a:ext uri="{FF2B5EF4-FFF2-40B4-BE49-F238E27FC236}">
                <a16:creationId xmlns:a16="http://schemas.microsoft.com/office/drawing/2014/main" id="{C9B7C142-41BB-480A-BE10-111D09B474CE}"/>
              </a:ext>
            </a:extLst>
          </p:cNvPr>
          <p:cNvPicPr>
            <a:picLocks noChangeAspect="1"/>
          </p:cNvPicPr>
          <p:nvPr/>
        </p:nvPicPr>
        <p:blipFill rotWithShape="1">
          <a:blip r:embed="rId3"/>
          <a:srcRect l="12988" t="16401" r="13776" b="27192"/>
          <a:stretch/>
        </p:blipFill>
        <p:spPr>
          <a:xfrm>
            <a:off x="1161964" y="3597417"/>
            <a:ext cx="6696744" cy="2901341"/>
          </a:xfrm>
          <a:prstGeom prst="rect">
            <a:avLst/>
          </a:prstGeom>
        </p:spPr>
      </p:pic>
      <p:sp>
        <p:nvSpPr>
          <p:cNvPr id="8" name="Text Box 5">
            <a:extLst>
              <a:ext uri="{FF2B5EF4-FFF2-40B4-BE49-F238E27FC236}">
                <a16:creationId xmlns:a16="http://schemas.microsoft.com/office/drawing/2014/main" id="{574EEC02-66F0-4674-A06C-B1D317FCBEDC}"/>
              </a:ext>
            </a:extLst>
          </p:cNvPr>
          <p:cNvSpPr txBox="1">
            <a:spLocks noChangeArrowheads="1"/>
          </p:cNvSpPr>
          <p:nvPr/>
        </p:nvSpPr>
        <p:spPr bwMode="auto">
          <a:xfrm>
            <a:off x="611560" y="6522005"/>
            <a:ext cx="7632848" cy="30777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sz="1400" b="1">
                <a:latin typeface="Arial" panose="020B0604020202020204" pitchFamily="34" charset="0"/>
                <a:cs typeface="Arial" panose="020B0604020202020204" pitchFamily="34" charset="0"/>
              </a:rPr>
              <a:t>Cristalli di spodumene LiAlSi</a:t>
            </a:r>
            <a:r>
              <a:rPr lang="it-IT" altLang="it-IT" sz="1400" b="1" baseline="-25000">
                <a:latin typeface="Arial" panose="020B0604020202020204" pitchFamily="34" charset="0"/>
                <a:cs typeface="Arial" panose="020B0604020202020204" pitchFamily="34" charset="0"/>
              </a:rPr>
              <a:t>2</a:t>
            </a:r>
            <a:r>
              <a:rPr lang="it-IT" altLang="it-IT" sz="1400" b="1">
                <a:latin typeface="Arial" panose="020B0604020202020204" pitchFamily="34" charset="0"/>
                <a:cs typeface="Arial" panose="020B0604020202020204" pitchFamily="34" charset="0"/>
              </a:rPr>
              <a:t>O</a:t>
            </a:r>
            <a:r>
              <a:rPr lang="it-IT" altLang="it-IT" sz="1400" b="1" baseline="-25000">
                <a:latin typeface="Arial" panose="020B0604020202020204" pitchFamily="34" charset="0"/>
                <a:cs typeface="Arial" panose="020B0604020202020204" pitchFamily="34" charset="0"/>
              </a:rPr>
              <a:t>6</a:t>
            </a:r>
            <a:r>
              <a:rPr lang="it-IT" altLang="it-IT" sz="1400" b="1">
                <a:latin typeface="Arial" panose="020B0604020202020204" pitchFamily="34" charset="0"/>
                <a:cs typeface="Arial" panose="020B0604020202020204" pitchFamily="34" charset="0"/>
              </a:rPr>
              <a:t>. Questo minerale contiene il 3.7% di Li </a:t>
            </a:r>
          </a:p>
        </p:txBody>
      </p:sp>
    </p:spTree>
    <p:extLst>
      <p:ext uri="{BB962C8B-B14F-4D97-AF65-F5344CB8AC3E}">
        <p14:creationId xmlns:p14="http://schemas.microsoft.com/office/powerpoint/2010/main" val="2293595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o 20">
            <a:extLst>
              <a:ext uri="{FF2B5EF4-FFF2-40B4-BE49-F238E27FC236}">
                <a16:creationId xmlns:a16="http://schemas.microsoft.com/office/drawing/2014/main" id="{3DCA32F7-EC14-43A1-B1B3-6C60BB202F4F}"/>
              </a:ext>
            </a:extLst>
          </p:cNvPr>
          <p:cNvGrpSpPr/>
          <p:nvPr/>
        </p:nvGrpSpPr>
        <p:grpSpPr>
          <a:xfrm>
            <a:off x="25242" y="632566"/>
            <a:ext cx="9210982" cy="6138419"/>
            <a:chOff x="25242" y="632566"/>
            <a:chExt cx="9210982" cy="6138419"/>
          </a:xfrm>
        </p:grpSpPr>
        <p:pic>
          <p:nvPicPr>
            <p:cNvPr id="3" name="Immagine 2">
              <a:extLst>
                <a:ext uri="{FF2B5EF4-FFF2-40B4-BE49-F238E27FC236}">
                  <a16:creationId xmlns:a16="http://schemas.microsoft.com/office/drawing/2014/main" id="{7E52CE8B-A331-4D38-89C0-2BEBD3D914D9}"/>
                </a:ext>
              </a:extLst>
            </p:cNvPr>
            <p:cNvPicPr>
              <a:picLocks noChangeAspect="1"/>
            </p:cNvPicPr>
            <p:nvPr/>
          </p:nvPicPr>
          <p:blipFill rotWithShape="1">
            <a:blip r:embed="rId3"/>
            <a:srcRect l="55425" t="57095" r="33858" b="27282"/>
            <a:stretch/>
          </p:blipFill>
          <p:spPr>
            <a:xfrm>
              <a:off x="25242" y="4313799"/>
              <a:ext cx="2480235" cy="2033873"/>
            </a:xfrm>
            <a:prstGeom prst="rect">
              <a:avLst/>
            </a:prstGeom>
          </p:spPr>
        </p:pic>
        <p:pic>
          <p:nvPicPr>
            <p:cNvPr id="6" name="Immagine 5">
              <a:extLst>
                <a:ext uri="{FF2B5EF4-FFF2-40B4-BE49-F238E27FC236}">
                  <a16:creationId xmlns:a16="http://schemas.microsoft.com/office/drawing/2014/main" id="{65742E19-3431-449C-A563-683E3EA07B92}"/>
                </a:ext>
              </a:extLst>
            </p:cNvPr>
            <p:cNvPicPr>
              <a:picLocks noChangeAspect="1"/>
            </p:cNvPicPr>
            <p:nvPr/>
          </p:nvPicPr>
          <p:blipFill rotWithShape="1">
            <a:blip r:embed="rId3"/>
            <a:srcRect l="55697" t="40517" r="34269" b="45937"/>
            <a:stretch/>
          </p:blipFill>
          <p:spPr>
            <a:xfrm>
              <a:off x="2132228" y="1068938"/>
              <a:ext cx="2349326" cy="1783998"/>
            </a:xfrm>
            <a:prstGeom prst="rect">
              <a:avLst/>
            </a:prstGeom>
          </p:spPr>
        </p:pic>
        <p:pic>
          <p:nvPicPr>
            <p:cNvPr id="7" name="Immagine 6">
              <a:extLst>
                <a:ext uri="{FF2B5EF4-FFF2-40B4-BE49-F238E27FC236}">
                  <a16:creationId xmlns:a16="http://schemas.microsoft.com/office/drawing/2014/main" id="{7812C124-C3E8-4E76-8D06-5172B94FB0BA}"/>
                </a:ext>
              </a:extLst>
            </p:cNvPr>
            <p:cNvPicPr>
              <a:picLocks noChangeAspect="1"/>
            </p:cNvPicPr>
            <p:nvPr/>
          </p:nvPicPr>
          <p:blipFill rotWithShape="1">
            <a:blip r:embed="rId3"/>
            <a:srcRect l="55697" t="20722" r="34269" b="63346"/>
            <a:stretch/>
          </p:blipFill>
          <p:spPr>
            <a:xfrm>
              <a:off x="4355976" y="932308"/>
              <a:ext cx="2215714" cy="1978851"/>
            </a:xfrm>
            <a:prstGeom prst="rect">
              <a:avLst/>
            </a:prstGeom>
          </p:spPr>
        </p:pic>
        <p:pic>
          <p:nvPicPr>
            <p:cNvPr id="8" name="Immagine 7">
              <a:extLst>
                <a:ext uri="{FF2B5EF4-FFF2-40B4-BE49-F238E27FC236}">
                  <a16:creationId xmlns:a16="http://schemas.microsoft.com/office/drawing/2014/main" id="{61BD694B-1318-45ED-B399-BB60F0C064B5}"/>
                </a:ext>
              </a:extLst>
            </p:cNvPr>
            <p:cNvPicPr>
              <a:picLocks noChangeAspect="1"/>
            </p:cNvPicPr>
            <p:nvPr/>
          </p:nvPicPr>
          <p:blipFill rotWithShape="1">
            <a:blip r:embed="rId3"/>
            <a:srcRect l="56249" t="75331" r="33858" b="8853"/>
            <a:stretch/>
          </p:blipFill>
          <p:spPr>
            <a:xfrm>
              <a:off x="107504" y="1023558"/>
              <a:ext cx="2024724" cy="1820809"/>
            </a:xfrm>
            <a:prstGeom prst="rect">
              <a:avLst/>
            </a:prstGeom>
          </p:spPr>
        </p:pic>
        <p:pic>
          <p:nvPicPr>
            <p:cNvPr id="10" name="Immagine 9">
              <a:extLst>
                <a:ext uri="{FF2B5EF4-FFF2-40B4-BE49-F238E27FC236}">
                  <a16:creationId xmlns:a16="http://schemas.microsoft.com/office/drawing/2014/main" id="{EC894B10-F4F4-45F8-839D-3326F628A9E6}"/>
                </a:ext>
              </a:extLst>
            </p:cNvPr>
            <p:cNvPicPr>
              <a:picLocks noChangeAspect="1"/>
            </p:cNvPicPr>
            <p:nvPr/>
          </p:nvPicPr>
          <p:blipFill rotWithShape="1">
            <a:blip r:embed="rId3"/>
            <a:srcRect l="32786" t="20340" r="56652" b="63481"/>
            <a:stretch/>
          </p:blipFill>
          <p:spPr>
            <a:xfrm>
              <a:off x="6084168" y="4053764"/>
              <a:ext cx="2717992" cy="2342372"/>
            </a:xfrm>
            <a:prstGeom prst="rect">
              <a:avLst/>
            </a:prstGeom>
          </p:spPr>
        </p:pic>
        <p:pic>
          <p:nvPicPr>
            <p:cNvPr id="11" name="Immagine 10">
              <a:extLst>
                <a:ext uri="{FF2B5EF4-FFF2-40B4-BE49-F238E27FC236}">
                  <a16:creationId xmlns:a16="http://schemas.microsoft.com/office/drawing/2014/main" id="{0445B2F9-27ED-4ADB-879B-A2EFF472FEF3}"/>
                </a:ext>
              </a:extLst>
            </p:cNvPr>
            <p:cNvPicPr>
              <a:picLocks noChangeAspect="1"/>
            </p:cNvPicPr>
            <p:nvPr/>
          </p:nvPicPr>
          <p:blipFill rotWithShape="1">
            <a:blip r:embed="rId3"/>
            <a:srcRect l="44258" t="39296" r="45148" b="45076"/>
            <a:stretch/>
          </p:blipFill>
          <p:spPr>
            <a:xfrm>
              <a:off x="2906286" y="4367896"/>
              <a:ext cx="2513144" cy="2085440"/>
            </a:xfrm>
            <a:prstGeom prst="rect">
              <a:avLst/>
            </a:prstGeom>
          </p:spPr>
        </p:pic>
        <p:pic>
          <p:nvPicPr>
            <p:cNvPr id="12" name="Immagine 11">
              <a:extLst>
                <a:ext uri="{FF2B5EF4-FFF2-40B4-BE49-F238E27FC236}">
                  <a16:creationId xmlns:a16="http://schemas.microsoft.com/office/drawing/2014/main" id="{BFF55EF4-A84C-477A-98FC-2A8F6637A137}"/>
                </a:ext>
              </a:extLst>
            </p:cNvPr>
            <p:cNvPicPr>
              <a:picLocks noChangeAspect="1"/>
            </p:cNvPicPr>
            <p:nvPr/>
          </p:nvPicPr>
          <p:blipFill rotWithShape="1">
            <a:blip r:embed="rId3"/>
            <a:srcRect l="32786" t="38807" r="56652" b="45076"/>
            <a:stretch/>
          </p:blipFill>
          <p:spPr>
            <a:xfrm>
              <a:off x="6805877" y="1068938"/>
              <a:ext cx="2134087" cy="1832038"/>
            </a:xfrm>
            <a:prstGeom prst="rect">
              <a:avLst/>
            </a:prstGeom>
          </p:spPr>
        </p:pic>
        <p:sp>
          <p:nvSpPr>
            <p:cNvPr id="2" name="CasellaDiTesto 1">
              <a:extLst>
                <a:ext uri="{FF2B5EF4-FFF2-40B4-BE49-F238E27FC236}">
                  <a16:creationId xmlns:a16="http://schemas.microsoft.com/office/drawing/2014/main" id="{256C7037-7FBD-407F-A465-8442BCB6CD09}"/>
                </a:ext>
              </a:extLst>
            </p:cNvPr>
            <p:cNvSpPr txBox="1"/>
            <p:nvPr/>
          </p:nvSpPr>
          <p:spPr>
            <a:xfrm>
              <a:off x="229134" y="2852936"/>
              <a:ext cx="1953462" cy="461665"/>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sym typeface="Symbol" panose="05050102010706020507" pitchFamily="18" charset="2"/>
                </a:rPr>
                <a:t> 1400 €/kg </a:t>
              </a:r>
              <a:endParaRPr lang="it-IT" dirty="0">
                <a:latin typeface="Arial" panose="020B0604020202020204" pitchFamily="34" charset="0"/>
                <a:cs typeface="Arial" panose="020B0604020202020204" pitchFamily="34" charset="0"/>
              </a:endParaRPr>
            </a:p>
          </p:txBody>
        </p:sp>
        <p:sp>
          <p:nvSpPr>
            <p:cNvPr id="14" name="CasellaDiTesto 13">
              <a:extLst>
                <a:ext uri="{FF2B5EF4-FFF2-40B4-BE49-F238E27FC236}">
                  <a16:creationId xmlns:a16="http://schemas.microsoft.com/office/drawing/2014/main" id="{BB613D4D-4367-4C65-8498-275E4A329EB1}"/>
                </a:ext>
              </a:extLst>
            </p:cNvPr>
            <p:cNvSpPr txBox="1"/>
            <p:nvPr/>
          </p:nvSpPr>
          <p:spPr>
            <a:xfrm>
              <a:off x="2483768" y="2815141"/>
              <a:ext cx="1953462" cy="461665"/>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sym typeface="Symbol" panose="05050102010706020507" pitchFamily="18" charset="2"/>
                </a:rPr>
                <a:t> 400 €/kg </a:t>
              </a:r>
              <a:endParaRPr lang="it-IT" dirty="0">
                <a:latin typeface="Arial" panose="020B0604020202020204" pitchFamily="34" charset="0"/>
                <a:cs typeface="Arial" panose="020B0604020202020204" pitchFamily="34" charset="0"/>
              </a:endParaRPr>
            </a:p>
          </p:txBody>
        </p:sp>
        <p:sp>
          <p:nvSpPr>
            <p:cNvPr id="15" name="CasellaDiTesto 14">
              <a:extLst>
                <a:ext uri="{FF2B5EF4-FFF2-40B4-BE49-F238E27FC236}">
                  <a16:creationId xmlns:a16="http://schemas.microsoft.com/office/drawing/2014/main" id="{DE2E1379-45C0-43EB-B745-E8131091B601}"/>
                </a:ext>
              </a:extLst>
            </p:cNvPr>
            <p:cNvSpPr txBox="1"/>
            <p:nvPr/>
          </p:nvSpPr>
          <p:spPr>
            <a:xfrm>
              <a:off x="4852415" y="2815141"/>
              <a:ext cx="1953462" cy="461665"/>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sym typeface="Symbol" panose="05050102010706020507" pitchFamily="18" charset="2"/>
                </a:rPr>
                <a:t> 100 €/kg </a:t>
              </a:r>
              <a:endParaRPr lang="it-IT" dirty="0">
                <a:latin typeface="Arial" panose="020B0604020202020204" pitchFamily="34" charset="0"/>
                <a:cs typeface="Arial" panose="020B0604020202020204" pitchFamily="34" charset="0"/>
              </a:endParaRPr>
            </a:p>
          </p:txBody>
        </p:sp>
        <p:sp>
          <p:nvSpPr>
            <p:cNvPr id="16" name="CasellaDiTesto 15">
              <a:extLst>
                <a:ext uri="{FF2B5EF4-FFF2-40B4-BE49-F238E27FC236}">
                  <a16:creationId xmlns:a16="http://schemas.microsoft.com/office/drawing/2014/main" id="{D683AC80-D6D5-44C8-9B0B-3845B1F13996}"/>
                </a:ext>
              </a:extLst>
            </p:cNvPr>
            <p:cNvSpPr txBox="1"/>
            <p:nvPr/>
          </p:nvSpPr>
          <p:spPr>
            <a:xfrm>
              <a:off x="7184857" y="2792834"/>
              <a:ext cx="1953462" cy="461665"/>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sym typeface="Symbol" panose="05050102010706020507" pitchFamily="18" charset="2"/>
                </a:rPr>
                <a:t> 100 €/kg </a:t>
              </a:r>
              <a:endParaRPr lang="it-IT" dirty="0">
                <a:latin typeface="Arial" panose="020B0604020202020204" pitchFamily="34" charset="0"/>
                <a:cs typeface="Arial" panose="020B0604020202020204" pitchFamily="34" charset="0"/>
              </a:endParaRPr>
            </a:p>
          </p:txBody>
        </p:sp>
        <p:sp>
          <p:nvSpPr>
            <p:cNvPr id="17" name="CasellaDiTesto 16">
              <a:extLst>
                <a:ext uri="{FF2B5EF4-FFF2-40B4-BE49-F238E27FC236}">
                  <a16:creationId xmlns:a16="http://schemas.microsoft.com/office/drawing/2014/main" id="{F2E07B30-DD96-4F48-BEF9-D5570E37C8A2}"/>
                </a:ext>
              </a:extLst>
            </p:cNvPr>
            <p:cNvSpPr txBox="1"/>
            <p:nvPr/>
          </p:nvSpPr>
          <p:spPr>
            <a:xfrm>
              <a:off x="567363" y="6309320"/>
              <a:ext cx="1953462" cy="461665"/>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sym typeface="Symbol" panose="05050102010706020507" pitchFamily="18" charset="2"/>
                </a:rPr>
                <a:t> 40 €/kg </a:t>
              </a:r>
              <a:endParaRPr lang="it-IT" dirty="0">
                <a:latin typeface="Arial" panose="020B0604020202020204" pitchFamily="34" charset="0"/>
                <a:cs typeface="Arial" panose="020B0604020202020204" pitchFamily="34" charset="0"/>
              </a:endParaRPr>
            </a:p>
          </p:txBody>
        </p:sp>
        <p:sp>
          <p:nvSpPr>
            <p:cNvPr id="18" name="CasellaDiTesto 17">
              <a:extLst>
                <a:ext uri="{FF2B5EF4-FFF2-40B4-BE49-F238E27FC236}">
                  <a16:creationId xmlns:a16="http://schemas.microsoft.com/office/drawing/2014/main" id="{BB8636BC-651F-4ADF-83CB-96EA94FE19B1}"/>
                </a:ext>
              </a:extLst>
            </p:cNvPr>
            <p:cNvSpPr txBox="1"/>
            <p:nvPr/>
          </p:nvSpPr>
          <p:spPr>
            <a:xfrm>
              <a:off x="3707904" y="6259937"/>
              <a:ext cx="1953462" cy="461665"/>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sym typeface="Symbol" panose="05050102010706020507" pitchFamily="18" charset="2"/>
                </a:rPr>
                <a:t> 5 €/kg </a:t>
              </a:r>
              <a:endParaRPr lang="it-IT" dirty="0">
                <a:latin typeface="Arial" panose="020B0604020202020204" pitchFamily="34" charset="0"/>
                <a:cs typeface="Arial" panose="020B0604020202020204" pitchFamily="34" charset="0"/>
              </a:endParaRPr>
            </a:p>
          </p:txBody>
        </p:sp>
        <p:sp>
          <p:nvSpPr>
            <p:cNvPr id="19" name="CasellaDiTesto 18">
              <a:extLst>
                <a:ext uri="{FF2B5EF4-FFF2-40B4-BE49-F238E27FC236}">
                  <a16:creationId xmlns:a16="http://schemas.microsoft.com/office/drawing/2014/main" id="{D3AD84FE-7460-4DED-AC22-ECA927FD0B32}"/>
                </a:ext>
              </a:extLst>
            </p:cNvPr>
            <p:cNvSpPr txBox="1"/>
            <p:nvPr/>
          </p:nvSpPr>
          <p:spPr>
            <a:xfrm>
              <a:off x="6699091" y="6240213"/>
              <a:ext cx="1953462" cy="461665"/>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sym typeface="Symbol" panose="05050102010706020507" pitchFamily="18" charset="2"/>
                </a:rPr>
                <a:t> 5 €/kg </a:t>
              </a:r>
              <a:endParaRPr lang="it-IT" dirty="0">
                <a:latin typeface="Arial" panose="020B0604020202020204" pitchFamily="34" charset="0"/>
                <a:cs typeface="Arial" panose="020B0604020202020204" pitchFamily="34" charset="0"/>
              </a:endParaRPr>
            </a:p>
          </p:txBody>
        </p:sp>
        <p:sp>
          <p:nvSpPr>
            <p:cNvPr id="4" name="CasellaDiTesto 3">
              <a:extLst>
                <a:ext uri="{FF2B5EF4-FFF2-40B4-BE49-F238E27FC236}">
                  <a16:creationId xmlns:a16="http://schemas.microsoft.com/office/drawing/2014/main" id="{54CB7CC5-569A-42B9-A748-46448C1DABAB}"/>
                </a:ext>
              </a:extLst>
            </p:cNvPr>
            <p:cNvSpPr txBox="1"/>
            <p:nvPr/>
          </p:nvSpPr>
          <p:spPr>
            <a:xfrm>
              <a:off x="446638" y="632566"/>
              <a:ext cx="8789586" cy="369332"/>
            </a:xfrm>
            <a:prstGeom prst="rect">
              <a:avLst/>
            </a:prstGeom>
            <a:noFill/>
          </p:spPr>
          <p:txBody>
            <a:bodyPr wrap="none" rtlCol="0">
              <a:spAutoFit/>
            </a:bodyPr>
            <a:lstStyle/>
            <a:p>
              <a:r>
                <a:rPr lang="it-IT" sz="1800" b="1" dirty="0">
                  <a:latin typeface="Arial" panose="020B0604020202020204" pitchFamily="34" charset="0"/>
                  <a:cs typeface="Arial" panose="020B0604020202020204" pitchFamily="34" charset="0"/>
                </a:rPr>
                <a:t>TERBIO                   DISPROSIO                  NEODIMIO                PRASEODIMIO</a:t>
              </a:r>
            </a:p>
          </p:txBody>
        </p:sp>
        <p:sp>
          <p:nvSpPr>
            <p:cNvPr id="20" name="CasellaDiTesto 19">
              <a:extLst>
                <a:ext uri="{FF2B5EF4-FFF2-40B4-BE49-F238E27FC236}">
                  <a16:creationId xmlns:a16="http://schemas.microsoft.com/office/drawing/2014/main" id="{487E6DF9-A908-4C0A-9D68-61987E48E59F}"/>
                </a:ext>
              </a:extLst>
            </p:cNvPr>
            <p:cNvSpPr txBox="1"/>
            <p:nvPr/>
          </p:nvSpPr>
          <p:spPr>
            <a:xfrm>
              <a:off x="562324" y="3784134"/>
              <a:ext cx="7289175" cy="369332"/>
            </a:xfrm>
            <a:prstGeom prst="rect">
              <a:avLst/>
            </a:prstGeom>
            <a:noFill/>
          </p:spPr>
          <p:txBody>
            <a:bodyPr wrap="none" rtlCol="0">
              <a:spAutoFit/>
            </a:bodyPr>
            <a:lstStyle/>
            <a:p>
              <a:r>
                <a:rPr lang="it-IT" sz="1800" b="1" dirty="0">
                  <a:latin typeface="Arial" panose="020B0604020202020204" pitchFamily="34" charset="0"/>
                  <a:cs typeface="Arial" panose="020B0604020202020204" pitchFamily="34" charset="0"/>
                </a:rPr>
                <a:t>GADOLINIO                              SAMARIO                                 CERIO</a:t>
              </a:r>
            </a:p>
          </p:txBody>
        </p:sp>
      </p:grpSp>
      <p:sp>
        <p:nvSpPr>
          <p:cNvPr id="22" name="Rectangle 3">
            <a:extLst>
              <a:ext uri="{FF2B5EF4-FFF2-40B4-BE49-F238E27FC236}">
                <a16:creationId xmlns:a16="http://schemas.microsoft.com/office/drawing/2014/main" id="{02C8D88F-ABE7-4B97-AC15-88E28966A4F5}"/>
              </a:ext>
            </a:extLst>
          </p:cNvPr>
          <p:cNvSpPr txBox="1">
            <a:spLocks/>
          </p:cNvSpPr>
          <p:nvPr/>
        </p:nvSpPr>
        <p:spPr bwMode="auto">
          <a:xfrm>
            <a:off x="60896" y="65832"/>
            <a:ext cx="9009874" cy="48284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r>
              <a:rPr lang="it-IT" altLang="it-IT" sz="3000" b="1" dirty="0">
                <a:latin typeface="Arial" panose="020B0604020202020204" pitchFamily="34" charset="0"/>
                <a:cs typeface="Arial" panose="020B0604020202020204" pitchFamily="34" charset="0"/>
              </a:rPr>
              <a:t>ELEMENTI DELLE TERRE RARE (REE) </a:t>
            </a:r>
          </a:p>
        </p:txBody>
      </p:sp>
    </p:spTree>
    <p:extLst>
      <p:ext uri="{BB962C8B-B14F-4D97-AF65-F5344CB8AC3E}">
        <p14:creationId xmlns:p14="http://schemas.microsoft.com/office/powerpoint/2010/main" val="408747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DF943556-852F-4E25-94BE-5B0944808260}"/>
              </a:ext>
            </a:extLst>
          </p:cNvPr>
          <p:cNvSpPr txBox="1">
            <a:spLocks noChangeArrowheads="1"/>
          </p:cNvSpPr>
          <p:nvPr/>
        </p:nvSpPr>
        <p:spPr bwMode="auto">
          <a:xfrm>
            <a:off x="47930" y="908720"/>
            <a:ext cx="9048140" cy="5262979"/>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2400" b="1" dirty="0">
                <a:latin typeface="Arial" panose="020B0604020202020204" pitchFamily="34" charset="0"/>
                <a:cs typeface="Arial" panose="020B0604020202020204" pitchFamily="34" charset="0"/>
              </a:rPr>
              <a:t>107 mila tonnellate nel 2021 con un trend di crescita continuo….</a:t>
            </a:r>
          </a:p>
          <a:p>
            <a:pPr algn="just" eaLnBrk="1" hangingPunct="1">
              <a:spcBef>
                <a:spcPct val="0"/>
              </a:spcBef>
              <a:buClrTx/>
              <a:buSzTx/>
              <a:buFontTx/>
              <a:buNone/>
              <a:defRPr/>
            </a:pPr>
            <a:endParaRPr lang="it-IT" altLang="it-IT" sz="24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r>
              <a:rPr lang="it-IT" altLang="it-IT" sz="2400" b="1" dirty="0">
                <a:latin typeface="Arial" panose="020B0604020202020204" pitchFamily="34" charset="0"/>
                <a:cs typeface="Arial" panose="020B0604020202020204" pitchFamily="34" charset="0"/>
              </a:rPr>
              <a:t>Stima delle riserve mondiali: 89 milioni di tonnellate</a:t>
            </a:r>
          </a:p>
          <a:p>
            <a:pPr algn="just" eaLnBrk="1" hangingPunct="1">
              <a:spcBef>
                <a:spcPct val="0"/>
              </a:spcBef>
              <a:buClrTx/>
              <a:buSzTx/>
              <a:buFontTx/>
              <a:buNone/>
              <a:defRPr/>
            </a:pPr>
            <a:endParaRPr lang="it-IT" altLang="it-IT" sz="24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r>
              <a:rPr lang="it-IT" altLang="it-IT" sz="2400" b="1" dirty="0">
                <a:latin typeface="Arial" panose="020B0604020202020204" pitchFamily="34" charset="0"/>
                <a:cs typeface="Arial" panose="020B0604020202020204" pitchFamily="34" charset="0"/>
              </a:rPr>
              <a:t>Il litio è riciclabile al 100%....</a:t>
            </a:r>
          </a:p>
          <a:p>
            <a:pPr algn="just" eaLnBrk="1" hangingPunct="1">
              <a:spcBef>
                <a:spcPct val="0"/>
              </a:spcBef>
              <a:buClrTx/>
              <a:buSzTx/>
              <a:buFontTx/>
              <a:buNone/>
              <a:defRPr/>
            </a:pPr>
            <a:endParaRPr lang="it-IT" altLang="it-IT" sz="24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r>
              <a:rPr lang="it-IT" altLang="it-IT" sz="2400" b="1" dirty="0">
                <a:latin typeface="Arial" panose="020B0604020202020204" pitchFamily="34" charset="0"/>
                <a:cs typeface="Arial" panose="020B0604020202020204" pitchFamily="34" charset="0"/>
              </a:rPr>
              <a:t>Due tipologie di depositi geologici:</a:t>
            </a:r>
          </a:p>
          <a:p>
            <a:pPr algn="just" eaLnBrk="1" hangingPunct="1">
              <a:spcBef>
                <a:spcPct val="0"/>
              </a:spcBef>
              <a:buClrTx/>
              <a:buSzTx/>
              <a:buFontTx/>
              <a:buNone/>
              <a:defRPr/>
            </a:pPr>
            <a:endParaRPr lang="en-US" altLang="it-IT" sz="2400" b="1" dirty="0">
              <a:latin typeface="Arial" panose="020B0604020202020204" pitchFamily="34" charset="0"/>
              <a:cs typeface="Arial" panose="020B0604020202020204" pitchFamily="34" charset="0"/>
            </a:endParaRPr>
          </a:p>
          <a:p>
            <a:pPr algn="just" eaLnBrk="1" hangingPunct="1">
              <a:spcBef>
                <a:spcPct val="0"/>
              </a:spcBef>
              <a:buClrTx/>
              <a:buSzTx/>
              <a:buFontTx/>
              <a:buNone/>
              <a:defRPr/>
            </a:pPr>
            <a:endParaRPr lang="en-US" altLang="it-IT" sz="2400" b="1" dirty="0">
              <a:latin typeface="Arial" panose="020B0604020202020204" pitchFamily="34" charset="0"/>
              <a:cs typeface="Arial" panose="020B0604020202020204" pitchFamily="34" charset="0"/>
            </a:endParaRPr>
          </a:p>
          <a:p>
            <a:pPr algn="just" eaLnBrk="1" hangingPunct="1">
              <a:spcBef>
                <a:spcPct val="0"/>
              </a:spcBef>
              <a:buClrTx/>
              <a:buSzTx/>
              <a:buNone/>
              <a:defRPr/>
            </a:pPr>
            <a:r>
              <a:rPr lang="it-IT" altLang="it-IT" sz="2400" b="1" dirty="0">
                <a:latin typeface="Arial" panose="020B0604020202020204" pitchFamily="34" charset="0"/>
                <a:cs typeface="Arial" panose="020B0604020202020204" pitchFamily="34" charset="0"/>
              </a:rPr>
              <a:t>1) Rocce pegmatitiche. Si tratta di rocce simili ai graniti e si trovano in tutto il mondo. Le pegmatiti più ricche in litio si ritrovano negli USA e in Australia. Anche in Canada, Congo, Brasile e Portogallo si hanno pegmatiti ricche in litio.</a:t>
            </a:r>
          </a:p>
        </p:txBody>
      </p:sp>
      <p:sp>
        <p:nvSpPr>
          <p:cNvPr id="8" name="Rectangle 3">
            <a:extLst>
              <a:ext uri="{FF2B5EF4-FFF2-40B4-BE49-F238E27FC236}">
                <a16:creationId xmlns:a16="http://schemas.microsoft.com/office/drawing/2014/main" id="{F1C55942-FBEE-447F-8DD1-F5FE8EE69BFC}"/>
              </a:ext>
            </a:extLst>
          </p:cNvPr>
          <p:cNvSpPr>
            <a:spLocks noGrp="1"/>
          </p:cNvSpPr>
          <p:nvPr>
            <p:ph type="title"/>
          </p:nvPr>
        </p:nvSpPr>
        <p:spPr>
          <a:xfrm>
            <a:off x="457200" y="39935"/>
            <a:ext cx="8229600" cy="570404"/>
          </a:xfrm>
        </p:spPr>
        <p:style>
          <a:lnRef idx="1">
            <a:schemeClr val="accent4"/>
          </a:lnRef>
          <a:fillRef idx="2">
            <a:schemeClr val="accent4"/>
          </a:fillRef>
          <a:effectRef idx="1">
            <a:schemeClr val="accent4"/>
          </a:effectRef>
          <a:fontRef idx="minor">
            <a:schemeClr val="dk1"/>
          </a:fontRef>
        </p:style>
        <p:txBody>
          <a:bodyPr/>
          <a:lstStyle/>
          <a:p>
            <a:pPr eaLnBrk="1" hangingPunct="1"/>
            <a:r>
              <a:rPr lang="it-IT" altLang="it-IT" sz="3800" b="1" dirty="0">
                <a:latin typeface="Arial" panose="020B0604020202020204" pitchFamily="34" charset="0"/>
                <a:cs typeface="Arial" panose="020B0604020202020204" pitchFamily="34" charset="0"/>
              </a:rPr>
              <a:t>LITIO (Li) Z = 3, SRM</a:t>
            </a:r>
          </a:p>
        </p:txBody>
      </p:sp>
    </p:spTree>
    <p:extLst>
      <p:ext uri="{BB962C8B-B14F-4D97-AF65-F5344CB8AC3E}">
        <p14:creationId xmlns:p14="http://schemas.microsoft.com/office/powerpoint/2010/main" val="2326317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DF943556-852F-4E25-94BE-5B0944808260}"/>
              </a:ext>
            </a:extLst>
          </p:cNvPr>
          <p:cNvSpPr txBox="1">
            <a:spLocks noChangeArrowheads="1"/>
          </p:cNvSpPr>
          <p:nvPr/>
        </p:nvSpPr>
        <p:spPr bwMode="auto">
          <a:xfrm>
            <a:off x="84152" y="6309320"/>
            <a:ext cx="8975695" cy="36933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sz="1800" b="1">
                <a:latin typeface="Arial" panose="020B0604020202020204" pitchFamily="34" charset="0"/>
                <a:cs typeface="Arial" panose="020B0604020202020204" pitchFamily="34" charset="0"/>
              </a:rPr>
              <a:t>Rocce pegmatitiche con cristalli di spodumene (&gt; 10 cm)</a:t>
            </a:r>
          </a:p>
        </p:txBody>
      </p:sp>
      <p:pic>
        <p:nvPicPr>
          <p:cNvPr id="5" name="Immagine 4">
            <a:extLst>
              <a:ext uri="{FF2B5EF4-FFF2-40B4-BE49-F238E27FC236}">
                <a16:creationId xmlns:a16="http://schemas.microsoft.com/office/drawing/2014/main" id="{9D24B948-3981-4F03-8591-383A48A76F3E}"/>
              </a:ext>
            </a:extLst>
          </p:cNvPr>
          <p:cNvPicPr>
            <a:picLocks noChangeAspect="1"/>
          </p:cNvPicPr>
          <p:nvPr/>
        </p:nvPicPr>
        <p:blipFill rotWithShape="1">
          <a:blip r:embed="rId3"/>
          <a:srcRect l="33862" t="27069" r="33063" b="19191"/>
          <a:stretch/>
        </p:blipFill>
        <p:spPr>
          <a:xfrm>
            <a:off x="1259632" y="752557"/>
            <a:ext cx="6495273" cy="5414544"/>
          </a:xfrm>
          <a:prstGeom prst="rect">
            <a:avLst/>
          </a:prstGeom>
        </p:spPr>
      </p:pic>
      <p:sp>
        <p:nvSpPr>
          <p:cNvPr id="7" name="Rectangle 3">
            <a:extLst>
              <a:ext uri="{FF2B5EF4-FFF2-40B4-BE49-F238E27FC236}">
                <a16:creationId xmlns:a16="http://schemas.microsoft.com/office/drawing/2014/main" id="{6669C059-ADB3-430E-BA12-A0313FB65FF3}"/>
              </a:ext>
            </a:extLst>
          </p:cNvPr>
          <p:cNvSpPr>
            <a:spLocks noGrp="1"/>
          </p:cNvSpPr>
          <p:nvPr>
            <p:ph type="title"/>
          </p:nvPr>
        </p:nvSpPr>
        <p:spPr>
          <a:xfrm>
            <a:off x="457200" y="39935"/>
            <a:ext cx="8229600" cy="570404"/>
          </a:xfrm>
        </p:spPr>
        <p:style>
          <a:lnRef idx="1">
            <a:schemeClr val="accent4"/>
          </a:lnRef>
          <a:fillRef idx="2">
            <a:schemeClr val="accent4"/>
          </a:fillRef>
          <a:effectRef idx="1">
            <a:schemeClr val="accent4"/>
          </a:effectRef>
          <a:fontRef idx="minor">
            <a:schemeClr val="dk1"/>
          </a:fontRef>
        </p:style>
        <p:txBody>
          <a:bodyPr/>
          <a:lstStyle/>
          <a:p>
            <a:pPr eaLnBrk="1" hangingPunct="1"/>
            <a:r>
              <a:rPr lang="it-IT" altLang="it-IT" sz="3800" b="1" dirty="0">
                <a:latin typeface="Arial" panose="020B0604020202020204" pitchFamily="34" charset="0"/>
                <a:cs typeface="Arial" panose="020B0604020202020204" pitchFamily="34" charset="0"/>
              </a:rPr>
              <a:t>LITIO (Li) Z = 3, SRM</a:t>
            </a:r>
          </a:p>
        </p:txBody>
      </p:sp>
    </p:spTree>
    <p:extLst>
      <p:ext uri="{BB962C8B-B14F-4D97-AF65-F5344CB8AC3E}">
        <p14:creationId xmlns:p14="http://schemas.microsoft.com/office/powerpoint/2010/main" val="1977924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DF943556-852F-4E25-94BE-5B0944808260}"/>
              </a:ext>
            </a:extLst>
          </p:cNvPr>
          <p:cNvSpPr txBox="1">
            <a:spLocks noChangeArrowheads="1"/>
          </p:cNvSpPr>
          <p:nvPr/>
        </p:nvSpPr>
        <p:spPr bwMode="auto">
          <a:xfrm>
            <a:off x="47930" y="908720"/>
            <a:ext cx="9048140" cy="92333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None/>
              <a:defRPr/>
            </a:pPr>
            <a:r>
              <a:rPr lang="it-IT" altLang="it-IT" sz="1800" b="1" dirty="0">
                <a:latin typeface="Arial" panose="020B0604020202020204" pitchFamily="34" charset="0"/>
                <a:cs typeface="Arial" panose="020B0604020202020204" pitchFamily="34" charset="0"/>
              </a:rPr>
              <a:t>2) Salars. Si tratta di depositi molto diversi dalle pegmatiti e più nel dettaglio sono fondali di laghi continentali aridi che contengono vere e proprie brine e sali formatisi dalla fortissima evaporazione di acque dolci continentali. </a:t>
            </a:r>
          </a:p>
        </p:txBody>
      </p:sp>
      <p:sp>
        <p:nvSpPr>
          <p:cNvPr id="8" name="Rectangle 3">
            <a:extLst>
              <a:ext uri="{FF2B5EF4-FFF2-40B4-BE49-F238E27FC236}">
                <a16:creationId xmlns:a16="http://schemas.microsoft.com/office/drawing/2014/main" id="{F1C55942-FBEE-447F-8DD1-F5FE8EE69BFC}"/>
              </a:ext>
            </a:extLst>
          </p:cNvPr>
          <p:cNvSpPr>
            <a:spLocks noGrp="1"/>
          </p:cNvSpPr>
          <p:nvPr>
            <p:ph type="title"/>
          </p:nvPr>
        </p:nvSpPr>
        <p:spPr>
          <a:xfrm>
            <a:off x="457200" y="39935"/>
            <a:ext cx="8229600" cy="570404"/>
          </a:xfrm>
        </p:spPr>
        <p:style>
          <a:lnRef idx="1">
            <a:schemeClr val="accent4"/>
          </a:lnRef>
          <a:fillRef idx="2">
            <a:schemeClr val="accent4"/>
          </a:fillRef>
          <a:effectRef idx="1">
            <a:schemeClr val="accent4"/>
          </a:effectRef>
          <a:fontRef idx="minor">
            <a:schemeClr val="dk1"/>
          </a:fontRef>
        </p:style>
        <p:txBody>
          <a:bodyPr/>
          <a:lstStyle/>
          <a:p>
            <a:pPr eaLnBrk="1" hangingPunct="1"/>
            <a:r>
              <a:rPr lang="it-IT" altLang="it-IT" sz="3800" b="1" dirty="0">
                <a:latin typeface="Arial" panose="020B0604020202020204" pitchFamily="34" charset="0"/>
                <a:cs typeface="Arial" panose="020B0604020202020204" pitchFamily="34" charset="0"/>
              </a:rPr>
              <a:t>LITIO (Li) Z = 3, SRM</a:t>
            </a:r>
          </a:p>
        </p:txBody>
      </p:sp>
      <p:pic>
        <p:nvPicPr>
          <p:cNvPr id="2050" name="Picture 2">
            <a:extLst>
              <a:ext uri="{FF2B5EF4-FFF2-40B4-BE49-F238E27FC236}">
                <a16:creationId xmlns:a16="http://schemas.microsoft.com/office/drawing/2014/main" id="{435E8ED2-2580-458C-AD95-0B5BD4D63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988840"/>
            <a:ext cx="6876256" cy="455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823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106470A2-3078-45AC-A417-7C28190359EC}"/>
              </a:ext>
            </a:extLst>
          </p:cNvPr>
          <p:cNvSpPr txBox="1">
            <a:spLocks noChangeArrowheads="1"/>
          </p:cNvSpPr>
          <p:nvPr/>
        </p:nvSpPr>
        <p:spPr bwMode="auto">
          <a:xfrm>
            <a:off x="143508" y="687036"/>
            <a:ext cx="8856984" cy="1846659"/>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1900" b="1" dirty="0">
                <a:latin typeface="Arial" panose="020B0604020202020204" pitchFamily="34" charset="0"/>
                <a:cs typeface="Arial" panose="020B0604020202020204" pitchFamily="34" charset="0"/>
              </a:rPr>
              <a:t>La salar di Atacama, Chile. E’ la sorgente più grande e pura di litio al mondo. Contiene il 27% di tutte le riserve mondiali di litio, seguita dalla Cina con il 23%.</a:t>
            </a:r>
          </a:p>
          <a:p>
            <a:pPr algn="just" eaLnBrk="1" hangingPunct="1">
              <a:spcBef>
                <a:spcPct val="0"/>
              </a:spcBef>
              <a:buClrTx/>
              <a:buSzTx/>
              <a:buFontTx/>
              <a:buNone/>
              <a:defRPr/>
            </a:pPr>
            <a:r>
              <a:rPr lang="it-IT" altLang="it-IT" sz="1900" b="1" dirty="0">
                <a:latin typeface="Arial" panose="020B0604020202020204" pitchFamily="34" charset="0"/>
                <a:cs typeface="Arial" panose="020B0604020202020204" pitchFamily="34" charset="0"/>
              </a:rPr>
              <a:t>Le brine di Atacama arrivano a 2700 ppm di litio. E’ molto semplice estrarre il litio da questi depositi ma si utilizzano enormi riserve di acqua che stanno creando grandi conflitti sociali.</a:t>
            </a:r>
          </a:p>
        </p:txBody>
      </p:sp>
      <p:pic>
        <p:nvPicPr>
          <p:cNvPr id="2" name="Immagine 1">
            <a:extLst>
              <a:ext uri="{FF2B5EF4-FFF2-40B4-BE49-F238E27FC236}">
                <a16:creationId xmlns:a16="http://schemas.microsoft.com/office/drawing/2014/main" id="{663F3DB0-5624-4EE3-9BBC-99B48EFE2968}"/>
              </a:ext>
            </a:extLst>
          </p:cNvPr>
          <p:cNvPicPr>
            <a:picLocks noChangeAspect="1"/>
          </p:cNvPicPr>
          <p:nvPr/>
        </p:nvPicPr>
        <p:blipFill rotWithShape="1">
          <a:blip r:embed="rId3"/>
          <a:srcRect l="54725" t="26200" r="5113" b="30400"/>
          <a:stretch/>
        </p:blipFill>
        <p:spPr>
          <a:xfrm>
            <a:off x="1115616" y="2578572"/>
            <a:ext cx="7040350" cy="4279428"/>
          </a:xfrm>
          <a:prstGeom prst="rect">
            <a:avLst/>
          </a:prstGeom>
        </p:spPr>
      </p:pic>
      <p:sp>
        <p:nvSpPr>
          <p:cNvPr id="9" name="Rectangle 3">
            <a:extLst>
              <a:ext uri="{FF2B5EF4-FFF2-40B4-BE49-F238E27FC236}">
                <a16:creationId xmlns:a16="http://schemas.microsoft.com/office/drawing/2014/main" id="{B62BAAEE-984E-44D1-84DB-EF385130D485}"/>
              </a:ext>
            </a:extLst>
          </p:cNvPr>
          <p:cNvSpPr>
            <a:spLocks noGrp="1"/>
          </p:cNvSpPr>
          <p:nvPr>
            <p:ph type="title"/>
          </p:nvPr>
        </p:nvSpPr>
        <p:spPr>
          <a:xfrm>
            <a:off x="457200" y="39935"/>
            <a:ext cx="8229600" cy="570404"/>
          </a:xfrm>
        </p:spPr>
        <p:style>
          <a:lnRef idx="1">
            <a:schemeClr val="accent4"/>
          </a:lnRef>
          <a:fillRef idx="2">
            <a:schemeClr val="accent4"/>
          </a:fillRef>
          <a:effectRef idx="1">
            <a:schemeClr val="accent4"/>
          </a:effectRef>
          <a:fontRef idx="minor">
            <a:schemeClr val="dk1"/>
          </a:fontRef>
        </p:style>
        <p:txBody>
          <a:bodyPr/>
          <a:lstStyle/>
          <a:p>
            <a:pPr eaLnBrk="1" hangingPunct="1"/>
            <a:r>
              <a:rPr lang="it-IT" altLang="it-IT" sz="3800" b="1" dirty="0">
                <a:latin typeface="Arial" panose="020B0604020202020204" pitchFamily="34" charset="0"/>
                <a:cs typeface="Arial" panose="020B0604020202020204" pitchFamily="34" charset="0"/>
              </a:rPr>
              <a:t>LITIO (Li) Z = 3, SRM</a:t>
            </a:r>
          </a:p>
        </p:txBody>
      </p:sp>
    </p:spTree>
    <p:extLst>
      <p:ext uri="{BB962C8B-B14F-4D97-AF65-F5344CB8AC3E}">
        <p14:creationId xmlns:p14="http://schemas.microsoft.com/office/powerpoint/2010/main" val="4228279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106470A2-3078-45AC-A417-7C28190359EC}"/>
              </a:ext>
            </a:extLst>
          </p:cNvPr>
          <p:cNvSpPr txBox="1">
            <a:spLocks noChangeArrowheads="1"/>
          </p:cNvSpPr>
          <p:nvPr/>
        </p:nvSpPr>
        <p:spPr bwMode="auto">
          <a:xfrm>
            <a:off x="143508" y="687036"/>
            <a:ext cx="6516724" cy="36933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1800" b="1">
                <a:latin typeface="Arial" panose="020B0604020202020204" pitchFamily="34" charset="0"/>
                <a:cs typeface="Arial" panose="020B0604020202020204" pitchFamily="34" charset="0"/>
              </a:rPr>
              <a:t>Offerta e domanda del litio tra il 2016 e il 2020</a:t>
            </a:r>
          </a:p>
        </p:txBody>
      </p:sp>
      <p:sp>
        <p:nvSpPr>
          <p:cNvPr id="9" name="Rectangle 3">
            <a:extLst>
              <a:ext uri="{FF2B5EF4-FFF2-40B4-BE49-F238E27FC236}">
                <a16:creationId xmlns:a16="http://schemas.microsoft.com/office/drawing/2014/main" id="{B62BAAEE-984E-44D1-84DB-EF385130D485}"/>
              </a:ext>
            </a:extLst>
          </p:cNvPr>
          <p:cNvSpPr>
            <a:spLocks noGrp="1"/>
          </p:cNvSpPr>
          <p:nvPr>
            <p:ph type="title"/>
          </p:nvPr>
        </p:nvSpPr>
        <p:spPr>
          <a:xfrm>
            <a:off x="457200" y="39935"/>
            <a:ext cx="8229600" cy="570404"/>
          </a:xfrm>
        </p:spPr>
        <p:style>
          <a:lnRef idx="1">
            <a:schemeClr val="accent4"/>
          </a:lnRef>
          <a:fillRef idx="2">
            <a:schemeClr val="accent4"/>
          </a:fillRef>
          <a:effectRef idx="1">
            <a:schemeClr val="accent4"/>
          </a:effectRef>
          <a:fontRef idx="minor">
            <a:schemeClr val="dk1"/>
          </a:fontRef>
        </p:style>
        <p:txBody>
          <a:bodyPr/>
          <a:lstStyle/>
          <a:p>
            <a:pPr eaLnBrk="1" hangingPunct="1"/>
            <a:r>
              <a:rPr lang="it-IT" altLang="it-IT" sz="3800" b="1" dirty="0">
                <a:latin typeface="Arial" panose="020B0604020202020204" pitchFamily="34" charset="0"/>
                <a:cs typeface="Arial" panose="020B0604020202020204" pitchFamily="34" charset="0"/>
              </a:rPr>
              <a:t>LITIO (Li) Z = 3, SRM</a:t>
            </a:r>
          </a:p>
        </p:txBody>
      </p:sp>
      <p:pic>
        <p:nvPicPr>
          <p:cNvPr id="3" name="Immagine 2">
            <a:extLst>
              <a:ext uri="{FF2B5EF4-FFF2-40B4-BE49-F238E27FC236}">
                <a16:creationId xmlns:a16="http://schemas.microsoft.com/office/drawing/2014/main" id="{9135B6A0-E067-40A1-94FB-25998B4C9678}"/>
              </a:ext>
            </a:extLst>
          </p:cNvPr>
          <p:cNvPicPr>
            <a:picLocks noChangeAspect="1"/>
          </p:cNvPicPr>
          <p:nvPr/>
        </p:nvPicPr>
        <p:blipFill rotWithShape="1">
          <a:blip r:embed="rId3"/>
          <a:srcRect l="18500" t="42329" r="31100" b="34600"/>
          <a:stretch/>
        </p:blipFill>
        <p:spPr>
          <a:xfrm>
            <a:off x="611560" y="1149235"/>
            <a:ext cx="7511714" cy="1934207"/>
          </a:xfrm>
          <a:prstGeom prst="rect">
            <a:avLst/>
          </a:prstGeom>
        </p:spPr>
      </p:pic>
      <p:sp>
        <p:nvSpPr>
          <p:cNvPr id="10" name="Text Box 5">
            <a:extLst>
              <a:ext uri="{FF2B5EF4-FFF2-40B4-BE49-F238E27FC236}">
                <a16:creationId xmlns:a16="http://schemas.microsoft.com/office/drawing/2014/main" id="{6593CF34-4F7A-4857-BC32-3B27F030F09F}"/>
              </a:ext>
            </a:extLst>
          </p:cNvPr>
          <p:cNvSpPr txBox="1">
            <a:spLocks noChangeArrowheads="1"/>
          </p:cNvSpPr>
          <p:nvPr/>
        </p:nvSpPr>
        <p:spPr bwMode="auto">
          <a:xfrm>
            <a:off x="6155146" y="3409677"/>
            <a:ext cx="1872208" cy="92333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it-IT" altLang="it-IT" sz="1800" b="1">
                <a:latin typeface="Arial" panose="020B0604020202020204" pitchFamily="34" charset="0"/>
                <a:cs typeface="Arial" panose="020B0604020202020204" pitchFamily="34" charset="0"/>
              </a:rPr>
              <a:t>Prezzo del carbonato di litio</a:t>
            </a:r>
          </a:p>
        </p:txBody>
      </p:sp>
      <p:pic>
        <p:nvPicPr>
          <p:cNvPr id="5" name="Immagine 4">
            <a:extLst>
              <a:ext uri="{FF2B5EF4-FFF2-40B4-BE49-F238E27FC236}">
                <a16:creationId xmlns:a16="http://schemas.microsoft.com/office/drawing/2014/main" id="{E6AF89D2-A927-42C3-B1FF-2E682D87A36B}"/>
              </a:ext>
            </a:extLst>
          </p:cNvPr>
          <p:cNvPicPr>
            <a:picLocks noChangeAspect="1"/>
          </p:cNvPicPr>
          <p:nvPr/>
        </p:nvPicPr>
        <p:blipFill rotWithShape="1">
          <a:blip r:embed="rId4"/>
          <a:srcRect l="12988" t="22001" r="42126" b="19020"/>
          <a:stretch/>
        </p:blipFill>
        <p:spPr>
          <a:xfrm>
            <a:off x="323528" y="3198931"/>
            <a:ext cx="4752528" cy="3512622"/>
          </a:xfrm>
          <a:prstGeom prst="rect">
            <a:avLst/>
          </a:prstGeom>
        </p:spPr>
      </p:pic>
      <p:sp>
        <p:nvSpPr>
          <p:cNvPr id="11" name="Text Box 5">
            <a:extLst>
              <a:ext uri="{FF2B5EF4-FFF2-40B4-BE49-F238E27FC236}">
                <a16:creationId xmlns:a16="http://schemas.microsoft.com/office/drawing/2014/main" id="{B85430C9-D639-42E0-8A52-4F66DCFEA4E2}"/>
              </a:ext>
            </a:extLst>
          </p:cNvPr>
          <p:cNvSpPr txBox="1">
            <a:spLocks noChangeArrowheads="1"/>
          </p:cNvSpPr>
          <p:nvPr/>
        </p:nvSpPr>
        <p:spPr bwMode="auto">
          <a:xfrm>
            <a:off x="6156176" y="4831602"/>
            <a:ext cx="1872208" cy="1754326"/>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ctr" eaLnBrk="1" hangingPunct="1">
              <a:spcBef>
                <a:spcPct val="0"/>
              </a:spcBef>
              <a:buClrTx/>
              <a:buSzTx/>
              <a:buFontTx/>
              <a:buNone/>
              <a:defRPr/>
            </a:pPr>
            <a:r>
              <a:rPr lang="en-US" altLang="it-IT" sz="1800" b="1" dirty="0">
                <a:latin typeface="Arial" panose="020B0604020202020204" pitchFamily="34" charset="0"/>
                <a:cs typeface="Arial" panose="020B0604020202020204" pitchFamily="34" charset="0"/>
              </a:rPr>
              <a:t>Li</a:t>
            </a:r>
            <a:r>
              <a:rPr lang="en-US" altLang="it-IT" sz="1800" b="1" baseline="-25000" dirty="0">
                <a:latin typeface="Arial" panose="020B0604020202020204" pitchFamily="34" charset="0"/>
                <a:cs typeface="Arial" panose="020B0604020202020204" pitchFamily="34" charset="0"/>
              </a:rPr>
              <a:t>2</a:t>
            </a:r>
            <a:r>
              <a:rPr lang="en-US" altLang="it-IT" sz="1800" b="1" dirty="0">
                <a:latin typeface="Arial" panose="020B0604020202020204" pitchFamily="34" charset="0"/>
                <a:cs typeface="Arial" panose="020B0604020202020204" pitchFamily="34" charset="0"/>
              </a:rPr>
              <a:t>CO</a:t>
            </a:r>
            <a:r>
              <a:rPr lang="en-US" altLang="it-IT" sz="1800" b="1" baseline="-25000" dirty="0">
                <a:latin typeface="Arial" panose="020B0604020202020204" pitchFamily="34" charset="0"/>
                <a:cs typeface="Arial" panose="020B0604020202020204" pitchFamily="34" charset="0"/>
              </a:rPr>
              <a:t>3</a:t>
            </a:r>
            <a:r>
              <a:rPr lang="en-US" altLang="it-IT" sz="1800" b="1" dirty="0">
                <a:latin typeface="Arial" panose="020B0604020202020204" pitchFamily="34" charset="0"/>
                <a:cs typeface="Arial" panose="020B0604020202020204" pitchFamily="34" charset="0"/>
              </a:rPr>
              <a:t> contiene:</a:t>
            </a:r>
          </a:p>
          <a:p>
            <a:pPr algn="ctr" eaLnBrk="1" hangingPunct="1">
              <a:spcBef>
                <a:spcPct val="0"/>
              </a:spcBef>
              <a:buClrTx/>
              <a:buSzTx/>
              <a:buFontTx/>
              <a:buNone/>
              <a:defRPr/>
            </a:pPr>
            <a:endParaRPr lang="en-US" altLang="it-IT" sz="1800" b="1" dirty="0">
              <a:latin typeface="Arial" panose="020B0604020202020204" pitchFamily="34" charset="0"/>
              <a:cs typeface="Arial" panose="020B0604020202020204" pitchFamily="34" charset="0"/>
            </a:endParaRPr>
          </a:p>
          <a:p>
            <a:pPr algn="ctr" eaLnBrk="1" hangingPunct="1">
              <a:spcBef>
                <a:spcPct val="0"/>
              </a:spcBef>
              <a:buClrTx/>
              <a:buSzTx/>
              <a:buFontTx/>
              <a:buNone/>
              <a:defRPr/>
            </a:pPr>
            <a:r>
              <a:rPr lang="en-US" altLang="it-IT" sz="1800" b="1" dirty="0">
                <a:latin typeface="Arial" panose="020B0604020202020204" pitchFamily="34" charset="0"/>
                <a:cs typeface="Arial" panose="020B0604020202020204" pitchFamily="34" charset="0"/>
              </a:rPr>
              <a:t>Li = 18.79%</a:t>
            </a:r>
          </a:p>
          <a:p>
            <a:pPr algn="ctr" eaLnBrk="1" hangingPunct="1">
              <a:spcBef>
                <a:spcPct val="0"/>
              </a:spcBef>
              <a:buClrTx/>
              <a:buSzTx/>
              <a:buFontTx/>
              <a:buNone/>
              <a:defRPr/>
            </a:pPr>
            <a:r>
              <a:rPr lang="en-US" altLang="it-IT" sz="1800" b="1" dirty="0">
                <a:latin typeface="Arial" panose="020B0604020202020204" pitchFamily="34" charset="0"/>
                <a:cs typeface="Arial" panose="020B0604020202020204" pitchFamily="34" charset="0"/>
              </a:rPr>
              <a:t>C = 16.25%</a:t>
            </a:r>
          </a:p>
          <a:p>
            <a:pPr algn="ctr" eaLnBrk="1" hangingPunct="1">
              <a:spcBef>
                <a:spcPct val="0"/>
              </a:spcBef>
              <a:buClrTx/>
              <a:buSzTx/>
              <a:buFontTx/>
              <a:buNone/>
              <a:defRPr/>
            </a:pPr>
            <a:r>
              <a:rPr lang="en-US" altLang="it-IT" sz="1800" b="1" dirty="0">
                <a:latin typeface="Arial" panose="020B0604020202020204" pitchFamily="34" charset="0"/>
                <a:cs typeface="Arial" panose="020B0604020202020204" pitchFamily="34" charset="0"/>
              </a:rPr>
              <a:t>O = 64.96%</a:t>
            </a:r>
          </a:p>
        </p:txBody>
      </p:sp>
    </p:spTree>
    <p:extLst>
      <p:ext uri="{BB962C8B-B14F-4D97-AF65-F5344CB8AC3E}">
        <p14:creationId xmlns:p14="http://schemas.microsoft.com/office/powerpoint/2010/main" val="1620772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106470A2-3078-45AC-A417-7C28190359EC}"/>
              </a:ext>
            </a:extLst>
          </p:cNvPr>
          <p:cNvSpPr txBox="1">
            <a:spLocks noChangeArrowheads="1"/>
          </p:cNvSpPr>
          <p:nvPr/>
        </p:nvSpPr>
        <p:spPr bwMode="auto">
          <a:xfrm>
            <a:off x="143508" y="687036"/>
            <a:ext cx="4140460" cy="36933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spcBef>
                <a:spcPct val="20000"/>
              </a:spcBef>
              <a:buClr>
                <a:schemeClr val="accent2"/>
              </a:buClr>
              <a:buSzPct val="75000"/>
              <a:buFont typeface="Wingdings" pitchFamily="2" charset="2"/>
              <a:buChar char="n"/>
              <a:defRPr sz="3200">
                <a:solidFill>
                  <a:schemeClr val="tx1"/>
                </a:solidFill>
                <a:latin typeface="Times New Roman" pitchFamily="18" charset="0"/>
                <a:cs typeface="Times New Roman" pitchFamily="18" charset="0"/>
              </a:defRPr>
            </a:lvl1pPr>
            <a:lvl2pPr marL="742950" indent="-285750" eaLnBrk="0" hangingPunct="0">
              <a:spcBef>
                <a:spcPct val="20000"/>
              </a:spcBef>
              <a:buClr>
                <a:schemeClr val="bg2"/>
              </a:buClr>
              <a:buSzPct val="70000"/>
              <a:buFont typeface="Wingdings" pitchFamily="2" charset="2"/>
              <a:buChar char="n"/>
              <a:defRPr sz="2800">
                <a:solidFill>
                  <a:schemeClr val="tx1"/>
                </a:solidFill>
                <a:latin typeface="Times New Roman" pitchFamily="18" charset="0"/>
                <a:cs typeface="Times New Roman" pitchFamily="18" charset="0"/>
              </a:defRPr>
            </a:lvl2pPr>
            <a:lvl3pPr marL="1143000" indent="-228600" eaLnBrk="0" hangingPunct="0">
              <a:spcBef>
                <a:spcPct val="20000"/>
              </a:spcBef>
              <a:buClr>
                <a:schemeClr val="folHlink"/>
              </a:buClr>
              <a:buSzPct val="60000"/>
              <a:buFont typeface="Wingdings" pitchFamily="2" charset="2"/>
              <a:buChar char="n"/>
              <a:defRPr sz="2400">
                <a:solidFill>
                  <a:schemeClr val="tx1"/>
                </a:solidFill>
                <a:latin typeface="Times New Roman" pitchFamily="18" charset="0"/>
                <a:cs typeface="Times New Roman" pitchFamily="18" charset="0"/>
              </a:defRPr>
            </a:lvl3pPr>
            <a:lvl4pPr marL="1600200" indent="-228600" eaLnBrk="0" hangingPunct="0">
              <a:spcBef>
                <a:spcPct val="20000"/>
              </a:spcBef>
              <a:buClr>
                <a:schemeClr val="tx1"/>
              </a:buClr>
              <a:buSzPct val="60000"/>
              <a:buFont typeface="Wingdings" pitchFamily="2" charset="2"/>
              <a:buChar char="n"/>
              <a:defRPr sz="2000">
                <a:solidFill>
                  <a:schemeClr val="tx1"/>
                </a:solidFill>
                <a:latin typeface="Times New Roman" pitchFamily="18" charset="0"/>
                <a:cs typeface="Times New Roman" pitchFamily="18" charset="0"/>
              </a:defRPr>
            </a:lvl4pPr>
            <a:lvl5pPr marL="2057400" indent="-228600" eaLnBrk="0" hangingPunct="0">
              <a:spcBef>
                <a:spcPct val="20000"/>
              </a:spcBef>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2000">
                <a:solidFill>
                  <a:schemeClr val="tx1"/>
                </a:solidFill>
                <a:latin typeface="Times New Roman" pitchFamily="18" charset="0"/>
                <a:cs typeface="Times New Roman" pitchFamily="18" charset="0"/>
              </a:defRPr>
            </a:lvl9pPr>
          </a:lstStyle>
          <a:p>
            <a:pPr algn="just" eaLnBrk="1" hangingPunct="1">
              <a:spcBef>
                <a:spcPct val="0"/>
              </a:spcBef>
              <a:buClrTx/>
              <a:buSzTx/>
              <a:buFontTx/>
              <a:buNone/>
              <a:defRPr/>
            </a:pPr>
            <a:r>
              <a:rPr lang="it-IT" altLang="it-IT" sz="1800" b="1">
                <a:latin typeface="Arial" panose="020B0604020202020204" pitchFamily="34" charset="0"/>
                <a:cs typeface="Arial" panose="020B0604020202020204" pitchFamily="34" charset="0"/>
              </a:rPr>
              <a:t>Utilizzo del litio tra il 2010 e il 2020</a:t>
            </a:r>
          </a:p>
        </p:txBody>
      </p:sp>
      <p:sp>
        <p:nvSpPr>
          <p:cNvPr id="9" name="Rectangle 3">
            <a:extLst>
              <a:ext uri="{FF2B5EF4-FFF2-40B4-BE49-F238E27FC236}">
                <a16:creationId xmlns:a16="http://schemas.microsoft.com/office/drawing/2014/main" id="{B62BAAEE-984E-44D1-84DB-EF385130D485}"/>
              </a:ext>
            </a:extLst>
          </p:cNvPr>
          <p:cNvSpPr>
            <a:spLocks noGrp="1"/>
          </p:cNvSpPr>
          <p:nvPr>
            <p:ph type="title"/>
          </p:nvPr>
        </p:nvSpPr>
        <p:spPr>
          <a:xfrm>
            <a:off x="457200" y="39935"/>
            <a:ext cx="8229600" cy="570404"/>
          </a:xfrm>
        </p:spPr>
        <p:style>
          <a:lnRef idx="1">
            <a:schemeClr val="accent4"/>
          </a:lnRef>
          <a:fillRef idx="2">
            <a:schemeClr val="accent4"/>
          </a:fillRef>
          <a:effectRef idx="1">
            <a:schemeClr val="accent4"/>
          </a:effectRef>
          <a:fontRef idx="minor">
            <a:schemeClr val="dk1"/>
          </a:fontRef>
        </p:style>
        <p:txBody>
          <a:bodyPr/>
          <a:lstStyle/>
          <a:p>
            <a:pPr eaLnBrk="1" hangingPunct="1"/>
            <a:r>
              <a:rPr lang="it-IT" altLang="it-IT" sz="3800" b="1" dirty="0">
                <a:latin typeface="Arial" panose="020B0604020202020204" pitchFamily="34" charset="0"/>
                <a:cs typeface="Arial" panose="020B0604020202020204" pitchFamily="34" charset="0"/>
              </a:rPr>
              <a:t>LITIO (Li) Z = 3, SRM</a:t>
            </a:r>
          </a:p>
        </p:txBody>
      </p:sp>
      <p:pic>
        <p:nvPicPr>
          <p:cNvPr id="13" name="Immagine 12">
            <a:extLst>
              <a:ext uri="{FF2B5EF4-FFF2-40B4-BE49-F238E27FC236}">
                <a16:creationId xmlns:a16="http://schemas.microsoft.com/office/drawing/2014/main" id="{63C6E3E4-E389-4A10-9AF2-573F99E46D4F}"/>
              </a:ext>
            </a:extLst>
          </p:cNvPr>
          <p:cNvPicPr>
            <a:picLocks noChangeAspect="1"/>
          </p:cNvPicPr>
          <p:nvPr/>
        </p:nvPicPr>
        <p:blipFill rotWithShape="1">
          <a:blip r:embed="rId3"/>
          <a:srcRect l="12043" t="41024" r="65114" b="16600"/>
          <a:stretch/>
        </p:blipFill>
        <p:spPr>
          <a:xfrm>
            <a:off x="466340" y="1175999"/>
            <a:ext cx="3432182" cy="3581410"/>
          </a:xfrm>
          <a:prstGeom prst="rect">
            <a:avLst/>
          </a:prstGeom>
        </p:spPr>
      </p:pic>
      <p:pic>
        <p:nvPicPr>
          <p:cNvPr id="12" name="Immagine 11">
            <a:extLst>
              <a:ext uri="{FF2B5EF4-FFF2-40B4-BE49-F238E27FC236}">
                <a16:creationId xmlns:a16="http://schemas.microsoft.com/office/drawing/2014/main" id="{E0980A3A-A709-4FB8-BA27-CFF64D37C185}"/>
              </a:ext>
            </a:extLst>
          </p:cNvPr>
          <p:cNvPicPr>
            <a:picLocks noChangeAspect="1"/>
          </p:cNvPicPr>
          <p:nvPr/>
        </p:nvPicPr>
        <p:blipFill rotWithShape="1">
          <a:blip r:embed="rId3"/>
          <a:srcRect l="35781" t="43938" r="50418" b="25087"/>
          <a:stretch/>
        </p:blipFill>
        <p:spPr>
          <a:xfrm>
            <a:off x="403145" y="4186034"/>
            <a:ext cx="2053433" cy="2592288"/>
          </a:xfrm>
          <a:prstGeom prst="rect">
            <a:avLst/>
          </a:prstGeom>
        </p:spPr>
      </p:pic>
      <p:pic>
        <p:nvPicPr>
          <p:cNvPr id="15" name="Immagine 14">
            <a:extLst>
              <a:ext uri="{FF2B5EF4-FFF2-40B4-BE49-F238E27FC236}">
                <a16:creationId xmlns:a16="http://schemas.microsoft.com/office/drawing/2014/main" id="{DC063A3F-2147-4007-A480-63CD32A44F45}"/>
              </a:ext>
            </a:extLst>
          </p:cNvPr>
          <p:cNvPicPr>
            <a:picLocks noChangeAspect="1"/>
          </p:cNvPicPr>
          <p:nvPr/>
        </p:nvPicPr>
        <p:blipFill rotWithShape="1">
          <a:blip r:embed="rId3"/>
          <a:srcRect l="49555" t="41024" r="30194" b="16600"/>
          <a:stretch/>
        </p:blipFill>
        <p:spPr>
          <a:xfrm>
            <a:off x="5470896" y="1124744"/>
            <a:ext cx="3061544" cy="3603621"/>
          </a:xfrm>
          <a:prstGeom prst="rect">
            <a:avLst/>
          </a:prstGeom>
        </p:spPr>
      </p:pic>
      <p:pic>
        <p:nvPicPr>
          <p:cNvPr id="14" name="Immagine 13">
            <a:extLst>
              <a:ext uri="{FF2B5EF4-FFF2-40B4-BE49-F238E27FC236}">
                <a16:creationId xmlns:a16="http://schemas.microsoft.com/office/drawing/2014/main" id="{A2460640-A8B1-46B1-A51C-E14D4E72B746}"/>
              </a:ext>
            </a:extLst>
          </p:cNvPr>
          <p:cNvPicPr>
            <a:picLocks noChangeAspect="1"/>
          </p:cNvPicPr>
          <p:nvPr/>
        </p:nvPicPr>
        <p:blipFill rotWithShape="1">
          <a:blip r:embed="rId3"/>
          <a:srcRect l="72792" t="41024" r="13033" b="27768"/>
          <a:stretch/>
        </p:blipFill>
        <p:spPr>
          <a:xfrm>
            <a:off x="5254872" y="4078933"/>
            <a:ext cx="2053433" cy="2543023"/>
          </a:xfrm>
          <a:prstGeom prst="rect">
            <a:avLst/>
          </a:prstGeom>
        </p:spPr>
      </p:pic>
    </p:spTree>
    <p:extLst>
      <p:ext uri="{BB962C8B-B14F-4D97-AF65-F5344CB8AC3E}">
        <p14:creationId xmlns:p14="http://schemas.microsoft.com/office/powerpoint/2010/main" val="243726075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183</TotalTime>
  <Words>1624</Words>
  <Application>Microsoft Office PowerPoint</Application>
  <PresentationFormat>Presentazione su schermo (4:3)</PresentationFormat>
  <Paragraphs>154</Paragraphs>
  <Slides>30</Slides>
  <Notes>26</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30</vt:i4>
      </vt:variant>
    </vt:vector>
  </HeadingPairs>
  <TitlesOfParts>
    <vt:vector size="36" baseType="lpstr">
      <vt:lpstr>Arial</vt:lpstr>
      <vt:lpstr>Calibri</vt:lpstr>
      <vt:lpstr>SolferinoText-Regular</vt:lpstr>
      <vt:lpstr>Times New Roman</vt:lpstr>
      <vt:lpstr>Wingdings</vt:lpstr>
      <vt:lpstr>Tema di Office</vt:lpstr>
      <vt:lpstr>Presentazione standard di PowerPoint</vt:lpstr>
      <vt:lpstr>Presentazione standard di PowerPoint</vt:lpstr>
      <vt:lpstr>LITIO (Li) Z = 3, SRM</vt:lpstr>
      <vt:lpstr>LITIO (Li) Z = 3, SRM</vt:lpstr>
      <vt:lpstr>LITIO (Li) Z = 3, SRM</vt:lpstr>
      <vt:lpstr>LITIO (Li) Z = 3, SRM</vt:lpstr>
      <vt:lpstr>LITIO (Li) Z = 3, SRM</vt:lpstr>
      <vt:lpstr>LITIO (Li) Z = 3, SRM</vt:lpstr>
      <vt:lpstr>LITIO (Li) Z = 3, SRM</vt:lpstr>
      <vt:lpstr>LITIO (Li) Z = 3, SRM</vt:lpstr>
      <vt:lpstr>LITIO (Li) Z = 3, SRM</vt:lpstr>
      <vt:lpstr>MANGANESE (Mn) Z = 26, SRM</vt:lpstr>
      <vt:lpstr>MANGANESE (Mn) Z = 26, SRM</vt:lpstr>
      <vt:lpstr>MANGANESE (Mn) Z = 26, SRM</vt:lpstr>
      <vt:lpstr>MANGANESE (Mn) Z = 26, SRM</vt:lpstr>
      <vt:lpstr>MANGANESE (Mn) Z = 26, SRM</vt:lpstr>
      <vt:lpstr>NICKEL (Ni) Z = 28, SRM</vt:lpstr>
      <vt:lpstr>NICKEL (Ni) Z = 28, SRM</vt:lpstr>
      <vt:lpstr>NICKEL (Ni) Z = 28, SRM</vt:lpstr>
      <vt:lpstr>COBALTO (Co) Z = 27, SRM</vt:lpstr>
      <vt:lpstr>COBALTO (Co) Z = 27, SRM</vt:lpstr>
      <vt:lpstr>COBALTO (Co) Z = 27, SRM</vt:lpstr>
      <vt:lpstr>Presentazione standard di PowerPoint</vt:lpstr>
      <vt:lpstr>Presentazione standard di PowerPoint</vt:lpstr>
      <vt:lpstr>Presentazione standard di PowerPoint</vt:lpstr>
      <vt:lpstr>ELEMENTI DELLE TERRE RARE (REE)  Ce (58), Pr (59), Nd (60), Sm (62), Gd (64),  Tb (65), Dy (66) SRM </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dc:creator>
  <cp:lastModifiedBy>Fabrizio Nestola</cp:lastModifiedBy>
  <cp:revision>754</cp:revision>
  <dcterms:created xsi:type="dcterms:W3CDTF">2005-01-28T09:05:28Z</dcterms:created>
  <dcterms:modified xsi:type="dcterms:W3CDTF">2024-04-04T22:12:37Z</dcterms:modified>
</cp:coreProperties>
</file>