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7" r:id="rId2"/>
    <p:sldId id="262" r:id="rId3"/>
    <p:sldId id="263" r:id="rId4"/>
    <p:sldId id="264" r:id="rId5"/>
    <p:sldId id="265" r:id="rId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82A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009" autoAdjust="0"/>
    <p:restoredTop sz="94660"/>
  </p:normalViewPr>
  <p:slideViewPr>
    <p:cSldViewPr snapToGrid="0">
      <p:cViewPr varScale="1">
        <p:scale>
          <a:sx n="124" d="100"/>
          <a:sy n="124" d="100"/>
        </p:scale>
        <p:origin x="70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991FFAE3-4257-A20D-7C14-4D8F7D6412C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D5B9F304-7825-8C65-804F-C259267369E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95E1D7-CF47-4178-8D63-FABCCB552304}" type="datetimeFigureOut">
              <a:rPr lang="it-IT" smtClean="0"/>
              <a:t>10/02/26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2837E15C-9F1E-8E13-1A85-29232954D83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E3D15695-5A2A-077A-AF6A-4C83FBE2A30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C6B2D9-DC10-45A5-99CA-F1A06B6A5C8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1258769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22E479-B0D7-429B-AB44-2467B9490D43}" type="datetimeFigureOut">
              <a:rPr lang="it-IT" smtClean="0"/>
              <a:t>10/02/26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97F5B0-21FE-4DEE-9B09-26CFBAEA99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29429833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A5348D4-CA5A-E920-2A20-487CD86D9E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50757" y="188119"/>
            <a:ext cx="6606746" cy="108462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rgbClr val="982A2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1513266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CD9B876-6520-022D-9585-C95F1B10A0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7657" y="1729958"/>
            <a:ext cx="10947355" cy="47944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</a:t>
            </a:r>
            <a:r>
              <a:rPr lang="it-IT" dirty="0" err="1"/>
              <a:t>livellologo_dei.pdf</a:t>
            </a:r>
            <a:endParaRPr lang="it-IT" dirty="0"/>
          </a:p>
          <a:p>
            <a:pPr lvl="4"/>
            <a:r>
              <a:rPr lang="it-IT" dirty="0"/>
              <a:t>Quinto livello</a:t>
            </a:r>
          </a:p>
        </p:txBody>
      </p:sp>
      <p:pic>
        <p:nvPicPr>
          <p:cNvPr id="9" name="Immagine 8">
            <a:extLst>
              <a:ext uri="{FF2B5EF4-FFF2-40B4-BE49-F238E27FC236}">
                <a16:creationId xmlns:a16="http://schemas.microsoft.com/office/drawing/2014/main" id="{B684211D-2959-0688-254C-D8846D90FBC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180344" y="136525"/>
            <a:ext cx="2384668" cy="1092378"/>
          </a:xfrm>
          <a:prstGeom prst="rect">
            <a:avLst/>
          </a:prstGeom>
        </p:spPr>
      </p:pic>
      <p:cxnSp>
        <p:nvCxnSpPr>
          <p:cNvPr id="12" name="Connettore 1 11">
            <a:extLst>
              <a:ext uri="{FF2B5EF4-FFF2-40B4-BE49-F238E27FC236}">
                <a16:creationId xmlns:a16="http://schemas.microsoft.com/office/drawing/2014/main" id="{61F4D694-B306-AEBE-CC83-10B328352DDF}"/>
              </a:ext>
            </a:extLst>
          </p:cNvPr>
          <p:cNvCxnSpPr>
            <a:cxnSpLocks/>
          </p:cNvCxnSpPr>
          <p:nvPr userDrawn="1"/>
        </p:nvCxnSpPr>
        <p:spPr>
          <a:xfrm>
            <a:off x="429208" y="1362708"/>
            <a:ext cx="11292892" cy="0"/>
          </a:xfrm>
          <a:prstGeom prst="line">
            <a:avLst/>
          </a:prstGeom>
          <a:ln w="9525"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" name="Elemento grafico 3">
            <a:extLst>
              <a:ext uri="{FF2B5EF4-FFF2-40B4-BE49-F238E27FC236}">
                <a16:creationId xmlns:a16="http://schemas.microsoft.com/office/drawing/2014/main" id="{C4B97F6F-7E5F-9707-CC37-08DBCDCC0F87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29208" y="136522"/>
            <a:ext cx="1638542" cy="1092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2327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CB4CEC0-4D44-5F52-708F-D3A3346819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1747" y="2026353"/>
            <a:ext cx="10547797" cy="800685"/>
          </a:xfrm>
        </p:spPr>
        <p:txBody>
          <a:bodyPr>
            <a:noAutofit/>
          </a:bodyPr>
          <a:lstStyle/>
          <a:p>
            <a:pPr marL="0" lvl="1" algn="ctr">
              <a:lnSpc>
                <a:spcPct val="120000"/>
              </a:lnSpc>
              <a:spcBef>
                <a:spcPct val="20000"/>
              </a:spcBef>
              <a:defRPr/>
            </a:pPr>
            <a:r>
              <a:rPr lang="it-IT" sz="2400" dirty="0">
                <a:latin typeface="Calibri" panose="020F0502020204030204" pitchFamily="34" charset="0"/>
                <a:cs typeface="Calibri" panose="020F0502020204030204" pitchFamily="34" charset="0"/>
              </a:rPr>
              <a:t>Università degli Studi di Padova – Dipartimento di Ingegneria dell’Informazione</a:t>
            </a:r>
            <a:br>
              <a:rPr lang="it-IT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sz="2400" dirty="0">
                <a:latin typeface="Calibri" panose="020F0502020204030204" pitchFamily="34" charset="0"/>
                <a:cs typeface="Calibri" panose="020F0502020204030204" pitchFamily="34" charset="0"/>
              </a:rPr>
              <a:t>Corso di Laurea in ……………</a:t>
            </a:r>
            <a:br>
              <a:rPr lang="it-IT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it-IT" sz="2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Attenzione non mettere nome curriculum!!!!!</a:t>
            </a:r>
            <a:endParaRPr lang="it-IT" sz="2400" dirty="0">
              <a:solidFill>
                <a:srgbClr val="FF0000"/>
              </a:solidFill>
            </a:endParaRP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DDFCE87B-E823-8376-3CAF-90B0673EC4D7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313645" y="3049320"/>
            <a:ext cx="9144000" cy="1402027"/>
          </a:xfrm>
        </p:spPr>
        <p:txBody>
          <a:bodyPr/>
          <a:lstStyle/>
          <a:p>
            <a:pPr marL="0" indent="0" algn="ctr" defTabSz="5948886">
              <a:lnSpc>
                <a:spcPct val="90000"/>
              </a:lnSpc>
              <a:buNone/>
              <a:tabLst>
                <a:tab pos="8930182" algn="l"/>
              </a:tabLst>
              <a:defRPr/>
            </a:pPr>
            <a:r>
              <a:rPr lang="it-IT" sz="3600" b="1" i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Relazione per la prova finale</a:t>
            </a:r>
          </a:p>
          <a:p>
            <a:pPr marL="0" indent="0" algn="ctr" defTabSz="5948886">
              <a:lnSpc>
                <a:spcPct val="90000"/>
              </a:lnSpc>
              <a:buNone/>
              <a:tabLst>
                <a:tab pos="8930182" algn="l"/>
              </a:tabLst>
              <a:defRPr/>
            </a:pPr>
            <a:r>
              <a:rPr lang="it-IT" sz="3600" b="1" i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«Titolo elaborato»</a:t>
            </a:r>
          </a:p>
          <a:p>
            <a:endParaRPr lang="it-IT" dirty="0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518C2675-A27D-48D0-7813-1E2386A2800A}"/>
              </a:ext>
            </a:extLst>
          </p:cNvPr>
          <p:cNvSpPr txBox="1"/>
          <p:nvPr/>
        </p:nvSpPr>
        <p:spPr>
          <a:xfrm>
            <a:off x="611747" y="4987065"/>
            <a:ext cx="39344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200" dirty="0">
                <a:latin typeface="Calibri" panose="020F0502020204030204" pitchFamily="34" charset="0"/>
                <a:cs typeface="Calibri" panose="020F0502020204030204" pitchFamily="34" charset="0"/>
              </a:rPr>
              <a:t>Relatore: Prof. …….</a:t>
            </a:r>
          </a:p>
          <a:p>
            <a:r>
              <a:rPr lang="it-IT" sz="2200" dirty="0">
                <a:latin typeface="Calibri" panose="020F0502020204030204" pitchFamily="34" charset="0"/>
                <a:cs typeface="Calibri" panose="020F0502020204030204" pitchFamily="34" charset="0"/>
              </a:rPr>
              <a:t>Correlatore: Prof./Dott.  ………..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CE924A8A-6B41-0FCA-5203-BDDD97E30319}"/>
              </a:ext>
            </a:extLst>
          </p:cNvPr>
          <p:cNvSpPr txBox="1"/>
          <p:nvPr/>
        </p:nvSpPr>
        <p:spPr>
          <a:xfrm>
            <a:off x="7193674" y="4941594"/>
            <a:ext cx="39344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Laureand</a:t>
            </a:r>
            <a:r>
              <a:rPr lang="it-IT" sz="2200" dirty="0"/>
              <a:t>..: ………………….</a:t>
            </a:r>
          </a:p>
          <a:p>
            <a:r>
              <a:rPr lang="it-IT" sz="2200" dirty="0">
                <a:latin typeface="Calibri" panose="020F0502020204030204" pitchFamily="34" charset="0"/>
                <a:cs typeface="Calibri" panose="020F0502020204030204" pitchFamily="34" charset="0"/>
              </a:rPr>
              <a:t>Matricola n</a:t>
            </a:r>
            <a:r>
              <a:rPr lang="it-IT" sz="2200" dirty="0"/>
              <a:t>.: ……………….</a:t>
            </a:r>
          </a:p>
        </p:txBody>
      </p:sp>
      <p:sp>
        <p:nvSpPr>
          <p:cNvPr id="8" name="Text Box 5">
            <a:extLst>
              <a:ext uri="{FF2B5EF4-FFF2-40B4-BE49-F238E27FC236}">
                <a16:creationId xmlns:a16="http://schemas.microsoft.com/office/drawing/2014/main" id="{F2DB855A-A3DE-C713-507A-9F87B4E3FE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747" y="5978788"/>
            <a:ext cx="3526944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it-IT" altLang="it-IT" sz="2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Padova, …/…/202…….</a:t>
            </a:r>
          </a:p>
        </p:txBody>
      </p:sp>
    </p:spTree>
    <p:extLst>
      <p:ext uri="{BB962C8B-B14F-4D97-AF65-F5344CB8AC3E}">
        <p14:creationId xmlns:p14="http://schemas.microsoft.com/office/powerpoint/2010/main" val="3110053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542E443-37F0-4C41-F904-6EEE6503F51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INTRODUZIONE</a:t>
            </a:r>
          </a:p>
        </p:txBody>
      </p:sp>
    </p:spTree>
    <p:extLst>
      <p:ext uri="{BB962C8B-B14F-4D97-AF65-F5344CB8AC3E}">
        <p14:creationId xmlns:p14="http://schemas.microsoft.com/office/powerpoint/2010/main" val="41361453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10E4851-4347-50DB-F56C-8371B288E7E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OBIETTIVO DEL LAVORO</a:t>
            </a:r>
          </a:p>
        </p:txBody>
      </p:sp>
    </p:spTree>
    <p:extLst>
      <p:ext uri="{BB962C8B-B14F-4D97-AF65-F5344CB8AC3E}">
        <p14:creationId xmlns:p14="http://schemas.microsoft.com/office/powerpoint/2010/main" val="41955740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844F08B-34B3-ECED-1F53-D5D910DC97B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DESCRIZIONE DEL LAVORO</a:t>
            </a:r>
          </a:p>
        </p:txBody>
      </p:sp>
    </p:spTree>
    <p:extLst>
      <p:ext uri="{BB962C8B-B14F-4D97-AF65-F5344CB8AC3E}">
        <p14:creationId xmlns:p14="http://schemas.microsoft.com/office/powerpoint/2010/main" val="37672520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6200140-B138-CA0D-159B-B397533E02F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CONCLUSIONI</a:t>
            </a:r>
          </a:p>
        </p:txBody>
      </p:sp>
    </p:spTree>
    <p:extLst>
      <p:ext uri="{BB962C8B-B14F-4D97-AF65-F5344CB8AC3E}">
        <p14:creationId xmlns:p14="http://schemas.microsoft.com/office/powerpoint/2010/main" val="90090297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64</Words>
  <Application>Microsoft Macintosh PowerPoint</Application>
  <PresentationFormat>Widescreen</PresentationFormat>
  <Paragraphs>12</Paragraphs>
  <Slides>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9" baseType="lpstr">
      <vt:lpstr>Aptos</vt:lpstr>
      <vt:lpstr>Arial</vt:lpstr>
      <vt:lpstr>Calibri</vt:lpstr>
      <vt:lpstr>Tema di Office</vt:lpstr>
      <vt:lpstr>Università degli Studi di Padova – Dipartimento di Ingegneria dell’Informazione Corso di Laurea in …………… Attenzione non mettere nome curriculum!!!!!</vt:lpstr>
      <vt:lpstr>INTRODUZIONE</vt:lpstr>
      <vt:lpstr>OBIETTIVO DEL LAVORO</vt:lpstr>
      <vt:lpstr>DESCRIZIONE DEL LAVORO</vt:lpstr>
      <vt:lpstr>CONCLUSIONI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Borgato Sandra</dc:creator>
  <cp:lastModifiedBy>Giuseppe Vallone</cp:lastModifiedBy>
  <cp:revision>12</cp:revision>
  <dcterms:created xsi:type="dcterms:W3CDTF">2025-12-16T15:36:11Z</dcterms:created>
  <dcterms:modified xsi:type="dcterms:W3CDTF">2026-02-10T09:48:28Z</dcterms:modified>
</cp:coreProperties>
</file>