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7" r:id="rId2"/>
    <p:sldId id="262" r:id="rId3"/>
    <p:sldId id="263" r:id="rId4"/>
    <p:sldId id="264" r:id="rId5"/>
    <p:sldId id="265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2A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09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6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991FFAE3-4257-A20D-7C14-4D8F7D6412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5B9F304-7825-8C65-804F-C259267369E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95E1D7-CF47-4178-8D63-FABCCB552304}" type="datetimeFigureOut">
              <a:rPr lang="it-IT" smtClean="0"/>
              <a:t>11/02/2026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837E15C-9F1E-8E13-1A85-29232954D83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3D15695-5A2A-077A-AF6A-4C83FBE2A30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C6B2D9-DC10-45A5-99CA-F1A06B6A5C8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1258769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22E479-B0D7-429B-AB44-2467B9490D43}" type="datetimeFigureOut">
              <a:rPr lang="it-IT" smtClean="0"/>
              <a:t>11/02/2026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97F5B0-21FE-4DEE-9B09-26CFBAEA990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9429833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A5348D4-CA5A-E920-2A20-487CD86D9E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50757" y="188119"/>
            <a:ext cx="6606746" cy="108462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rgbClr val="982A2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513266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CD9B876-6520-022D-9585-C95F1B10A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7657" y="1729958"/>
            <a:ext cx="10947355" cy="47944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</a:t>
            </a:r>
            <a:r>
              <a:rPr lang="it-IT" dirty="0" err="1"/>
              <a:t>livellologo_dei.pdf</a:t>
            </a:r>
            <a:endParaRPr lang="it-IT" dirty="0"/>
          </a:p>
          <a:p>
            <a:pPr lvl="4"/>
            <a:r>
              <a:rPr lang="it-IT" dirty="0"/>
              <a:t>Quinto livello</a:t>
            </a: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B684211D-2959-0688-254C-D8846D90FBC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180344" y="136525"/>
            <a:ext cx="2384668" cy="1092378"/>
          </a:xfrm>
          <a:prstGeom prst="rect">
            <a:avLst/>
          </a:prstGeom>
        </p:spPr>
      </p:pic>
      <p:cxnSp>
        <p:nvCxnSpPr>
          <p:cNvPr id="12" name="Connettore 1 11">
            <a:extLst>
              <a:ext uri="{FF2B5EF4-FFF2-40B4-BE49-F238E27FC236}">
                <a16:creationId xmlns:a16="http://schemas.microsoft.com/office/drawing/2014/main" id="{61F4D694-B306-AEBE-CC83-10B328352DDF}"/>
              </a:ext>
            </a:extLst>
          </p:cNvPr>
          <p:cNvCxnSpPr>
            <a:cxnSpLocks/>
          </p:cNvCxnSpPr>
          <p:nvPr userDrawn="1"/>
        </p:nvCxnSpPr>
        <p:spPr>
          <a:xfrm>
            <a:off x="429208" y="1362708"/>
            <a:ext cx="11292892" cy="0"/>
          </a:xfrm>
          <a:prstGeom prst="line">
            <a:avLst/>
          </a:prstGeom>
          <a:ln w="9525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Elemento grafico 3">
            <a:extLst>
              <a:ext uri="{FF2B5EF4-FFF2-40B4-BE49-F238E27FC236}">
                <a16:creationId xmlns:a16="http://schemas.microsoft.com/office/drawing/2014/main" id="{C4B97F6F-7E5F-9707-CC37-08DBCDCC0F8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29208" y="136522"/>
            <a:ext cx="1638542" cy="1092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327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B4CEC0-4D44-5F52-708F-D3A3346819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1747" y="2026353"/>
            <a:ext cx="10547797" cy="800685"/>
          </a:xfrm>
        </p:spPr>
        <p:txBody>
          <a:bodyPr>
            <a:noAutofit/>
          </a:bodyPr>
          <a:lstStyle/>
          <a:p>
            <a:pPr marL="0" lvl="1" algn="ctr">
              <a:lnSpc>
                <a:spcPct val="120000"/>
              </a:lnSpc>
              <a:spcBef>
                <a:spcPct val="20000"/>
              </a:spcBef>
              <a:defRPr/>
            </a:pPr>
            <a:r>
              <a:rPr lang="it-IT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University of Padua – Department of Information Engineering</a:t>
            </a:r>
            <a:br>
              <a:rPr lang="it-IT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Bachelor’s</a:t>
            </a:r>
            <a:r>
              <a:rPr lang="it-IT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Degree in…………..</a:t>
            </a:r>
            <a:br>
              <a:rPr lang="it-IT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24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Please</a:t>
            </a:r>
            <a:r>
              <a:rPr lang="it-IT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note: do </a:t>
            </a:r>
            <a:r>
              <a:rPr lang="it-IT" sz="24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not</a:t>
            </a:r>
            <a:r>
              <a:rPr lang="it-IT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4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write</a:t>
            </a:r>
            <a:r>
              <a:rPr lang="it-IT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4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it-IT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curriculum!!!</a:t>
            </a:r>
            <a:endParaRPr lang="it-IT" sz="2400" dirty="0">
              <a:solidFill>
                <a:srgbClr val="FF0000"/>
              </a:solidFill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DFCE87B-E823-8376-3CAF-90B0673EC4D7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313645" y="3049320"/>
            <a:ext cx="9144000" cy="1402027"/>
          </a:xfrm>
        </p:spPr>
        <p:txBody>
          <a:bodyPr/>
          <a:lstStyle/>
          <a:p>
            <a:pPr marL="0" indent="0" algn="ctr" defTabSz="5948886">
              <a:lnSpc>
                <a:spcPct val="90000"/>
              </a:lnSpc>
              <a:buNone/>
              <a:tabLst>
                <a:tab pos="8930182" algn="l"/>
              </a:tabLst>
              <a:defRPr/>
            </a:pPr>
            <a:r>
              <a:rPr lang="it-IT" sz="3600" b="1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Final</a:t>
            </a:r>
            <a:r>
              <a:rPr lang="it-IT" sz="36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Report</a:t>
            </a:r>
          </a:p>
          <a:p>
            <a:pPr marL="0" indent="0" algn="ctr" defTabSz="5948886">
              <a:lnSpc>
                <a:spcPct val="90000"/>
              </a:lnSpc>
              <a:buNone/>
              <a:tabLst>
                <a:tab pos="8930182" algn="l"/>
              </a:tabLst>
              <a:defRPr/>
            </a:pPr>
            <a:r>
              <a:rPr lang="it-IT" sz="36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«…….Title…... »</a:t>
            </a:r>
          </a:p>
          <a:p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518C2675-A27D-48D0-7813-1E2386A2800A}"/>
              </a:ext>
            </a:extLst>
          </p:cNvPr>
          <p:cNvSpPr txBox="1"/>
          <p:nvPr/>
        </p:nvSpPr>
        <p:spPr>
          <a:xfrm>
            <a:off x="611747" y="4987065"/>
            <a:ext cx="393449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Supervisor: Prof. …….</a:t>
            </a:r>
          </a:p>
          <a:p>
            <a:r>
              <a:rPr lang="it-IT" sz="2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Co-supervisor: Prof./Dr.  ………..</a:t>
            </a:r>
          </a:p>
          <a:p>
            <a:endParaRPr lang="it-IT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CE924A8A-6B41-0FCA-5203-BDDD97E30319}"/>
              </a:ext>
            </a:extLst>
          </p:cNvPr>
          <p:cNvSpPr txBox="1"/>
          <p:nvPr/>
        </p:nvSpPr>
        <p:spPr>
          <a:xfrm>
            <a:off x="7313491" y="4987065"/>
            <a:ext cx="393449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Student’s</a:t>
            </a:r>
            <a:r>
              <a:rPr lang="it-IT" sz="2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name</a:t>
            </a:r>
            <a:r>
              <a:rPr lang="it-IT" sz="2200" dirty="0"/>
              <a:t>: ……</a:t>
            </a:r>
          </a:p>
          <a:p>
            <a:r>
              <a:rPr lang="it-IT" sz="2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Student</a:t>
            </a:r>
            <a:r>
              <a:rPr lang="it-IT" sz="2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ID:  ……………… </a:t>
            </a:r>
          </a:p>
          <a:p>
            <a:endParaRPr lang="it-IT" sz="2200" dirty="0"/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F2DB855A-A3DE-C713-507A-9F87B4E3FE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747" y="5978788"/>
            <a:ext cx="3526944" cy="938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it-IT" altLang="it-IT" sz="2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Padua, …/…/202…….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endParaRPr lang="it-IT" altLang="it-IT" sz="22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05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42E443-37F0-4C41-F904-6EEE6503F5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sz="2800" i="1" dirty="0">
                <a:solidFill>
                  <a:srgbClr val="C00000"/>
                </a:solidFill>
              </a:rPr>
              <a:t>INTRODUCTION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36145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10E4851-4347-50DB-F56C-8371B288E7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sz="2800" i="1" dirty="0">
                <a:solidFill>
                  <a:srgbClr val="C00000"/>
                </a:solidFill>
              </a:rPr>
              <a:t>PURPOSE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95574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44F08B-34B3-ECED-1F53-D5D910DC97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sz="2800" i="1" dirty="0">
                <a:solidFill>
                  <a:srgbClr val="C00000"/>
                </a:solidFill>
              </a:rPr>
              <a:t>WORK’S DESCRIPTION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67252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200140-B138-CA0D-159B-B397533E02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sz="2800" i="1" dirty="0">
                <a:solidFill>
                  <a:srgbClr val="C00000"/>
                </a:solidFill>
              </a:rPr>
              <a:t>CONCLUSIONS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009029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59</Words>
  <Application>Microsoft Office PowerPoint</Application>
  <PresentationFormat>Widescreen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Arial</vt:lpstr>
      <vt:lpstr>Calibri</vt:lpstr>
      <vt:lpstr>Tema di Office</vt:lpstr>
      <vt:lpstr>University of Padua – Department of Information Engineering Bachelor’s Degree in………….. Please note: do not write your curriculum!!!</vt:lpstr>
      <vt:lpstr>INTRODUCTION</vt:lpstr>
      <vt:lpstr>PURPOSE </vt:lpstr>
      <vt:lpstr>WORK’S DESCRIPTION </vt:lpstr>
      <vt:lpstr>CONCLUSIONS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Borgato Sandra</dc:creator>
  <cp:lastModifiedBy>Elena Fongaro</cp:lastModifiedBy>
  <cp:revision>15</cp:revision>
  <dcterms:created xsi:type="dcterms:W3CDTF">2025-12-16T15:36:11Z</dcterms:created>
  <dcterms:modified xsi:type="dcterms:W3CDTF">2026-02-11T11:52:26Z</dcterms:modified>
</cp:coreProperties>
</file>