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91FFAE3-4257-A20D-7C14-4D8F7D6412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B9F304-7825-8C65-804F-C259267369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5E1D7-CF47-4178-8D63-FABCCB55230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37E15C-9F1E-8E13-1A85-29232954D8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D15695-5A2A-077A-AF6A-4C83FBE2A3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6B2D9-DC10-45A5-99CA-F1A06B6A5C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25876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2E479-B0D7-429B-AB44-2467B9490D43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7F5B0-21FE-4DEE-9B09-26CFBAEA9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42983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5348D4-CA5A-E920-2A20-487CD86D9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AD809E1-4F0E-C211-DE16-D76D7A42E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57BC7E-1C07-648B-6B8B-CAB2198F7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41CF80-FC4B-131A-3F6D-71D759AE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3A5E79-A63E-C669-9F3F-F7AC30EF6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26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E4E4A6-2CE2-3F3E-7A81-F83F54A2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65EBE93-BCCE-3604-2873-6C7ECC983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3536D2-47E1-117F-B77A-D52B01E29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D9C45E-CDFE-4AF1-49CC-E1E2923F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A58306-D7E7-6C6F-C5DF-63606B68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30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8AD8C50-30BC-1F33-5E93-D8B861D6A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7D28A3-5C54-C7AD-ED7B-313F5586E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EBB3BE-7282-CF25-7A15-9C9756EB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B92658-11D2-66C6-AB0C-1A09C72C1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D38D27-00CC-FEBA-9D2A-D73621CA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64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16E555-81B1-AF02-CD85-994974B1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360D5E-293D-E4D9-FC67-4357C473E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B26594-3967-5822-DFF9-2405EDD5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853E06-7EA7-FE35-20C3-DC31AE4F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4FA7F1-D8C1-6184-8887-5FE3B1D2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73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7CD1FA-4608-A469-8226-CCB639F8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22ECED-11DC-0C4F-7536-648D2C660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D26139-98D4-D13B-EC2E-BDCDE5D1A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6B1D52-E34E-60E9-CF7F-F3F62F44D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5A233F-EB52-5996-9E76-9A941FCCA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0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20542E-2A7B-C276-678F-4AB20C5B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5E2472-E495-5A9E-AEFA-C64820661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A5371D-CEAC-F80B-390C-19E7CD3AC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504FDD-C879-62F8-3970-57ADD1F4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EB3E58-3BCB-7899-965F-6D279B95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60C6C42-CE65-D263-17CF-32D31357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34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D67F4-6AB2-800D-F89C-B6E47231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5B2F80-4927-14FD-B290-C820FAEA4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6AB90F-6541-4AF1-5F81-084C74AE1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6F2DE8C-9983-F077-D544-A490C844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D5E47BB-7977-8F3C-4D43-6BF00C2D6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AD7BC1A-CE99-A21B-4746-D4A20361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68B96-99C6-0994-B7BC-D58007AB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9BF849-FABB-A4F9-28D0-75489C31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22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96E067-2E0A-5C27-010E-AAB5F0A9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8242124-B07E-5C74-E9E3-5E8792FE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518C1A-FD9D-205C-D662-53C270BA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2F9B200-546A-1D3A-11E5-92F2FC6B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69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A213829-1830-6D2B-187E-352FF6A2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87AE55-A9BE-F506-D44A-CCFA8C90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82DB709-7B4A-355B-3C83-1A7E4426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79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5A15BB-0180-FC6A-0ABD-8E50CB74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C3C4E9-AD82-AEC7-BA06-97498BED6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EC5B5D-41BC-3B1C-0839-1DCDC7E91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1CFEB1-AC83-B8F4-EBCA-BB15DA8BF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BF7DF9-051A-3B58-9F01-351350ADA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244985-7988-83CC-2DF9-D8017E43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55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A7545-832F-6B1C-E38F-98AE71C7E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B7B2208-7FCB-5441-11AD-CBA4909DB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E2C733-6CF7-7786-D7D1-E801FF11A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8AFE676-5666-E203-0C4D-EB8C4563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608E7D-4CF0-60AF-C33A-3D57749EE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558C2A-66AE-9B7A-46F6-73AD3038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63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BFF4004-22B5-2F66-B3B4-E636493F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D9B876-6520-022D-9585-C95F1B10A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699750-D891-7C8F-E1B0-F2BA209F7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99545E-54A6-44B0-A327-C13F7F99FC68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3A99CD-22EA-5466-1897-E358BC0E7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193E94-FD8B-A3E4-5BFD-92FE75990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E480D0-6463-4A40-8AA3-D38A276709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3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4CEC0-4D44-5F52-708F-D3A334681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747" y="2026353"/>
            <a:ext cx="10547797" cy="800685"/>
          </a:xfrm>
        </p:spPr>
        <p:txBody>
          <a:bodyPr>
            <a:noAutofit/>
          </a:bodyPr>
          <a:lstStyle/>
          <a:p>
            <a:pPr marL="0" lvl="1" algn="ctr"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Università degli Studi di Padova – Dipartimento di Ingegneria dell’Informazione</a:t>
            </a:r>
            <a:b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Corso di Laurea in ……………</a:t>
            </a:r>
            <a:b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Attenzione non mettere nome curriculum!!!!!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FCE87B-E823-8376-3CAF-90B0673EC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645" y="3049320"/>
            <a:ext cx="9144000" cy="1402027"/>
          </a:xfrm>
        </p:spPr>
        <p:txBody>
          <a:bodyPr/>
          <a:lstStyle/>
          <a:p>
            <a:pPr algn="ctr" defTabSz="5948886">
              <a:lnSpc>
                <a:spcPct val="90000"/>
              </a:lnSpc>
              <a:tabLst>
                <a:tab pos="8930182" algn="l"/>
              </a:tabLst>
              <a:defRPr/>
            </a:pPr>
            <a:r>
              <a:rPr lang="it-IT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Relazione per la prova finale</a:t>
            </a:r>
          </a:p>
          <a:p>
            <a:pPr algn="ctr" defTabSz="5948886">
              <a:lnSpc>
                <a:spcPct val="90000"/>
              </a:lnSpc>
              <a:tabLst>
                <a:tab pos="8930182" algn="l"/>
              </a:tabLst>
              <a:defRPr/>
            </a:pPr>
            <a:r>
              <a:rPr lang="it-IT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«Titolo elaborato»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8C2675-A27D-48D0-7813-1E2386A2800A}"/>
              </a:ext>
            </a:extLst>
          </p:cNvPr>
          <p:cNvSpPr txBox="1"/>
          <p:nvPr/>
        </p:nvSpPr>
        <p:spPr>
          <a:xfrm>
            <a:off x="611747" y="4987065"/>
            <a:ext cx="393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Relatore: Prof. …….</a:t>
            </a:r>
          </a:p>
          <a:p>
            <a:r>
              <a:rPr lang="it-I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Correlatore: Prof./Dott.  ………..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E924A8A-6B41-0FCA-5203-BDDD97E30319}"/>
              </a:ext>
            </a:extLst>
          </p:cNvPr>
          <p:cNvSpPr txBox="1"/>
          <p:nvPr/>
        </p:nvSpPr>
        <p:spPr>
          <a:xfrm>
            <a:off x="7193674" y="4941594"/>
            <a:ext cx="393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Laureand</a:t>
            </a:r>
            <a:r>
              <a:rPr lang="it-IT" sz="2200" dirty="0"/>
              <a:t>..: ………………….</a:t>
            </a:r>
          </a:p>
          <a:p>
            <a:r>
              <a:rPr lang="it-I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Matricola n</a:t>
            </a:r>
            <a:r>
              <a:rPr lang="it-IT" sz="2200" dirty="0"/>
              <a:t>.: ……………….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2DB855A-A3DE-C713-507A-9F87B4E3F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47" y="5978788"/>
            <a:ext cx="35269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Padova, …/…/202…….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039FDA55-85E4-44B2-B72C-A917A29BD1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042165"/>
              </p:ext>
            </p:extLst>
          </p:nvPr>
        </p:nvGraphicFramePr>
        <p:xfrm>
          <a:off x="611748" y="124794"/>
          <a:ext cx="11977352" cy="1526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45729" imgH="1078838" progId="Word.Document.12">
                  <p:embed/>
                </p:oleObj>
              </mc:Choice>
              <mc:Fallback>
                <p:oleObj name="Document" r:id="rId2" imgW="9145729" imgH="10788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748" y="124794"/>
                        <a:ext cx="11977352" cy="1526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00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4CEC0-4D44-5F52-708F-D3A334681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898" y="1293271"/>
            <a:ext cx="10547797" cy="471135"/>
          </a:xfrm>
        </p:spPr>
        <p:txBody>
          <a:bodyPr>
            <a:noAutofit/>
          </a:bodyPr>
          <a:lstStyle/>
          <a:p>
            <a:pPr marL="0" lvl="1" algn="ctr"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2000" i="1" dirty="0">
                <a:solidFill>
                  <a:srgbClr val="C00000"/>
                </a:solidFill>
              </a:rPr>
              <a:t>INTRODUZIONE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039FDA55-85E4-44B2-B72C-A917A29BD1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1296" y="124794"/>
          <a:ext cx="11397803" cy="1343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45729" imgH="1078838" progId="Word.Document.12">
                  <p:embed/>
                </p:oleObj>
              </mc:Choice>
              <mc:Fallback>
                <p:oleObj name="Document" r:id="rId2" imgW="9145729" imgH="1078838" progId="Word.Document.12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039FDA55-85E4-44B2-B72C-A917A29BD1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1296" y="124794"/>
                        <a:ext cx="11397803" cy="1343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528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4CEC0-4D44-5F52-708F-D3A334681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898" y="1293271"/>
            <a:ext cx="10547797" cy="471135"/>
          </a:xfrm>
        </p:spPr>
        <p:txBody>
          <a:bodyPr>
            <a:noAutofit/>
          </a:bodyPr>
          <a:lstStyle/>
          <a:p>
            <a:pPr marL="0" lvl="1" algn="ctr"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2000" i="1" dirty="0">
                <a:solidFill>
                  <a:srgbClr val="C00000"/>
                </a:solidFill>
              </a:rPr>
              <a:t>OBIETTIVO DEL LAVORO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039FDA55-85E4-44B2-B72C-A917A29BD1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1296" y="124794"/>
          <a:ext cx="11397803" cy="1343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45729" imgH="1078838" progId="Word.Document.12">
                  <p:embed/>
                </p:oleObj>
              </mc:Choice>
              <mc:Fallback>
                <p:oleObj name="Document" r:id="rId2" imgW="9145729" imgH="1078838" progId="Word.Document.12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039FDA55-85E4-44B2-B72C-A917A29BD1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1296" y="124794"/>
                        <a:ext cx="11397803" cy="1343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980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4CEC0-4D44-5F52-708F-D3A334681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898" y="1293271"/>
            <a:ext cx="10547797" cy="471135"/>
          </a:xfrm>
        </p:spPr>
        <p:txBody>
          <a:bodyPr>
            <a:noAutofit/>
          </a:bodyPr>
          <a:lstStyle/>
          <a:p>
            <a:pPr marL="0" lvl="1" algn="ctr"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2000" i="1" dirty="0">
                <a:solidFill>
                  <a:srgbClr val="C00000"/>
                </a:solidFill>
              </a:rPr>
              <a:t>DESCRIZIONE LAVORO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039FDA55-85E4-44B2-B72C-A917A29BD1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1296" y="124794"/>
          <a:ext cx="11397803" cy="1343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45729" imgH="1078838" progId="Word.Document.12">
                  <p:embed/>
                </p:oleObj>
              </mc:Choice>
              <mc:Fallback>
                <p:oleObj name="Document" r:id="rId2" imgW="9145729" imgH="1078838" progId="Word.Document.12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039FDA55-85E4-44B2-B72C-A917A29BD1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1296" y="124794"/>
                        <a:ext cx="11397803" cy="1343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82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4CEC0-4D44-5F52-708F-D3A334681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898" y="1293271"/>
            <a:ext cx="10547797" cy="471135"/>
          </a:xfrm>
        </p:spPr>
        <p:txBody>
          <a:bodyPr>
            <a:noAutofit/>
          </a:bodyPr>
          <a:lstStyle/>
          <a:p>
            <a:pPr marL="0" lvl="1" algn="ctr"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2000" i="1" dirty="0">
                <a:solidFill>
                  <a:srgbClr val="C00000"/>
                </a:solidFill>
              </a:rPr>
              <a:t>CONCLUSIONI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039FDA55-85E4-44B2-B72C-A917A29BD1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586654"/>
              </p:ext>
            </p:extLst>
          </p:nvPr>
        </p:nvGraphicFramePr>
        <p:xfrm>
          <a:off x="1210614" y="124794"/>
          <a:ext cx="11397803" cy="1343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45729" imgH="1078838" progId="Word.Document.12">
                  <p:embed/>
                </p:oleObj>
              </mc:Choice>
              <mc:Fallback>
                <p:oleObj name="Document" r:id="rId2" imgW="9145729" imgH="1078838" progId="Word.Document.12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039FDA55-85E4-44B2-B72C-A917A29BD1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0614" y="124794"/>
                        <a:ext cx="11397803" cy="1343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6938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63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Tema di Office</vt:lpstr>
      <vt:lpstr>Document</vt:lpstr>
      <vt:lpstr>Università degli Studi di Padova – Dipartimento di Ingegneria dell’Informazione Corso di Laurea in …………… Attenzione non mettere nome curriculum!!!!!</vt:lpstr>
      <vt:lpstr>INTRODUZIONE</vt:lpstr>
      <vt:lpstr>OBIETTIVO DEL LAVORO</vt:lpstr>
      <vt:lpstr>DESCRIZIONE LAVORO</vt:lpstr>
      <vt:lpstr>CONCLUSIONI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Borgato Sandra</dc:creator>
  <cp:lastModifiedBy>Guendalina DeFacci</cp:lastModifiedBy>
  <cp:revision>8</cp:revision>
  <dcterms:created xsi:type="dcterms:W3CDTF">2025-12-16T15:36:11Z</dcterms:created>
  <dcterms:modified xsi:type="dcterms:W3CDTF">2026-02-03T10:34:32Z</dcterms:modified>
</cp:coreProperties>
</file>