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854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556B8276-FACF-E001-25D0-18F4C6BECC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0F0716C-F590-22E1-00CE-C06C7A50A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94B3A-BBBC-42E6-8BDA-8C9D3C94F9B8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9F2F16B-5738-003D-CD11-5130E46D4C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5A22D6F-EFF5-D133-77A6-AE11953037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F55FC-D5A1-4ECB-81F4-15895B5FE5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705361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1E24D-B752-40B7-9680-3C38DE225114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DC098-7D76-47B3-AE02-A44FB64041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184902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51AD9D-2CFD-73CB-635A-C6184A957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5FD64D8-6996-8801-6A4D-ED8A84324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4E6795E-D791-DB7C-4451-CEEA33406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E36BA0-4C50-5353-B2F2-A66230336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9E6995F-FA85-E152-B2CC-31EA9388C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262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A9FA41-E352-57E8-59CB-563759A2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731439-7D80-4ED7-8D00-2E3A9E8B6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9BD875-F93C-3174-E332-60ABD7E0D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ADCD42-5591-F237-9863-714CA651C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AA1868-B6E8-37D7-ACD4-66FDB96E6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4121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E5C4C6-E66D-011E-5D40-62F403C9B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E144D38-FE7B-3E41-A241-A141B2347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27EFB6-E207-DFB8-C696-1944F5592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A7E5B0-ABF1-832F-8C4E-67C1C921D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38FBAD-2479-126D-A7BF-4A78481DA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671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7A8F29-D382-0B5C-69BA-2FCBC1ADE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4C0AD4-4F9F-1221-D04F-FCA880B61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65F53F2-33E7-999C-453D-56DA80E07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EDBDF41-E1F4-2771-68BC-625F357C3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1F92B00-85A0-57AD-F4AA-ECAE30A27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C244242-30E9-C0A3-E2B6-5695A23FB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229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97B597-2A09-F27B-FF1B-7BA9DB142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C17D9B-32BB-93F9-F07F-AB23015A8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A660847-455A-829E-BE7C-5A1A8E4D2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049B054-C44C-7AFC-AA8D-FB70F7946B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A02B305-599E-AF3E-B420-A2D8FA78B7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3095588-9E36-4217-3AC6-D4BEA3FD2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2E37625-3A69-95A6-C7A0-086F71D98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55A2F5E-D04A-0A1E-AFF3-B32B96805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252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970B8A-418B-4F5C-816D-25CEE72FB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F45A451-989E-421D-AD10-9D14CA66D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2134E52-6C3B-F8A6-E377-89D869C68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D4A4C8D-62EE-0C77-FF0D-C6A49E7EB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338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0BC96C2-BC88-E62E-A6CB-E7CA36DB2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F4C153E-A870-F320-83A2-3A0CEFF6F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9013CC8-8A21-9D42-7923-B41A2A078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974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C29D5D-8EB5-1AD6-4F2A-261B1F7B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C6D062-90FF-DC55-2E09-58620CDDF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2FA7319-F5C0-0697-6ADD-863F47A8C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37BD01D-CAC4-9535-CCF3-5171CD644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F3F3F4B-64A8-E159-0DE0-E73DC10E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BDB4E77-9404-5BDD-79E3-30F37299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265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B72185-E1DB-4343-40BB-705A77A34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DBC953D-8BF8-BB64-2A8D-E9C34F9901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1856A2-8459-E834-F94E-CCA9B4877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6CA51DB-0869-4774-9381-E971A52D6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7E83589-FAFD-E994-37EB-56C47D1F3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351AF38-C128-2531-2070-7CE7144B1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035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C774B2-B8D7-D2E1-2AAC-AE439D2A7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291D6AE-F819-DECB-64AB-25409DC86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88E816-2046-7E19-7680-53B8E347F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995C8E3-0BD3-29C9-22C2-963F70C24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EF65E2-0D07-B203-E123-7BC402BA9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621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9085F23-4CF6-C7E4-2541-CD7CB0BDF3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AF141F1-C690-E10B-C290-0AF406987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7B24B25-6A30-3D70-80E2-DE06FF9DE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2B52F8-25E6-1FDF-1491-305B1647B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03F31A-54A2-0997-8526-33AC5ABCD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40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5058034-D614-7911-446D-BCF145FAF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CC9948-005A-B341-E4A0-780A36051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0E410F-5952-370D-AC1A-D8F6CFE5CF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433725-2F88-4168-BD7A-CE215CE7BA3C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4899DA3-9B8D-2E6E-4C94-780E4EA7AF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4D874D-0D08-4D7E-CC7A-2F07E88F6A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954ABA-F349-4E91-9465-27EBBA511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6469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BF8ECD-96EF-376C-ED22-3E6C8B769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1777" y="1563376"/>
            <a:ext cx="10462010" cy="1593210"/>
          </a:xfrm>
        </p:spPr>
        <p:txBody>
          <a:bodyPr>
            <a:normAutofit fontScale="90000"/>
          </a:bodyPr>
          <a:lstStyle/>
          <a:p>
            <a:pPr defTabSz="5948886">
              <a:tabLst>
                <a:tab pos="8930182" algn="l"/>
              </a:tabLst>
              <a:defRPr/>
            </a:pPr>
            <a:b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it-IT" sz="60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900" dirty="0">
                <a:latin typeface="Calibri" panose="020F0502020204030204" pitchFamily="34" charset="0"/>
                <a:cs typeface="Calibri" panose="020F0502020204030204" pitchFamily="34" charset="0"/>
              </a:rPr>
              <a:t>UNIVERSITY OF PADUA</a:t>
            </a:r>
            <a:br>
              <a:rPr lang="it-IT" sz="29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900" dirty="0">
                <a:latin typeface="Calibri" panose="020F0502020204030204" pitchFamily="34" charset="0"/>
                <a:cs typeface="Calibri" panose="020F0502020204030204" pitchFamily="34" charset="0"/>
              </a:rPr>
              <a:t> Department of Information Engineering</a:t>
            </a:r>
            <a:br>
              <a:rPr lang="it-IT" sz="29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[add your Supervisor’s Department when different from the Dep. of Information Engineering]</a:t>
            </a:r>
            <a:br>
              <a:rPr lang="it-IT" sz="18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it-IT" sz="2800" dirty="0"/>
            </a:br>
            <a:endParaRPr lang="it-IT" sz="27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0ADDAF9-A0B1-5FAA-3E7D-4BD43180D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215" y="3435250"/>
            <a:ext cx="10191570" cy="1002313"/>
          </a:xfrm>
        </p:spPr>
        <p:txBody>
          <a:bodyPr>
            <a:normAutofit lnSpcReduction="10000"/>
          </a:bodyPr>
          <a:lstStyle/>
          <a:p>
            <a:pPr marL="0" indent="0" algn="ctr" defTabSz="5948886">
              <a:lnSpc>
                <a:spcPct val="90000"/>
              </a:lnSpc>
              <a:buNone/>
              <a:tabLst>
                <a:tab pos="8930182" algn="l"/>
              </a:tabLst>
              <a:defRPr/>
            </a:pPr>
            <a:r>
              <a:rPr lang="it-IT" b="1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it-IT" sz="2400" b="1" i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inal</a:t>
            </a:r>
            <a:r>
              <a:rPr lang="it-IT" sz="24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Report</a:t>
            </a:r>
            <a:br>
              <a:rPr lang="it-IT" sz="2400" b="1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it-IT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…………………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2CA4334-3C91-3716-3F84-6A456E00E57B}"/>
              </a:ext>
            </a:extLst>
          </p:cNvPr>
          <p:cNvSpPr txBox="1"/>
          <p:nvPr/>
        </p:nvSpPr>
        <p:spPr>
          <a:xfrm>
            <a:off x="475219" y="4796887"/>
            <a:ext cx="54958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Supervisor: Prof. </a:t>
            </a:r>
            <a:r>
              <a:rPr lang="it-IT" sz="2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……………….</a:t>
            </a:r>
          </a:p>
          <a:p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Co-supervisor: </a:t>
            </a:r>
            <a:r>
              <a:rPr lang="it-IT" sz="2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Prof./Dr.  ………..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0758B184-4E52-57F2-C60D-F60135DCC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7401" y="6117315"/>
            <a:ext cx="421601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it-IT" altLang="it-IT" sz="2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ACADEMIC YEAR 2025/2026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574FEDD-F2EF-9257-C9E7-590E7AD5F584}"/>
              </a:ext>
            </a:extLst>
          </p:cNvPr>
          <p:cNvSpPr txBox="1"/>
          <p:nvPr/>
        </p:nvSpPr>
        <p:spPr>
          <a:xfrm>
            <a:off x="7441297" y="4796887"/>
            <a:ext cx="393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Candidate</a:t>
            </a:r>
            <a:r>
              <a:rPr lang="it-IT" sz="2200" dirty="0"/>
              <a:t>: </a:t>
            </a:r>
            <a:r>
              <a:rPr lang="it-IT" sz="2200" dirty="0">
                <a:solidFill>
                  <a:srgbClr val="FF0000"/>
                </a:solidFill>
              </a:rPr>
              <a:t>………………….</a:t>
            </a:r>
          </a:p>
          <a:p>
            <a:r>
              <a:rPr lang="it-IT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Student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 ID</a:t>
            </a:r>
            <a:r>
              <a:rPr lang="it-IT" sz="2200" dirty="0"/>
              <a:t>: </a:t>
            </a:r>
            <a:r>
              <a:rPr lang="it-IT" sz="2200" dirty="0">
                <a:solidFill>
                  <a:srgbClr val="FF0000"/>
                </a:solidFill>
              </a:rPr>
              <a:t>……………….</a:t>
            </a:r>
          </a:p>
        </p:txBody>
      </p:sp>
      <p:sp>
        <p:nvSpPr>
          <p:cNvPr id="8" name="Sottotitolo 2">
            <a:extLst>
              <a:ext uri="{FF2B5EF4-FFF2-40B4-BE49-F238E27FC236}">
                <a16:creationId xmlns:a16="http://schemas.microsoft.com/office/drawing/2014/main" id="{10FC549D-6F8B-183B-DC34-8EFF4263DAD6}"/>
              </a:ext>
            </a:extLst>
          </p:cNvPr>
          <p:cNvSpPr txBox="1">
            <a:spLocks/>
          </p:cNvSpPr>
          <p:nvPr/>
        </p:nvSpPr>
        <p:spPr>
          <a:xfrm>
            <a:off x="628213" y="704219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C104668-EC98-9790-150E-7A8ACFF39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05" y="106264"/>
            <a:ext cx="1291023" cy="129102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C074821-3625-14BE-8FBE-42A3656A81CE}"/>
              </a:ext>
            </a:extLst>
          </p:cNvPr>
          <p:cNvSpPr txBox="1"/>
          <p:nvPr/>
        </p:nvSpPr>
        <p:spPr>
          <a:xfrm>
            <a:off x="1381619" y="2279284"/>
            <a:ext cx="9178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br>
              <a:rPr lang="en-US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Bachelor’s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Degree in </a:t>
            </a:r>
            <a:r>
              <a:rPr lang="it-IT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……..</a:t>
            </a:r>
          </a:p>
          <a:p>
            <a:br>
              <a:rPr lang="en-US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br>
              <a:rPr lang="en-US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67129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2E0C875-AE7F-DC61-2E5F-F01F61E68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4" y="182677"/>
            <a:ext cx="1349782" cy="13497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6140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2E0C875-AE7F-DC61-2E5F-F01F61E68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4" y="182677"/>
            <a:ext cx="1349782" cy="13497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4040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2E0C875-AE7F-DC61-2E5F-F01F61E68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4" y="182677"/>
            <a:ext cx="1349782" cy="134978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57983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67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Cambria</vt:lpstr>
      <vt:lpstr>Times New Roman</vt:lpstr>
      <vt:lpstr>Tema di Office</vt:lpstr>
      <vt:lpstr>   UNIVERSITY OF PADUA  Department of Information Engineering [add your Supervisor’s Department when different from the Dep. of Information Engineering]  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Elena Fongaro</dc:creator>
  <cp:lastModifiedBy>Elena Fongaro</cp:lastModifiedBy>
  <cp:revision>9</cp:revision>
  <dcterms:created xsi:type="dcterms:W3CDTF">2026-08-03T11:44:35Z</dcterms:created>
  <dcterms:modified xsi:type="dcterms:W3CDTF">2026-09-03T09:08:37Z</dcterms:modified>
</cp:coreProperties>
</file>