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7"/>
  </p:notesMasterIdLst>
  <p:sldIdLst>
    <p:sldId id="258" r:id="rId2"/>
    <p:sldId id="456" r:id="rId3"/>
    <p:sldId id="475" r:id="rId4"/>
    <p:sldId id="474" r:id="rId5"/>
    <p:sldId id="476" r:id="rId6"/>
  </p:sldIdLst>
  <p:sldSz cx="12192000" cy="6858000"/>
  <p:notesSz cx="6797675" cy="9925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0FFFF"/>
    <a:srgbClr val="FFFF00"/>
    <a:srgbClr val="FF7C80"/>
    <a:srgbClr val="EAEAEA"/>
    <a:srgbClr val="FF99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6" autoAdjust="0"/>
    <p:restoredTop sz="95958" autoAdjust="0"/>
  </p:normalViewPr>
  <p:slideViewPr>
    <p:cSldViewPr>
      <p:cViewPr varScale="1">
        <p:scale>
          <a:sx n="78" d="100"/>
          <a:sy n="78" d="100"/>
        </p:scale>
        <p:origin x="75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2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720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succes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>
            <a:extLst>
              <a:ext uri="{FF2B5EF4-FFF2-40B4-BE49-F238E27FC236}">
                <a16:creationId xmlns:a16="http://schemas.microsoft.com/office/drawing/2014/main" id="{956E1681-BABD-4AAF-8566-38A4163EF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09705"/>
            <a:ext cx="8200699" cy="463011"/>
          </a:xfrm>
          <a:prstGeom prst="rect">
            <a:avLst/>
          </a:prstGeom>
        </p:spPr>
        <p:txBody>
          <a:bodyPr/>
          <a:lstStyle>
            <a:lvl1pPr algn="l" defTabSz="5511800" rtl="0" eaLnBrk="0" fontAlgn="base" hangingPunct="0">
              <a:spcBef>
                <a:spcPct val="0"/>
              </a:spcBef>
              <a:spcAft>
                <a:spcPct val="0"/>
              </a:spcAft>
              <a:defRPr lang="en-US" sz="2800" i="1" kern="0" cap="small" baseline="0" dirty="0">
                <a:solidFill>
                  <a:srgbClr val="872427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it-IT" noProof="0" dirty="0"/>
              <a:t>Fare clic per modificare lo stile</a:t>
            </a:r>
          </a:p>
        </p:txBody>
      </p:sp>
      <p:sp>
        <p:nvSpPr>
          <p:cNvPr id="3" name="Text Box 27">
            <a:extLst>
              <a:ext uri="{FF2B5EF4-FFF2-40B4-BE49-F238E27FC236}">
                <a16:creationId xmlns:a16="http://schemas.microsoft.com/office/drawing/2014/main" id="{CCD6C71D-9EDC-407F-A452-BDE15B02FE5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00556" y="6525344"/>
            <a:ext cx="10003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1762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762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762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762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762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762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762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762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762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fld id="{AD030C71-C924-4351-9B1D-FA5F002B7D8E}" type="slidenum">
              <a:rPr lang="it-IT" sz="140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>
                <a:spcBef>
                  <a:spcPct val="50000"/>
                </a:spcBef>
                <a:defRPr/>
              </a:pPr>
              <a:t>‹N›</a:t>
            </a:fld>
            <a:endParaRPr lang="it-IT" sz="14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51233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17">
            <a:extLst>
              <a:ext uri="{FF2B5EF4-FFF2-40B4-BE49-F238E27FC236}">
                <a16:creationId xmlns:a16="http://schemas.microsoft.com/office/drawing/2014/main" id="{3C19E3D2-A54F-4204-96C8-419D66648B5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28588" y="836613"/>
            <a:ext cx="11954020" cy="0"/>
          </a:xfrm>
          <a:prstGeom prst="line">
            <a:avLst/>
          </a:prstGeom>
          <a:noFill/>
          <a:ln w="15875">
            <a:solidFill>
              <a:srgbClr val="9B0014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E43522C7-0462-4EF3-8BB7-F7FBBEF6C092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726817" y="2029709"/>
            <a:ext cx="2426650" cy="284932"/>
          </a:xfrm>
          <a:prstGeom prst="rect">
            <a:avLst/>
          </a:prstGeom>
          <a:solidFill>
            <a:sysClr val="window" lastClr="FF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8969" tIns="9484" rIns="18969" bIns="9484">
            <a:spAutoFit/>
          </a:bodyPr>
          <a:lstStyle/>
          <a:p>
            <a:pPr marL="0" marR="0" lvl="0" indent="0" algn="r" defTabSz="1901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27" b="0" i="1" u="none" strike="noStrike" kern="0" cap="none" spc="0" normalizeH="0" baseline="0" noProof="0" dirty="0">
                <a:ln>
                  <a:noFill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www.dii.unipd.it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6DE3CEF1-7F62-4F10-B42A-819651834E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19925"/>
            <a:ext cx="6917096" cy="238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6853" tIns="53232" rIns="106853" bIns="53232"/>
          <a:lstStyle/>
          <a:p>
            <a:pPr defTabSz="484890">
              <a:lnSpc>
                <a:spcPct val="90000"/>
              </a:lnSpc>
              <a:buClr>
                <a:srgbClr val="000000"/>
              </a:buClr>
              <a:buSzPct val="100000"/>
              <a:buFont typeface="Tahoma" pitchFamily="32" charset="0"/>
              <a:buNone/>
              <a:tabLst>
                <a:tab pos="0" algn="l"/>
                <a:tab pos="483176" algn="l"/>
                <a:tab pos="968065" algn="l"/>
                <a:tab pos="1452954" algn="l"/>
                <a:tab pos="1937843" algn="l"/>
                <a:tab pos="2422732" algn="l"/>
                <a:tab pos="2907621" algn="l"/>
                <a:tab pos="3392510" algn="l"/>
                <a:tab pos="3877399" algn="l"/>
                <a:tab pos="4362288" algn="l"/>
                <a:tab pos="4847177" algn="l"/>
                <a:tab pos="5332066" algn="l"/>
                <a:tab pos="5816955" algn="l"/>
                <a:tab pos="6301844" algn="l"/>
                <a:tab pos="6786733" algn="l"/>
                <a:tab pos="7271622" algn="l"/>
                <a:tab pos="7756511" algn="l"/>
                <a:tab pos="8241400" algn="l"/>
                <a:tab pos="8726289" algn="l"/>
                <a:tab pos="9211178" algn="l"/>
                <a:tab pos="9696067" algn="l"/>
              </a:tabLst>
              <a:defRPr/>
            </a:pPr>
            <a:r>
              <a:rPr lang="it-IT" sz="1187" b="0" i="1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Corso di Laurea </a:t>
            </a:r>
            <a:r>
              <a:rPr lang="it-IT" sz="1187" b="0" i="1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Ingegneria …</a:t>
            </a:r>
            <a:endParaRPr lang="it-IT" sz="1187" b="0" i="1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86F10DD-DB35-469D-A54E-53351F20E84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5340" y="224644"/>
            <a:ext cx="1438781" cy="52430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7C2AC57-69D3-4A7C-AA3B-583CCDFB0E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" b="2663"/>
          <a:stretch/>
        </p:blipFill>
        <p:spPr bwMode="auto">
          <a:xfrm>
            <a:off x="10488488" y="110140"/>
            <a:ext cx="1517645" cy="6743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2922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+mj-lt"/>
          <a:ea typeface="Lucida Sans Unicode" charset="0"/>
          <a:cs typeface="+mj-cs"/>
        </a:defRPr>
      </a:lvl1pPr>
      <a:lvl2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12"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700">
          <a:solidFill>
            <a:srgbClr val="000000"/>
          </a:solidFill>
          <a:latin typeface="Times New Roman" pitchFamily="16" charset="0"/>
          <a:cs typeface="Lucida Sans Unicode" charset="0"/>
        </a:defRPr>
      </a:lvl6pPr>
      <a:lvl7pPr marL="914423"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700">
          <a:solidFill>
            <a:srgbClr val="000000"/>
          </a:solidFill>
          <a:latin typeface="Times New Roman" pitchFamily="16" charset="0"/>
          <a:cs typeface="Lucida Sans Unicode" charset="0"/>
        </a:defRPr>
      </a:lvl7pPr>
      <a:lvl8pPr marL="1371634"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700">
          <a:solidFill>
            <a:srgbClr val="000000"/>
          </a:solidFill>
          <a:latin typeface="Times New Roman" pitchFamily="16" charset="0"/>
          <a:cs typeface="Lucida Sans Unicode" charset="0"/>
        </a:defRPr>
      </a:lvl8pPr>
      <a:lvl9pPr marL="1828846"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700">
          <a:solidFill>
            <a:srgbClr val="000000"/>
          </a:solidFill>
          <a:latin typeface="Times New Roman" pitchFamily="16" charset="0"/>
          <a:cs typeface="Lucida Sans Unicode" charset="0"/>
        </a:defRPr>
      </a:lvl9pPr>
    </p:titleStyle>
    <p:bodyStyle>
      <a:lvl1pPr marL="363547" indent="-363547" algn="l" defTabSz="449274" rtl="0" eaLnBrk="0" fontAlgn="base" hangingPunct="0">
        <a:lnSpc>
          <a:spcPct val="82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400">
          <a:solidFill>
            <a:srgbClr val="000000"/>
          </a:solidFill>
          <a:latin typeface="+mn-lt"/>
          <a:ea typeface="Lucida Sans Unicode" charset="0"/>
          <a:cs typeface="+mn-cs"/>
        </a:defRPr>
      </a:lvl1pPr>
      <a:lvl2pPr marL="793770" indent="-301633" algn="l" defTabSz="449274" rtl="0" eaLnBrk="0" fontAlgn="base" hangingPunct="0">
        <a:lnSpc>
          <a:spcPct val="82000"/>
        </a:lnSpc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30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1223994" indent="-239719" algn="l" defTabSz="449274" rtl="0" eaLnBrk="0" fontAlgn="base" hangingPunct="0">
        <a:lnSpc>
          <a:spcPct val="82000"/>
        </a:lnSpc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6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1716131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2208269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2665479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00000"/>
          </a:solidFill>
          <a:latin typeface="+mn-lt"/>
          <a:cs typeface="+mn-cs"/>
        </a:defRPr>
      </a:lvl6pPr>
      <a:lvl7pPr marL="3122691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00000"/>
          </a:solidFill>
          <a:latin typeface="+mn-lt"/>
          <a:cs typeface="+mn-cs"/>
        </a:defRPr>
      </a:lvl7pPr>
      <a:lvl8pPr marL="3579903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00000"/>
          </a:solidFill>
          <a:latin typeface="+mn-lt"/>
          <a:cs typeface="+mn-cs"/>
        </a:defRPr>
      </a:lvl8pPr>
      <a:lvl9pPr marL="4037114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9766">
            <a:extLst>
              <a:ext uri="{FF2B5EF4-FFF2-40B4-BE49-F238E27FC236}">
                <a16:creationId xmlns:a16="http://schemas.microsoft.com/office/drawing/2014/main" id="{14460D94-AB31-4773-A299-F5425C574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800" y="2864392"/>
            <a:ext cx="9054400" cy="104904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599365" tIns="298694" rIns="599365" bIns="298694" anchor="ctr"/>
          <a:lstStyle/>
          <a:p>
            <a:pPr algn="ctr" defTabSz="5948886">
              <a:lnSpc>
                <a:spcPct val="90000"/>
              </a:lnSpc>
              <a:tabLst>
                <a:tab pos="8930182" algn="l"/>
              </a:tabLst>
              <a:defRPr/>
            </a:pPr>
            <a:r>
              <a:rPr lang="it-IT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Relazione per la prova finale</a:t>
            </a:r>
          </a:p>
          <a:p>
            <a:pPr algn="ctr" defTabSz="5948886">
              <a:lnSpc>
                <a:spcPct val="90000"/>
              </a:lnSpc>
              <a:tabLst>
                <a:tab pos="8930182" algn="l"/>
              </a:tabLst>
              <a:defRPr/>
            </a:pPr>
            <a:r>
              <a:rPr lang="it-IT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«Titolo relazione»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EEC98550-D8EE-4527-99F9-D94F12DD9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218" y="4425188"/>
            <a:ext cx="49325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lvl="1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Tutor universitario: Prof. ….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E39222D-B6A0-4593-B910-1AD248AAE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500" y="5595405"/>
            <a:ext cx="352694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Padova, </a:t>
            </a:r>
            <a:r>
              <a:rPr lang="it-IT" altLang="it-IT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…/…/202…</a:t>
            </a:r>
            <a:endParaRPr lang="it-IT" altLang="it-IT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162E5E4-649E-4433-B24B-789C941A0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6060" y="4805248"/>
            <a:ext cx="49325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lvl="1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Laureando</a:t>
            </a:r>
            <a:r>
              <a:rPr lang="it-IT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….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343C230-3179-48D6-9B29-27278941F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450" y="1180497"/>
            <a:ext cx="99011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lvl="1" algn="ctr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Università degli Studi di Padova – Dipartimento di Ingegneria Industriale</a:t>
            </a:r>
          </a:p>
          <a:p>
            <a:pPr marL="0" lvl="1" algn="ctr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Corso di Laurea in Ingegneria 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280C82C-1B18-4C75-8607-CAB608545F2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Introduzione</a:t>
            </a:r>
          </a:p>
        </p:txBody>
      </p:sp>
    </p:spTree>
    <p:extLst>
      <p:ext uri="{BB962C8B-B14F-4D97-AF65-F5344CB8AC3E}">
        <p14:creationId xmlns:p14="http://schemas.microsoft.com/office/powerpoint/2010/main" val="412620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280C82C-1B18-4C75-8607-CAB608545F2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Obiettivi del lavoro</a:t>
            </a:r>
          </a:p>
        </p:txBody>
      </p:sp>
    </p:spTree>
    <p:extLst>
      <p:ext uri="{BB962C8B-B14F-4D97-AF65-F5344CB8AC3E}">
        <p14:creationId xmlns:p14="http://schemas.microsoft.com/office/powerpoint/2010/main" val="365001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280C82C-1B18-4C75-8607-CAB608545F2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691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280C82C-1B18-4C75-8607-CAB608545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Conclusioni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005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22348</TotalTime>
  <Words>44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Calibri</vt:lpstr>
      <vt:lpstr>Tahoma</vt:lpstr>
      <vt:lpstr>Times New Roman</vt:lpstr>
      <vt:lpstr>Tema di Office</vt:lpstr>
      <vt:lpstr>Presentazione standard di PowerPoint</vt:lpstr>
      <vt:lpstr>Introduzione</vt:lpstr>
      <vt:lpstr>Obiettivi del lavoro</vt:lpstr>
      <vt:lpstr>Presentazione standard di PowerPoint</vt:lpstr>
      <vt:lpstr>Conclusioni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Tesi di laurea magistrale</dc:title>
  <dc:creator>Lembo Ludovica</dc:creator>
  <cp:lastModifiedBy>Ludovica</cp:lastModifiedBy>
  <cp:revision>1765</cp:revision>
  <cp:lastPrinted>2020-05-14T15:18:51Z</cp:lastPrinted>
  <dcterms:created xsi:type="dcterms:W3CDTF">1995-06-17T23:31:02Z</dcterms:created>
  <dcterms:modified xsi:type="dcterms:W3CDTF">2023-07-13T11:59:18Z</dcterms:modified>
</cp:coreProperties>
</file>