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82" r:id="rId2"/>
    <p:sldId id="283" r:id="rId3"/>
    <p:sldId id="284" r:id="rId4"/>
    <p:sldId id="285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>
      <p:cViewPr varScale="1">
        <p:scale>
          <a:sx n="142" d="100"/>
          <a:sy n="142" d="100"/>
        </p:scale>
        <p:origin x="76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8cc5e88f4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8cc5e88f4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7336be3dd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17336be3dd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28cc5e88f4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28cc5e88f4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6f4ffd41b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16f4ffd41b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logic of privacy in the US and the EU</a:t>
            </a:r>
            <a:endParaRPr/>
          </a:p>
        </p:txBody>
      </p:sp>
      <p:sp>
        <p:nvSpPr>
          <p:cNvPr id="223" name="Google Shape;223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US</a:t>
            </a:r>
            <a:endParaRPr b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/>
              <a:t>the state by state basis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/>
              <a:t>the “information” logic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/>
              <a:t>the internet monopoly</a:t>
            </a:r>
            <a:endParaRPr/>
          </a:p>
        </p:txBody>
      </p:sp>
      <p:sp>
        <p:nvSpPr>
          <p:cNvPr id="224" name="Google Shape;224;p3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b="1"/>
              <a:t>EU</a:t>
            </a:r>
            <a:endParaRPr b="1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it"/>
              <a:t>the “one stop shop” logic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/>
              <a:t>the “opt in” logic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it" i="1"/>
              <a:t>privacy by design and privacy by default</a:t>
            </a:r>
            <a:endParaRPr i="1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        PROS											CONS</a:t>
            </a:r>
            <a:endParaRPr/>
          </a:p>
        </p:txBody>
      </p:sp>
      <p:sp>
        <p:nvSpPr>
          <p:cNvPr id="230" name="Google Shape;230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231" name="Google Shape;231;p4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What are the consequences of too much privacy?</a:t>
            </a:r>
            <a:endParaRPr/>
          </a:p>
        </p:txBody>
      </p:sp>
      <p:sp>
        <p:nvSpPr>
          <p:cNvPr id="237" name="Google Shape;237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Importance of Privacy Design and of Going Beyond It</a:t>
            </a:r>
            <a:endParaRPr/>
          </a:p>
        </p:txBody>
      </p:sp>
      <p:sp>
        <p:nvSpPr>
          <p:cNvPr id="243" name="Google Shape;243;p42"/>
          <p:cNvSpPr txBox="1">
            <a:spLocks noGrp="1"/>
          </p:cNvSpPr>
          <p:nvPr>
            <p:ph type="body" idx="1"/>
          </p:nvPr>
        </p:nvSpPr>
        <p:spPr>
          <a:xfrm>
            <a:off x="311700" y="10934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time-consuming privacy protection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Information as cost and resource: the market and the burden of data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consequence of the “opting in system”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Healthcare Conundrum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The AI Act: going beyond privacy</a:t>
            </a:r>
            <a:endParaRPr/>
          </a:p>
        </p:txBody>
      </p:sp>
      <p:sp>
        <p:nvSpPr>
          <p:cNvPr id="244" name="Google Shape;244;p42"/>
          <p:cNvSpPr txBox="1"/>
          <p:nvPr/>
        </p:nvSpPr>
        <p:spPr>
          <a:xfrm>
            <a:off x="0" y="0"/>
            <a:ext cx="8832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91440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lphaLcPeriod"/>
            </a:pPr>
            <a:endParaRPr sz="12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Macintosh PowerPoint</Application>
  <PresentationFormat>Presentazione su schermo (16:9)</PresentationFormat>
  <Paragraphs>17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The logic of privacy in the US and the EU</vt:lpstr>
      <vt:lpstr>        PROS           CONS</vt:lpstr>
      <vt:lpstr>What are the consequences of too much privacy?</vt:lpstr>
      <vt:lpstr>The Importance of Privacy Design and of Going Beyond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logic of privacy in the US and the EU</dc:title>
  <cp:lastModifiedBy>Microsoft Office User</cp:lastModifiedBy>
  <cp:revision>1</cp:revision>
  <dcterms:modified xsi:type="dcterms:W3CDTF">2023-10-18T13:38:02Z</dcterms:modified>
</cp:coreProperties>
</file>