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0"/>
  </p:notesMasterIdLst>
  <p:sldIdLst>
    <p:sldId id="256" r:id="rId5"/>
    <p:sldId id="268" r:id="rId6"/>
    <p:sldId id="257" r:id="rId7"/>
    <p:sldId id="267" r:id="rId8"/>
    <p:sldId id="261" r:id="rId9"/>
    <p:sldId id="260" r:id="rId10"/>
    <p:sldId id="269" r:id="rId11"/>
    <p:sldId id="259" r:id="rId12"/>
    <p:sldId id="263" r:id="rId13"/>
    <p:sldId id="265" r:id="rId14"/>
    <p:sldId id="270" r:id="rId15"/>
    <p:sldId id="271" r:id="rId16"/>
    <p:sldId id="264" r:id="rId17"/>
    <p:sldId id="258" r:id="rId18"/>
    <p:sldId id="272"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033F46-603B-44A9-8067-1A0558A5F12D}" v="1640" dt="2024-05-05T08:57:19.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4660"/>
  </p:normalViewPr>
  <p:slideViewPr>
    <p:cSldViewPr snapToGrid="0">
      <p:cViewPr varScale="1">
        <p:scale>
          <a:sx n="59" d="100"/>
          <a:sy n="59" d="100"/>
        </p:scale>
        <p:origin x="9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F5161A-34F4-440F-917D-2B5E20322231}" type="doc">
      <dgm:prSet loTypeId="urn:microsoft.com/office/officeart/2009/layout/CircleArrowProcess" loCatId="process" qsTypeId="urn:microsoft.com/office/officeart/2005/8/quickstyle/simple2" qsCatId="simple" csTypeId="urn:microsoft.com/office/officeart/2005/8/colors/accent3_2" csCatId="accent3" phldr="1"/>
      <dgm:spPr/>
      <dgm:t>
        <a:bodyPr/>
        <a:lstStyle/>
        <a:p>
          <a:endParaRPr lang="it-IT"/>
        </a:p>
      </dgm:t>
    </dgm:pt>
    <dgm:pt modelId="{E3F27191-4F47-483C-BA95-D636481822EA}">
      <dgm:prSet phldrT="[Testo]"/>
      <dgm:spPr/>
      <dgm:t>
        <a:bodyPr/>
        <a:lstStyle/>
        <a:p>
          <a:r>
            <a:rPr lang="it-IT" dirty="0">
              <a:latin typeface="Aharoni" panose="02010803020104030203" pitchFamily="2" charset="-79"/>
              <a:cs typeface="Aharoni" panose="02010803020104030203" pitchFamily="2" charset="-79"/>
            </a:rPr>
            <a:t>1962</a:t>
          </a:r>
        </a:p>
      </dgm:t>
    </dgm:pt>
    <dgm:pt modelId="{79317AF2-9215-49CF-8C0A-17074AA77DF5}" type="parTrans" cxnId="{B1BC93F4-16DA-4626-8AA7-3718E1FCA701}">
      <dgm:prSet/>
      <dgm:spPr/>
      <dgm:t>
        <a:bodyPr/>
        <a:lstStyle/>
        <a:p>
          <a:endParaRPr lang="it-IT"/>
        </a:p>
      </dgm:t>
    </dgm:pt>
    <dgm:pt modelId="{FA64A33C-4574-4B73-85E5-3C072C5ABC5C}" type="sibTrans" cxnId="{B1BC93F4-16DA-4626-8AA7-3718E1FCA701}">
      <dgm:prSet/>
      <dgm:spPr/>
      <dgm:t>
        <a:bodyPr/>
        <a:lstStyle/>
        <a:p>
          <a:endParaRPr lang="it-IT"/>
        </a:p>
      </dgm:t>
    </dgm:pt>
    <dgm:pt modelId="{7DC5E413-5FD2-4A44-9D47-586B649EDAD7}">
      <dgm:prSet phldrT="[Testo]"/>
      <dgm:spPr/>
      <dgm:t>
        <a:bodyPr/>
        <a:lstStyle/>
        <a:p>
          <a:r>
            <a:rPr lang="it-IT" dirty="0">
              <a:latin typeface="Aharoni" panose="02010803020104030203" pitchFamily="2" charset="-79"/>
              <a:cs typeface="Aharoni" panose="02010803020104030203" pitchFamily="2" charset="-79"/>
            </a:rPr>
            <a:t>1972</a:t>
          </a:r>
        </a:p>
      </dgm:t>
    </dgm:pt>
    <dgm:pt modelId="{E0656234-6AF0-47FB-B711-47E00D9D7B11}" type="parTrans" cxnId="{0EC58045-A800-4CFE-BBB2-F8020C1C314E}">
      <dgm:prSet/>
      <dgm:spPr/>
      <dgm:t>
        <a:bodyPr/>
        <a:lstStyle/>
        <a:p>
          <a:endParaRPr lang="it-IT"/>
        </a:p>
      </dgm:t>
    </dgm:pt>
    <dgm:pt modelId="{E352FE85-BF5A-454A-9BE2-48A6A1B5BA37}" type="sibTrans" cxnId="{0EC58045-A800-4CFE-BBB2-F8020C1C314E}">
      <dgm:prSet/>
      <dgm:spPr/>
      <dgm:t>
        <a:bodyPr/>
        <a:lstStyle/>
        <a:p>
          <a:endParaRPr lang="it-IT"/>
        </a:p>
      </dgm:t>
    </dgm:pt>
    <dgm:pt modelId="{779329BC-86CA-4584-883A-224C546121EF}">
      <dgm:prSet phldrT="[Testo]"/>
      <dgm:spPr/>
      <dgm:t>
        <a:bodyPr/>
        <a:lstStyle/>
        <a:p>
          <a:r>
            <a:rPr lang="it-IT" dirty="0">
              <a:latin typeface="Aharoni" panose="02010803020104030203" pitchFamily="2" charset="-79"/>
              <a:cs typeface="Aharoni" panose="02010803020104030203" pitchFamily="2" charset="-79"/>
            </a:rPr>
            <a:t>1980</a:t>
          </a:r>
        </a:p>
      </dgm:t>
    </dgm:pt>
    <dgm:pt modelId="{335A1A56-8C5A-4A65-BA64-7AC0730F22D4}" type="parTrans" cxnId="{8CCBB3EE-6E42-455A-B8BA-F378AA28F918}">
      <dgm:prSet/>
      <dgm:spPr/>
      <dgm:t>
        <a:bodyPr/>
        <a:lstStyle/>
        <a:p>
          <a:endParaRPr lang="it-IT"/>
        </a:p>
      </dgm:t>
    </dgm:pt>
    <dgm:pt modelId="{D75619BB-747E-4DBC-BA58-4ED1FD4ECCCB}" type="sibTrans" cxnId="{8CCBB3EE-6E42-455A-B8BA-F378AA28F918}">
      <dgm:prSet/>
      <dgm:spPr/>
      <dgm:t>
        <a:bodyPr/>
        <a:lstStyle/>
        <a:p>
          <a:endParaRPr lang="it-IT"/>
        </a:p>
      </dgm:t>
    </dgm:pt>
    <dgm:pt modelId="{87D32676-2F2F-45A8-AC4C-ABF259FE1EE8}" type="pres">
      <dgm:prSet presAssocID="{C7F5161A-34F4-440F-917D-2B5E20322231}" presName="Name0" presStyleCnt="0">
        <dgm:presLayoutVars>
          <dgm:chMax val="7"/>
          <dgm:chPref val="7"/>
          <dgm:dir/>
          <dgm:animLvl val="lvl"/>
        </dgm:presLayoutVars>
      </dgm:prSet>
      <dgm:spPr/>
    </dgm:pt>
    <dgm:pt modelId="{D86968CC-1C02-409E-B439-9E1CC596F917}" type="pres">
      <dgm:prSet presAssocID="{E3F27191-4F47-483C-BA95-D636481822EA}" presName="Accent1" presStyleCnt="0"/>
      <dgm:spPr/>
    </dgm:pt>
    <dgm:pt modelId="{20580988-60C5-413A-A94A-68815309D148}" type="pres">
      <dgm:prSet presAssocID="{E3F27191-4F47-483C-BA95-D636481822EA}" presName="Accent" presStyleLbl="node1" presStyleIdx="0" presStyleCnt="3"/>
      <dgm:spPr/>
    </dgm:pt>
    <dgm:pt modelId="{A02DAFB6-2F2B-407B-8F2D-E41F9377A514}" type="pres">
      <dgm:prSet presAssocID="{E3F27191-4F47-483C-BA95-D636481822EA}" presName="Parent1" presStyleLbl="revTx" presStyleIdx="0" presStyleCnt="3">
        <dgm:presLayoutVars>
          <dgm:chMax val="1"/>
          <dgm:chPref val="1"/>
          <dgm:bulletEnabled val="1"/>
        </dgm:presLayoutVars>
      </dgm:prSet>
      <dgm:spPr/>
    </dgm:pt>
    <dgm:pt modelId="{989B3003-8C89-4A5E-943C-6D668D8CE815}" type="pres">
      <dgm:prSet presAssocID="{7DC5E413-5FD2-4A44-9D47-586B649EDAD7}" presName="Accent2" presStyleCnt="0"/>
      <dgm:spPr/>
    </dgm:pt>
    <dgm:pt modelId="{1AE9D454-B0B9-4351-8D7C-C378094AD4D4}" type="pres">
      <dgm:prSet presAssocID="{7DC5E413-5FD2-4A44-9D47-586B649EDAD7}" presName="Accent" presStyleLbl="node1" presStyleIdx="1" presStyleCnt="3"/>
      <dgm:spPr/>
    </dgm:pt>
    <dgm:pt modelId="{6EC11074-BCF5-4C13-B821-22FBDF217571}" type="pres">
      <dgm:prSet presAssocID="{7DC5E413-5FD2-4A44-9D47-586B649EDAD7}" presName="Parent2" presStyleLbl="revTx" presStyleIdx="1" presStyleCnt="3">
        <dgm:presLayoutVars>
          <dgm:chMax val="1"/>
          <dgm:chPref val="1"/>
          <dgm:bulletEnabled val="1"/>
        </dgm:presLayoutVars>
      </dgm:prSet>
      <dgm:spPr/>
    </dgm:pt>
    <dgm:pt modelId="{8F447D5F-FB79-40F0-8106-5A233B3717D5}" type="pres">
      <dgm:prSet presAssocID="{779329BC-86CA-4584-883A-224C546121EF}" presName="Accent3" presStyleCnt="0"/>
      <dgm:spPr/>
    </dgm:pt>
    <dgm:pt modelId="{275656A0-F141-4DD8-A621-F97B57F22DD3}" type="pres">
      <dgm:prSet presAssocID="{779329BC-86CA-4584-883A-224C546121EF}" presName="Accent" presStyleLbl="node1" presStyleIdx="2" presStyleCnt="3"/>
      <dgm:spPr/>
    </dgm:pt>
    <dgm:pt modelId="{59C5606F-4BE4-4C7A-BB45-713A1D50D5B1}" type="pres">
      <dgm:prSet presAssocID="{779329BC-86CA-4584-883A-224C546121EF}" presName="Parent3" presStyleLbl="revTx" presStyleIdx="2" presStyleCnt="3">
        <dgm:presLayoutVars>
          <dgm:chMax val="1"/>
          <dgm:chPref val="1"/>
          <dgm:bulletEnabled val="1"/>
        </dgm:presLayoutVars>
      </dgm:prSet>
      <dgm:spPr/>
    </dgm:pt>
  </dgm:ptLst>
  <dgm:cxnLst>
    <dgm:cxn modelId="{0EC58045-A800-4CFE-BBB2-F8020C1C314E}" srcId="{C7F5161A-34F4-440F-917D-2B5E20322231}" destId="{7DC5E413-5FD2-4A44-9D47-586B649EDAD7}" srcOrd="1" destOrd="0" parTransId="{E0656234-6AF0-47FB-B711-47E00D9D7B11}" sibTransId="{E352FE85-BF5A-454A-9BE2-48A6A1B5BA37}"/>
    <dgm:cxn modelId="{090EC16B-72E2-46B6-AAFC-674C3F84CADD}" type="presOf" srcId="{7DC5E413-5FD2-4A44-9D47-586B649EDAD7}" destId="{6EC11074-BCF5-4C13-B821-22FBDF217571}" srcOrd="0" destOrd="0" presId="urn:microsoft.com/office/officeart/2009/layout/CircleArrowProcess"/>
    <dgm:cxn modelId="{FBE45F7D-F16E-4249-968A-7EF837AE3D7A}" type="presOf" srcId="{C7F5161A-34F4-440F-917D-2B5E20322231}" destId="{87D32676-2F2F-45A8-AC4C-ABF259FE1EE8}" srcOrd="0" destOrd="0" presId="urn:microsoft.com/office/officeart/2009/layout/CircleArrowProcess"/>
    <dgm:cxn modelId="{F8B1FBBF-D653-4524-A227-82AE8C040C1F}" type="presOf" srcId="{779329BC-86CA-4584-883A-224C546121EF}" destId="{59C5606F-4BE4-4C7A-BB45-713A1D50D5B1}" srcOrd="0" destOrd="0" presId="urn:microsoft.com/office/officeart/2009/layout/CircleArrowProcess"/>
    <dgm:cxn modelId="{4522BFE8-5E10-4D79-8213-F143BA752E33}" type="presOf" srcId="{E3F27191-4F47-483C-BA95-D636481822EA}" destId="{A02DAFB6-2F2B-407B-8F2D-E41F9377A514}" srcOrd="0" destOrd="0" presId="urn:microsoft.com/office/officeart/2009/layout/CircleArrowProcess"/>
    <dgm:cxn modelId="{8CCBB3EE-6E42-455A-B8BA-F378AA28F918}" srcId="{C7F5161A-34F4-440F-917D-2B5E20322231}" destId="{779329BC-86CA-4584-883A-224C546121EF}" srcOrd="2" destOrd="0" parTransId="{335A1A56-8C5A-4A65-BA64-7AC0730F22D4}" sibTransId="{D75619BB-747E-4DBC-BA58-4ED1FD4ECCCB}"/>
    <dgm:cxn modelId="{B1BC93F4-16DA-4626-8AA7-3718E1FCA701}" srcId="{C7F5161A-34F4-440F-917D-2B5E20322231}" destId="{E3F27191-4F47-483C-BA95-D636481822EA}" srcOrd="0" destOrd="0" parTransId="{79317AF2-9215-49CF-8C0A-17074AA77DF5}" sibTransId="{FA64A33C-4574-4B73-85E5-3C072C5ABC5C}"/>
    <dgm:cxn modelId="{171B330E-C1FB-4A1C-A943-33CCFC905DFB}" type="presParOf" srcId="{87D32676-2F2F-45A8-AC4C-ABF259FE1EE8}" destId="{D86968CC-1C02-409E-B439-9E1CC596F917}" srcOrd="0" destOrd="0" presId="urn:microsoft.com/office/officeart/2009/layout/CircleArrowProcess"/>
    <dgm:cxn modelId="{07A3AE9A-C5C0-4DB3-B2AD-FCC3451C9930}" type="presParOf" srcId="{D86968CC-1C02-409E-B439-9E1CC596F917}" destId="{20580988-60C5-413A-A94A-68815309D148}" srcOrd="0" destOrd="0" presId="urn:microsoft.com/office/officeart/2009/layout/CircleArrowProcess"/>
    <dgm:cxn modelId="{57BB8D39-F536-4E4E-9D7D-E150481AC718}" type="presParOf" srcId="{87D32676-2F2F-45A8-AC4C-ABF259FE1EE8}" destId="{A02DAFB6-2F2B-407B-8F2D-E41F9377A514}" srcOrd="1" destOrd="0" presId="urn:microsoft.com/office/officeart/2009/layout/CircleArrowProcess"/>
    <dgm:cxn modelId="{830D8022-6521-46E3-9E5A-8BFB3A214608}" type="presParOf" srcId="{87D32676-2F2F-45A8-AC4C-ABF259FE1EE8}" destId="{989B3003-8C89-4A5E-943C-6D668D8CE815}" srcOrd="2" destOrd="0" presId="urn:microsoft.com/office/officeart/2009/layout/CircleArrowProcess"/>
    <dgm:cxn modelId="{A7A7AFCB-6955-46F3-9040-689BADD3780B}" type="presParOf" srcId="{989B3003-8C89-4A5E-943C-6D668D8CE815}" destId="{1AE9D454-B0B9-4351-8D7C-C378094AD4D4}" srcOrd="0" destOrd="0" presId="urn:microsoft.com/office/officeart/2009/layout/CircleArrowProcess"/>
    <dgm:cxn modelId="{6791FE49-A187-4F3C-847A-E267A1FE53A4}" type="presParOf" srcId="{87D32676-2F2F-45A8-AC4C-ABF259FE1EE8}" destId="{6EC11074-BCF5-4C13-B821-22FBDF217571}" srcOrd="3" destOrd="0" presId="urn:microsoft.com/office/officeart/2009/layout/CircleArrowProcess"/>
    <dgm:cxn modelId="{FF1D68C1-C105-4E78-8CC2-5F9A6B79DCCC}" type="presParOf" srcId="{87D32676-2F2F-45A8-AC4C-ABF259FE1EE8}" destId="{8F447D5F-FB79-40F0-8106-5A233B3717D5}" srcOrd="4" destOrd="0" presId="urn:microsoft.com/office/officeart/2009/layout/CircleArrowProcess"/>
    <dgm:cxn modelId="{75D00C9F-C8CA-4DE8-83E4-B471F56793ED}" type="presParOf" srcId="{8F447D5F-FB79-40F0-8106-5A233B3717D5}" destId="{275656A0-F141-4DD8-A621-F97B57F22DD3}" srcOrd="0" destOrd="0" presId="urn:microsoft.com/office/officeart/2009/layout/CircleArrowProcess"/>
    <dgm:cxn modelId="{57597B57-770A-4AB0-AA91-B338CF97B09D}" type="presParOf" srcId="{87D32676-2F2F-45A8-AC4C-ABF259FE1EE8}" destId="{59C5606F-4BE4-4C7A-BB45-713A1D50D5B1}"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C259DD-7342-463A-B2B8-FBCA2911E826}" type="doc">
      <dgm:prSet loTypeId="urn:microsoft.com/office/officeart/2009/layout/CircleArrowProcess" loCatId="process" qsTypeId="urn:microsoft.com/office/officeart/2005/8/quickstyle/simple1" qsCatId="simple" csTypeId="urn:microsoft.com/office/officeart/2005/8/colors/accent3_2" csCatId="accent3" phldr="1"/>
      <dgm:spPr/>
      <dgm:t>
        <a:bodyPr/>
        <a:lstStyle/>
        <a:p>
          <a:endParaRPr lang="it-IT"/>
        </a:p>
      </dgm:t>
    </dgm:pt>
    <dgm:pt modelId="{A518E230-5970-4149-90F2-47DE36E67438}">
      <dgm:prSet phldrT="[Testo]"/>
      <dgm:spPr/>
      <dgm:t>
        <a:bodyPr/>
        <a:lstStyle/>
        <a:p>
          <a:r>
            <a:rPr lang="it-IT" dirty="0">
              <a:latin typeface="Aharoni" panose="02010803020104030203" pitchFamily="2" charset="-79"/>
              <a:cs typeface="Aharoni" panose="02010803020104030203" pitchFamily="2" charset="-79"/>
            </a:rPr>
            <a:t>1987</a:t>
          </a:r>
        </a:p>
      </dgm:t>
    </dgm:pt>
    <dgm:pt modelId="{F3286ED9-0411-4A9C-A293-264FA6DA464B}" type="parTrans" cxnId="{405F1FE1-F258-4D85-8763-9C00E2BA8A69}">
      <dgm:prSet/>
      <dgm:spPr/>
      <dgm:t>
        <a:bodyPr/>
        <a:lstStyle/>
        <a:p>
          <a:endParaRPr lang="it-IT"/>
        </a:p>
      </dgm:t>
    </dgm:pt>
    <dgm:pt modelId="{8E09D47E-7AE7-43C1-B9D3-3457E9DAF14D}" type="sibTrans" cxnId="{405F1FE1-F258-4D85-8763-9C00E2BA8A69}">
      <dgm:prSet/>
      <dgm:spPr/>
      <dgm:t>
        <a:bodyPr/>
        <a:lstStyle/>
        <a:p>
          <a:endParaRPr lang="it-IT"/>
        </a:p>
      </dgm:t>
    </dgm:pt>
    <dgm:pt modelId="{8BAEF52D-7394-4B50-B9E0-7DAF42FF3BCF}">
      <dgm:prSet phldrT="[Testo]"/>
      <dgm:spPr/>
      <dgm:t>
        <a:bodyPr/>
        <a:lstStyle/>
        <a:p>
          <a:r>
            <a:rPr lang="it-IT" dirty="0">
              <a:latin typeface="Aharoni" panose="02010803020104030203" pitchFamily="2" charset="-79"/>
              <a:cs typeface="Aharoni" panose="02010803020104030203" pitchFamily="2" charset="-79"/>
            </a:rPr>
            <a:t>1990</a:t>
          </a:r>
        </a:p>
      </dgm:t>
    </dgm:pt>
    <dgm:pt modelId="{06B7D0F2-DDD7-4382-BB2A-E9EAA1BDB593}" type="parTrans" cxnId="{61462624-27A7-4A3F-8152-97CF22CB199B}">
      <dgm:prSet/>
      <dgm:spPr/>
      <dgm:t>
        <a:bodyPr/>
        <a:lstStyle/>
        <a:p>
          <a:endParaRPr lang="it-IT"/>
        </a:p>
      </dgm:t>
    </dgm:pt>
    <dgm:pt modelId="{E005E2DD-F9B5-4FE4-AF28-DFB73E6A745C}" type="sibTrans" cxnId="{61462624-27A7-4A3F-8152-97CF22CB199B}">
      <dgm:prSet/>
      <dgm:spPr/>
      <dgm:t>
        <a:bodyPr/>
        <a:lstStyle/>
        <a:p>
          <a:endParaRPr lang="it-IT"/>
        </a:p>
      </dgm:t>
    </dgm:pt>
    <dgm:pt modelId="{A6603EA4-FB00-44B7-AD87-7D89C78F93A4}">
      <dgm:prSet phldrT="[Testo]"/>
      <dgm:spPr/>
      <dgm:t>
        <a:bodyPr/>
        <a:lstStyle/>
        <a:p>
          <a:r>
            <a:rPr lang="it-IT" dirty="0">
              <a:latin typeface="Aharoni" panose="02010803020104030203" pitchFamily="2" charset="-79"/>
              <a:cs typeface="Aharoni" panose="02010803020104030203" pitchFamily="2" charset="-79"/>
            </a:rPr>
            <a:t>2011</a:t>
          </a:r>
        </a:p>
      </dgm:t>
    </dgm:pt>
    <dgm:pt modelId="{15077E19-2449-417F-9086-9C76D0B6EC26}" type="parTrans" cxnId="{AE07E722-53E6-4676-959F-F66E8A73A60A}">
      <dgm:prSet/>
      <dgm:spPr/>
      <dgm:t>
        <a:bodyPr/>
        <a:lstStyle/>
        <a:p>
          <a:endParaRPr lang="it-IT"/>
        </a:p>
      </dgm:t>
    </dgm:pt>
    <dgm:pt modelId="{96205016-B40B-42E3-8621-9A6E3F68EDED}" type="sibTrans" cxnId="{AE07E722-53E6-4676-959F-F66E8A73A60A}">
      <dgm:prSet/>
      <dgm:spPr/>
      <dgm:t>
        <a:bodyPr/>
        <a:lstStyle/>
        <a:p>
          <a:endParaRPr lang="it-IT"/>
        </a:p>
      </dgm:t>
    </dgm:pt>
    <dgm:pt modelId="{8558BC7E-902B-4811-909F-F48AC69335BE}">
      <dgm:prSet phldrT="[Testo]"/>
      <dgm:spPr/>
      <dgm:t>
        <a:bodyPr/>
        <a:lstStyle/>
        <a:p>
          <a:r>
            <a:rPr lang="it-IT" dirty="0">
              <a:latin typeface="Aharoni" panose="02010803020104030203" pitchFamily="2" charset="-79"/>
              <a:cs typeface="Aharoni" panose="02010803020104030203" pitchFamily="2" charset="-79"/>
            </a:rPr>
            <a:t>2027</a:t>
          </a:r>
        </a:p>
      </dgm:t>
    </dgm:pt>
    <dgm:pt modelId="{7A4AF4CC-F866-44C9-BCF1-3FA93CEBA455}" type="parTrans" cxnId="{085D482D-0134-4D7C-ADE7-6C47A14E437D}">
      <dgm:prSet/>
      <dgm:spPr/>
      <dgm:t>
        <a:bodyPr/>
        <a:lstStyle/>
        <a:p>
          <a:endParaRPr lang="it-IT"/>
        </a:p>
      </dgm:t>
    </dgm:pt>
    <dgm:pt modelId="{DB20DA56-5788-4D29-BB52-7AEA6B2FB28A}" type="sibTrans" cxnId="{085D482D-0134-4D7C-ADE7-6C47A14E437D}">
      <dgm:prSet/>
      <dgm:spPr/>
      <dgm:t>
        <a:bodyPr/>
        <a:lstStyle/>
        <a:p>
          <a:endParaRPr lang="it-IT"/>
        </a:p>
      </dgm:t>
    </dgm:pt>
    <dgm:pt modelId="{5EC7287A-CD50-45C1-BCE9-4F98D77DB83F}" type="pres">
      <dgm:prSet presAssocID="{D7C259DD-7342-463A-B2B8-FBCA2911E826}" presName="Name0" presStyleCnt="0">
        <dgm:presLayoutVars>
          <dgm:chMax val="7"/>
          <dgm:chPref val="7"/>
          <dgm:dir/>
          <dgm:animLvl val="lvl"/>
        </dgm:presLayoutVars>
      </dgm:prSet>
      <dgm:spPr/>
    </dgm:pt>
    <dgm:pt modelId="{65554C88-3830-4245-B94E-7DDC2669517A}" type="pres">
      <dgm:prSet presAssocID="{A518E230-5970-4149-90F2-47DE36E67438}" presName="Accent1" presStyleCnt="0"/>
      <dgm:spPr/>
    </dgm:pt>
    <dgm:pt modelId="{37CBE3D9-9223-4FD0-867A-4843D4ED67BA}" type="pres">
      <dgm:prSet presAssocID="{A518E230-5970-4149-90F2-47DE36E67438}" presName="Accent" presStyleLbl="node1" presStyleIdx="0" presStyleCnt="4"/>
      <dgm:spPr/>
    </dgm:pt>
    <dgm:pt modelId="{016439CA-5622-41F4-AA1B-8FEB92670ED2}" type="pres">
      <dgm:prSet presAssocID="{A518E230-5970-4149-90F2-47DE36E67438}" presName="Parent1" presStyleLbl="revTx" presStyleIdx="0" presStyleCnt="4">
        <dgm:presLayoutVars>
          <dgm:chMax val="1"/>
          <dgm:chPref val="1"/>
          <dgm:bulletEnabled val="1"/>
        </dgm:presLayoutVars>
      </dgm:prSet>
      <dgm:spPr/>
    </dgm:pt>
    <dgm:pt modelId="{5E534F75-CD0B-49C3-A82F-63990A2E6FB9}" type="pres">
      <dgm:prSet presAssocID="{8BAEF52D-7394-4B50-B9E0-7DAF42FF3BCF}" presName="Accent2" presStyleCnt="0"/>
      <dgm:spPr/>
    </dgm:pt>
    <dgm:pt modelId="{5CCB18A5-1B3A-417E-BF15-EE9C85F73523}" type="pres">
      <dgm:prSet presAssocID="{8BAEF52D-7394-4B50-B9E0-7DAF42FF3BCF}" presName="Accent" presStyleLbl="node1" presStyleIdx="1" presStyleCnt="4"/>
      <dgm:spPr/>
    </dgm:pt>
    <dgm:pt modelId="{56251D82-976F-4ADF-828B-FC13CCE8C67B}" type="pres">
      <dgm:prSet presAssocID="{8BAEF52D-7394-4B50-B9E0-7DAF42FF3BCF}" presName="Parent2" presStyleLbl="revTx" presStyleIdx="1" presStyleCnt="4">
        <dgm:presLayoutVars>
          <dgm:chMax val="1"/>
          <dgm:chPref val="1"/>
          <dgm:bulletEnabled val="1"/>
        </dgm:presLayoutVars>
      </dgm:prSet>
      <dgm:spPr/>
    </dgm:pt>
    <dgm:pt modelId="{B6C2E812-F336-4A28-93F6-3ECEE8ECBE90}" type="pres">
      <dgm:prSet presAssocID="{A6603EA4-FB00-44B7-AD87-7D89C78F93A4}" presName="Accent3" presStyleCnt="0"/>
      <dgm:spPr/>
    </dgm:pt>
    <dgm:pt modelId="{99AF02EA-708C-4448-8223-4B88A6CC2045}" type="pres">
      <dgm:prSet presAssocID="{A6603EA4-FB00-44B7-AD87-7D89C78F93A4}" presName="Accent" presStyleLbl="node1" presStyleIdx="2" presStyleCnt="4"/>
      <dgm:spPr/>
    </dgm:pt>
    <dgm:pt modelId="{3665DC21-ABBE-4494-A91F-8AE6E567B0C8}" type="pres">
      <dgm:prSet presAssocID="{A6603EA4-FB00-44B7-AD87-7D89C78F93A4}" presName="Parent3" presStyleLbl="revTx" presStyleIdx="2" presStyleCnt="4">
        <dgm:presLayoutVars>
          <dgm:chMax val="1"/>
          <dgm:chPref val="1"/>
          <dgm:bulletEnabled val="1"/>
        </dgm:presLayoutVars>
      </dgm:prSet>
      <dgm:spPr/>
    </dgm:pt>
    <dgm:pt modelId="{C34DF540-2FD6-4897-9FCE-68CD1140BA6F}" type="pres">
      <dgm:prSet presAssocID="{8558BC7E-902B-4811-909F-F48AC69335BE}" presName="Accent4" presStyleCnt="0"/>
      <dgm:spPr/>
    </dgm:pt>
    <dgm:pt modelId="{CC57A38C-DC28-46C2-BE66-44209626BA41}" type="pres">
      <dgm:prSet presAssocID="{8558BC7E-902B-4811-909F-F48AC69335BE}" presName="Accent" presStyleLbl="node1" presStyleIdx="3" presStyleCnt="4"/>
      <dgm:spPr/>
    </dgm:pt>
    <dgm:pt modelId="{B56C9A8B-EB77-492B-842A-CF4DC2747EF0}" type="pres">
      <dgm:prSet presAssocID="{8558BC7E-902B-4811-909F-F48AC69335BE}" presName="Parent4" presStyleLbl="revTx" presStyleIdx="3" presStyleCnt="4">
        <dgm:presLayoutVars>
          <dgm:chMax val="1"/>
          <dgm:chPref val="1"/>
          <dgm:bulletEnabled val="1"/>
        </dgm:presLayoutVars>
      </dgm:prSet>
      <dgm:spPr/>
    </dgm:pt>
  </dgm:ptLst>
  <dgm:cxnLst>
    <dgm:cxn modelId="{AE07E722-53E6-4676-959F-F66E8A73A60A}" srcId="{D7C259DD-7342-463A-B2B8-FBCA2911E826}" destId="{A6603EA4-FB00-44B7-AD87-7D89C78F93A4}" srcOrd="2" destOrd="0" parTransId="{15077E19-2449-417F-9086-9C76D0B6EC26}" sibTransId="{96205016-B40B-42E3-8621-9A6E3F68EDED}"/>
    <dgm:cxn modelId="{61462624-27A7-4A3F-8152-97CF22CB199B}" srcId="{D7C259DD-7342-463A-B2B8-FBCA2911E826}" destId="{8BAEF52D-7394-4B50-B9E0-7DAF42FF3BCF}" srcOrd="1" destOrd="0" parTransId="{06B7D0F2-DDD7-4382-BB2A-E9EAA1BDB593}" sibTransId="{E005E2DD-F9B5-4FE4-AF28-DFB73E6A745C}"/>
    <dgm:cxn modelId="{085D482D-0134-4D7C-ADE7-6C47A14E437D}" srcId="{D7C259DD-7342-463A-B2B8-FBCA2911E826}" destId="{8558BC7E-902B-4811-909F-F48AC69335BE}" srcOrd="3" destOrd="0" parTransId="{7A4AF4CC-F866-44C9-BCF1-3FA93CEBA455}" sibTransId="{DB20DA56-5788-4D29-BB52-7AEA6B2FB28A}"/>
    <dgm:cxn modelId="{16D1E465-52CF-445D-8ABE-F5491446273A}" type="presOf" srcId="{A518E230-5970-4149-90F2-47DE36E67438}" destId="{016439CA-5622-41F4-AA1B-8FEB92670ED2}" srcOrd="0" destOrd="0" presId="urn:microsoft.com/office/officeart/2009/layout/CircleArrowProcess"/>
    <dgm:cxn modelId="{47EB5A83-F62C-4095-AC65-3A6A5BDCE333}" type="presOf" srcId="{8558BC7E-902B-4811-909F-F48AC69335BE}" destId="{B56C9A8B-EB77-492B-842A-CF4DC2747EF0}" srcOrd="0" destOrd="0" presId="urn:microsoft.com/office/officeart/2009/layout/CircleArrowProcess"/>
    <dgm:cxn modelId="{8238F1BF-F26D-4109-964C-1050664224A5}" type="presOf" srcId="{8BAEF52D-7394-4B50-B9E0-7DAF42FF3BCF}" destId="{56251D82-976F-4ADF-828B-FC13CCE8C67B}" srcOrd="0" destOrd="0" presId="urn:microsoft.com/office/officeart/2009/layout/CircleArrowProcess"/>
    <dgm:cxn modelId="{405F1FE1-F258-4D85-8763-9C00E2BA8A69}" srcId="{D7C259DD-7342-463A-B2B8-FBCA2911E826}" destId="{A518E230-5970-4149-90F2-47DE36E67438}" srcOrd="0" destOrd="0" parTransId="{F3286ED9-0411-4A9C-A293-264FA6DA464B}" sibTransId="{8E09D47E-7AE7-43C1-B9D3-3457E9DAF14D}"/>
    <dgm:cxn modelId="{4F453AEE-0A97-4C06-AB76-54084BA7ACFB}" type="presOf" srcId="{A6603EA4-FB00-44B7-AD87-7D89C78F93A4}" destId="{3665DC21-ABBE-4494-A91F-8AE6E567B0C8}" srcOrd="0" destOrd="0" presId="urn:microsoft.com/office/officeart/2009/layout/CircleArrowProcess"/>
    <dgm:cxn modelId="{78D3A2F4-FDFB-4630-823B-4D29F54CC6D5}" type="presOf" srcId="{D7C259DD-7342-463A-B2B8-FBCA2911E826}" destId="{5EC7287A-CD50-45C1-BCE9-4F98D77DB83F}" srcOrd="0" destOrd="0" presId="urn:microsoft.com/office/officeart/2009/layout/CircleArrowProcess"/>
    <dgm:cxn modelId="{F400548F-48D0-4D48-AA7B-963429F4FAD0}" type="presParOf" srcId="{5EC7287A-CD50-45C1-BCE9-4F98D77DB83F}" destId="{65554C88-3830-4245-B94E-7DDC2669517A}" srcOrd="0" destOrd="0" presId="urn:microsoft.com/office/officeart/2009/layout/CircleArrowProcess"/>
    <dgm:cxn modelId="{BC173C44-921E-4B46-9BBB-116F33369669}" type="presParOf" srcId="{65554C88-3830-4245-B94E-7DDC2669517A}" destId="{37CBE3D9-9223-4FD0-867A-4843D4ED67BA}" srcOrd="0" destOrd="0" presId="urn:microsoft.com/office/officeart/2009/layout/CircleArrowProcess"/>
    <dgm:cxn modelId="{6037CCE3-3BE0-4C98-B839-85107FCDDDEE}" type="presParOf" srcId="{5EC7287A-CD50-45C1-BCE9-4F98D77DB83F}" destId="{016439CA-5622-41F4-AA1B-8FEB92670ED2}" srcOrd="1" destOrd="0" presId="urn:microsoft.com/office/officeart/2009/layout/CircleArrowProcess"/>
    <dgm:cxn modelId="{1368FE68-4E36-4AF6-AC45-FE8CA54FB64F}" type="presParOf" srcId="{5EC7287A-CD50-45C1-BCE9-4F98D77DB83F}" destId="{5E534F75-CD0B-49C3-A82F-63990A2E6FB9}" srcOrd="2" destOrd="0" presId="urn:microsoft.com/office/officeart/2009/layout/CircleArrowProcess"/>
    <dgm:cxn modelId="{95E3D882-987F-4587-8B0D-A5D8D87A401D}" type="presParOf" srcId="{5E534F75-CD0B-49C3-A82F-63990A2E6FB9}" destId="{5CCB18A5-1B3A-417E-BF15-EE9C85F73523}" srcOrd="0" destOrd="0" presId="urn:microsoft.com/office/officeart/2009/layout/CircleArrowProcess"/>
    <dgm:cxn modelId="{AB024F77-CF1D-47CE-B063-4166A50ECD0E}" type="presParOf" srcId="{5EC7287A-CD50-45C1-BCE9-4F98D77DB83F}" destId="{56251D82-976F-4ADF-828B-FC13CCE8C67B}" srcOrd="3" destOrd="0" presId="urn:microsoft.com/office/officeart/2009/layout/CircleArrowProcess"/>
    <dgm:cxn modelId="{DB8A5E5A-FCEC-465B-B441-34AEB7D5A2DB}" type="presParOf" srcId="{5EC7287A-CD50-45C1-BCE9-4F98D77DB83F}" destId="{B6C2E812-F336-4A28-93F6-3ECEE8ECBE90}" srcOrd="4" destOrd="0" presId="urn:microsoft.com/office/officeart/2009/layout/CircleArrowProcess"/>
    <dgm:cxn modelId="{A6F067DA-85E8-4C3B-9136-582FF2FE66F8}" type="presParOf" srcId="{B6C2E812-F336-4A28-93F6-3ECEE8ECBE90}" destId="{99AF02EA-708C-4448-8223-4B88A6CC2045}" srcOrd="0" destOrd="0" presId="urn:microsoft.com/office/officeart/2009/layout/CircleArrowProcess"/>
    <dgm:cxn modelId="{E9F2B402-8943-4C62-B69D-81C9A6F97DFB}" type="presParOf" srcId="{5EC7287A-CD50-45C1-BCE9-4F98D77DB83F}" destId="{3665DC21-ABBE-4494-A91F-8AE6E567B0C8}" srcOrd="5" destOrd="0" presId="urn:microsoft.com/office/officeart/2009/layout/CircleArrowProcess"/>
    <dgm:cxn modelId="{8FE0B584-F454-4730-8DCF-B1DB3B0EF6B1}" type="presParOf" srcId="{5EC7287A-CD50-45C1-BCE9-4F98D77DB83F}" destId="{C34DF540-2FD6-4897-9FCE-68CD1140BA6F}" srcOrd="6" destOrd="0" presId="urn:microsoft.com/office/officeart/2009/layout/CircleArrowProcess"/>
    <dgm:cxn modelId="{5BBB71A8-9296-4140-ACA0-BED97E16AFDE}" type="presParOf" srcId="{C34DF540-2FD6-4897-9FCE-68CD1140BA6F}" destId="{CC57A38C-DC28-46C2-BE66-44209626BA41}" srcOrd="0" destOrd="0" presId="urn:microsoft.com/office/officeart/2009/layout/CircleArrowProcess"/>
    <dgm:cxn modelId="{830328E3-C08C-46EE-879E-77AA8D7B13F4}" type="presParOf" srcId="{5EC7287A-CD50-45C1-BCE9-4F98D77DB83F}" destId="{B56C9A8B-EB77-492B-842A-CF4DC2747EF0}" srcOrd="7"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593383-B5B1-4D37-9DF7-39FC5D642274}" type="doc">
      <dgm:prSet loTypeId="urn:microsoft.com/office/officeart/2008/layout/BendingPictureBlocks" loCatId="picture" qsTypeId="urn:microsoft.com/office/officeart/2005/8/quickstyle/simple1" qsCatId="simple" csTypeId="urn:microsoft.com/office/officeart/2005/8/colors/colorful1" csCatId="colorful" phldr="1"/>
      <dgm:spPr/>
      <dgm:t>
        <a:bodyPr/>
        <a:lstStyle/>
        <a:p>
          <a:endParaRPr lang="it-IT"/>
        </a:p>
      </dgm:t>
    </dgm:pt>
    <dgm:pt modelId="{592B352C-AB26-4081-A13F-E9A8A311E51B}">
      <dgm:prSet phldrT="[Testo]" custT="1"/>
      <dgm:spPr/>
      <dgm:t>
        <a:bodyPr/>
        <a:lstStyle/>
        <a:p>
          <a:r>
            <a:rPr lang="it-IT" sz="2200" dirty="0"/>
            <a:t>PROPULSION</a:t>
          </a:r>
        </a:p>
      </dgm:t>
    </dgm:pt>
    <dgm:pt modelId="{8575FD81-0915-4226-87D3-8338291A0DB1}" type="parTrans" cxnId="{29FA13EA-26F1-4A1A-98DF-8AF4EB8DDBF2}">
      <dgm:prSet/>
      <dgm:spPr/>
      <dgm:t>
        <a:bodyPr/>
        <a:lstStyle/>
        <a:p>
          <a:endParaRPr lang="it-IT"/>
        </a:p>
      </dgm:t>
    </dgm:pt>
    <dgm:pt modelId="{73B06BAF-63D9-414E-A47D-00FA5DCC5CB9}" type="sibTrans" cxnId="{29FA13EA-26F1-4A1A-98DF-8AF4EB8DDBF2}">
      <dgm:prSet/>
      <dgm:spPr/>
      <dgm:t>
        <a:bodyPr/>
        <a:lstStyle/>
        <a:p>
          <a:endParaRPr lang="it-IT"/>
        </a:p>
      </dgm:t>
    </dgm:pt>
    <dgm:pt modelId="{B663D6FC-150B-4DC0-9F06-46F9F7487AFE}">
      <dgm:prSet phldrT="[Testo]"/>
      <dgm:spPr/>
      <dgm:t>
        <a:bodyPr/>
        <a:lstStyle/>
        <a:p>
          <a:r>
            <a:rPr lang="it-IT" dirty="0"/>
            <a:t>LEVITATION</a:t>
          </a:r>
        </a:p>
      </dgm:t>
    </dgm:pt>
    <dgm:pt modelId="{D7922072-F98A-4C77-8AF7-D8D36FD19881}" type="parTrans" cxnId="{2E162649-6EC0-4FED-8599-2F88273BE3DE}">
      <dgm:prSet/>
      <dgm:spPr/>
      <dgm:t>
        <a:bodyPr/>
        <a:lstStyle/>
        <a:p>
          <a:endParaRPr lang="it-IT"/>
        </a:p>
      </dgm:t>
    </dgm:pt>
    <dgm:pt modelId="{F5C6A6F7-DE3A-452F-8473-67FE98DCF3AB}" type="sibTrans" cxnId="{2E162649-6EC0-4FED-8599-2F88273BE3DE}">
      <dgm:prSet/>
      <dgm:spPr/>
      <dgm:t>
        <a:bodyPr/>
        <a:lstStyle/>
        <a:p>
          <a:endParaRPr lang="it-IT"/>
        </a:p>
      </dgm:t>
    </dgm:pt>
    <dgm:pt modelId="{4A3E23E8-43A8-4943-A14F-DB0C39EEE3B1}">
      <dgm:prSet phldrT="[Testo]"/>
      <dgm:spPr/>
      <dgm:t>
        <a:bodyPr/>
        <a:lstStyle/>
        <a:p>
          <a:r>
            <a:rPr lang="it-IT" dirty="0"/>
            <a:t>GUIDANCE</a:t>
          </a:r>
        </a:p>
      </dgm:t>
    </dgm:pt>
    <dgm:pt modelId="{F30C181F-5879-41D1-B2EE-C4C9E83224E7}" type="parTrans" cxnId="{7B46AAF8-16AB-4583-8078-BEE8652BC2FF}">
      <dgm:prSet/>
      <dgm:spPr/>
      <dgm:t>
        <a:bodyPr/>
        <a:lstStyle/>
        <a:p>
          <a:endParaRPr lang="it-IT"/>
        </a:p>
      </dgm:t>
    </dgm:pt>
    <dgm:pt modelId="{FAF01047-868B-4D4B-96D1-9225861A3311}" type="sibTrans" cxnId="{7B46AAF8-16AB-4583-8078-BEE8652BC2FF}">
      <dgm:prSet/>
      <dgm:spPr/>
      <dgm:t>
        <a:bodyPr/>
        <a:lstStyle/>
        <a:p>
          <a:endParaRPr lang="it-IT"/>
        </a:p>
      </dgm:t>
    </dgm:pt>
    <dgm:pt modelId="{56A5D2D4-AFC4-4E1C-AFCC-0F3E617973DB}" type="pres">
      <dgm:prSet presAssocID="{7A593383-B5B1-4D37-9DF7-39FC5D642274}" presName="Name0" presStyleCnt="0">
        <dgm:presLayoutVars>
          <dgm:dir/>
          <dgm:resizeHandles/>
        </dgm:presLayoutVars>
      </dgm:prSet>
      <dgm:spPr/>
    </dgm:pt>
    <dgm:pt modelId="{1B73D6D7-03A7-4FA6-9AD9-355B6EDE65C2}" type="pres">
      <dgm:prSet presAssocID="{592B352C-AB26-4081-A13F-E9A8A311E51B}" presName="composite" presStyleCnt="0"/>
      <dgm:spPr/>
    </dgm:pt>
    <dgm:pt modelId="{AEB9F706-48F9-4AF8-B0EE-087B2FC2175F}" type="pres">
      <dgm:prSet presAssocID="{592B352C-AB26-4081-A13F-E9A8A311E51B}" presName="rect1" presStyleLbl="bgImgPlace1" presStyleIdx="0" presStyleCnt="3" custScaleX="169997" custScaleY="163186" custLinFactNeighborX="2951" custLinFactNeighborY="-74287"/>
      <dgm:spPr>
        <a:blipFill rotWithShape="1">
          <a:blip xmlns:r="http://schemas.openxmlformats.org/officeDocument/2006/relationships" r:embed="rId1"/>
          <a:srcRect/>
          <a:stretch>
            <a:fillRect l="-3000" r="-3000"/>
          </a:stretch>
        </a:blipFill>
        <a:ln>
          <a:solidFill>
            <a:schemeClr val="accent2">
              <a:lumMod val="75000"/>
            </a:schemeClr>
          </a:solidFill>
        </a:ln>
      </dgm:spPr>
    </dgm:pt>
    <dgm:pt modelId="{9335F496-4B6D-4D44-90BB-6FF3E7F689C5}" type="pres">
      <dgm:prSet presAssocID="{592B352C-AB26-4081-A13F-E9A8A311E51B}" presName="rect2" presStyleLbl="node1" presStyleIdx="0" presStyleCnt="3" custScaleX="263106" custScaleY="103351" custLinFactX="14279" custLinFactNeighborX="100000" custLinFactNeighborY="-1626">
        <dgm:presLayoutVars>
          <dgm:bulletEnabled val="1"/>
        </dgm:presLayoutVars>
      </dgm:prSet>
      <dgm:spPr/>
    </dgm:pt>
    <dgm:pt modelId="{122E69CF-020D-4899-B3B8-DF0855472917}" type="pres">
      <dgm:prSet presAssocID="{73B06BAF-63D9-414E-A47D-00FA5DCC5CB9}" presName="sibTrans" presStyleCnt="0"/>
      <dgm:spPr/>
    </dgm:pt>
    <dgm:pt modelId="{4CC6BB0C-7987-47FF-9912-F451A2B6F142}" type="pres">
      <dgm:prSet presAssocID="{B663D6FC-150B-4DC0-9F06-46F9F7487AFE}" presName="composite" presStyleCnt="0"/>
      <dgm:spPr/>
    </dgm:pt>
    <dgm:pt modelId="{7D749222-3E5F-49DE-AF64-F518D0F44527}" type="pres">
      <dgm:prSet presAssocID="{B663D6FC-150B-4DC0-9F06-46F9F7487AFE}" presName="rect1" presStyleLbl="bgImgPlace1" presStyleIdx="1" presStyleCnt="3" custScaleX="181097" custScaleY="172752" custLinFactNeighborX="-543" custLinFactNeighborY="-72498"/>
      <dgm:spPr>
        <a:blipFill dpi="0" rotWithShape="1">
          <a:blip xmlns:r="http://schemas.openxmlformats.org/officeDocument/2006/relationships" r:embed="rId2"/>
          <a:srcRect/>
          <a:stretch>
            <a:fillRect t="-3000" r="-3246" b="-3000"/>
          </a:stretch>
        </a:blipFill>
        <a:ln>
          <a:solidFill>
            <a:schemeClr val="accent6">
              <a:lumMod val="75000"/>
            </a:schemeClr>
          </a:solidFill>
        </a:ln>
      </dgm:spPr>
    </dgm:pt>
    <dgm:pt modelId="{54E6B32D-DA2B-4C0E-A908-4C057B9CC1DE}" type="pres">
      <dgm:prSet presAssocID="{B663D6FC-150B-4DC0-9F06-46F9F7487AFE}" presName="rect2" presStyleLbl="node1" presStyleIdx="1" presStyleCnt="3" custScaleX="270667" custScaleY="103786" custLinFactX="5461" custLinFactNeighborX="100000" custLinFactNeighborY="9138">
        <dgm:presLayoutVars>
          <dgm:bulletEnabled val="1"/>
        </dgm:presLayoutVars>
      </dgm:prSet>
      <dgm:spPr/>
    </dgm:pt>
    <dgm:pt modelId="{81FDB5C0-A8B5-4732-9CED-08392795B36B}" type="pres">
      <dgm:prSet presAssocID="{F5C6A6F7-DE3A-452F-8473-67FE98DCF3AB}" presName="sibTrans" presStyleCnt="0"/>
      <dgm:spPr/>
    </dgm:pt>
    <dgm:pt modelId="{FDAE860A-AE93-4C9A-A807-FF8F79D66E8D}" type="pres">
      <dgm:prSet presAssocID="{4A3E23E8-43A8-4943-A14F-DB0C39EEE3B1}" presName="composite" presStyleCnt="0"/>
      <dgm:spPr/>
    </dgm:pt>
    <dgm:pt modelId="{29F284A1-717A-4356-BF6D-D1DE2A90465B}" type="pres">
      <dgm:prSet presAssocID="{4A3E23E8-43A8-4943-A14F-DB0C39EEE3B1}" presName="rect1" presStyleLbl="bgImgPlace1" presStyleIdx="2" presStyleCnt="3" custScaleX="195253" custScaleY="192116" custLinFactNeighborX="5970" custLinFactNeighborY="-63707"/>
      <dgm:spPr>
        <a:blipFill dpi="0" rotWithShape="1">
          <a:blip xmlns:r="http://schemas.openxmlformats.org/officeDocument/2006/relationships" r:embed="rId3"/>
          <a:srcRect/>
          <a:stretch>
            <a:fillRect t="-1000" r="-6498" b="-1000"/>
          </a:stretch>
        </a:blipFill>
        <a:ln>
          <a:solidFill>
            <a:schemeClr val="accent1">
              <a:lumMod val="60000"/>
              <a:lumOff val="40000"/>
            </a:schemeClr>
          </a:solidFill>
        </a:ln>
      </dgm:spPr>
    </dgm:pt>
    <dgm:pt modelId="{980B5D3A-2EEA-4CFD-A7CA-68D7C3B62C5B}" type="pres">
      <dgm:prSet presAssocID="{4A3E23E8-43A8-4943-A14F-DB0C39EEE3B1}" presName="rect2" presStyleLbl="node1" presStyleIdx="2" presStyleCnt="3" custScaleX="231602" custScaleY="103691" custLinFactX="27168" custLinFactNeighborX="100000" custLinFactNeighborY="9984">
        <dgm:presLayoutVars>
          <dgm:bulletEnabled val="1"/>
        </dgm:presLayoutVars>
      </dgm:prSet>
      <dgm:spPr/>
    </dgm:pt>
  </dgm:ptLst>
  <dgm:cxnLst>
    <dgm:cxn modelId="{2E162649-6EC0-4FED-8599-2F88273BE3DE}" srcId="{7A593383-B5B1-4D37-9DF7-39FC5D642274}" destId="{B663D6FC-150B-4DC0-9F06-46F9F7487AFE}" srcOrd="1" destOrd="0" parTransId="{D7922072-F98A-4C77-8AF7-D8D36FD19881}" sibTransId="{F5C6A6F7-DE3A-452F-8473-67FE98DCF3AB}"/>
    <dgm:cxn modelId="{3F78386F-09D5-42DA-9D33-A7F375F581F2}" type="presOf" srcId="{7A593383-B5B1-4D37-9DF7-39FC5D642274}" destId="{56A5D2D4-AFC4-4E1C-AFCC-0F3E617973DB}" srcOrd="0" destOrd="0" presId="urn:microsoft.com/office/officeart/2008/layout/BendingPictureBlocks"/>
    <dgm:cxn modelId="{BB34E05A-162E-40EF-BC89-884B4F0CB443}" type="presOf" srcId="{592B352C-AB26-4081-A13F-E9A8A311E51B}" destId="{9335F496-4B6D-4D44-90BB-6FF3E7F689C5}" srcOrd="0" destOrd="0" presId="urn:microsoft.com/office/officeart/2008/layout/BendingPictureBlocks"/>
    <dgm:cxn modelId="{15B8DE99-BE40-40D0-9087-95F50210DF9C}" type="presOf" srcId="{4A3E23E8-43A8-4943-A14F-DB0C39EEE3B1}" destId="{980B5D3A-2EEA-4CFD-A7CA-68D7C3B62C5B}" srcOrd="0" destOrd="0" presId="urn:microsoft.com/office/officeart/2008/layout/BendingPictureBlocks"/>
    <dgm:cxn modelId="{29FA13EA-26F1-4A1A-98DF-8AF4EB8DDBF2}" srcId="{7A593383-B5B1-4D37-9DF7-39FC5D642274}" destId="{592B352C-AB26-4081-A13F-E9A8A311E51B}" srcOrd="0" destOrd="0" parTransId="{8575FD81-0915-4226-87D3-8338291A0DB1}" sibTransId="{73B06BAF-63D9-414E-A47D-00FA5DCC5CB9}"/>
    <dgm:cxn modelId="{D85DA0EC-CDB7-45AA-851A-04759FEC5793}" type="presOf" srcId="{B663D6FC-150B-4DC0-9F06-46F9F7487AFE}" destId="{54E6B32D-DA2B-4C0E-A908-4C057B9CC1DE}" srcOrd="0" destOrd="0" presId="urn:microsoft.com/office/officeart/2008/layout/BendingPictureBlocks"/>
    <dgm:cxn modelId="{7B46AAF8-16AB-4583-8078-BEE8652BC2FF}" srcId="{7A593383-B5B1-4D37-9DF7-39FC5D642274}" destId="{4A3E23E8-43A8-4943-A14F-DB0C39EEE3B1}" srcOrd="2" destOrd="0" parTransId="{F30C181F-5879-41D1-B2EE-C4C9E83224E7}" sibTransId="{FAF01047-868B-4D4B-96D1-9225861A3311}"/>
    <dgm:cxn modelId="{3232F6B1-4FE1-4C15-B562-BE79D892C463}" type="presParOf" srcId="{56A5D2D4-AFC4-4E1C-AFCC-0F3E617973DB}" destId="{1B73D6D7-03A7-4FA6-9AD9-355B6EDE65C2}" srcOrd="0" destOrd="0" presId="urn:microsoft.com/office/officeart/2008/layout/BendingPictureBlocks"/>
    <dgm:cxn modelId="{C35A83D3-B20A-4D62-AACD-13DF0A4C7CB3}" type="presParOf" srcId="{1B73D6D7-03A7-4FA6-9AD9-355B6EDE65C2}" destId="{AEB9F706-48F9-4AF8-B0EE-087B2FC2175F}" srcOrd="0" destOrd="0" presId="urn:microsoft.com/office/officeart/2008/layout/BendingPictureBlocks"/>
    <dgm:cxn modelId="{5843C939-2FCC-4A21-9E4C-BD9C6486F030}" type="presParOf" srcId="{1B73D6D7-03A7-4FA6-9AD9-355B6EDE65C2}" destId="{9335F496-4B6D-4D44-90BB-6FF3E7F689C5}" srcOrd="1" destOrd="0" presId="urn:microsoft.com/office/officeart/2008/layout/BendingPictureBlocks"/>
    <dgm:cxn modelId="{22B45BB4-6DA5-4497-880D-2CD2B07188FA}" type="presParOf" srcId="{56A5D2D4-AFC4-4E1C-AFCC-0F3E617973DB}" destId="{122E69CF-020D-4899-B3B8-DF0855472917}" srcOrd="1" destOrd="0" presId="urn:microsoft.com/office/officeart/2008/layout/BendingPictureBlocks"/>
    <dgm:cxn modelId="{FB5CF38E-882C-4E5A-9837-3406815D8627}" type="presParOf" srcId="{56A5D2D4-AFC4-4E1C-AFCC-0F3E617973DB}" destId="{4CC6BB0C-7987-47FF-9912-F451A2B6F142}" srcOrd="2" destOrd="0" presId="urn:microsoft.com/office/officeart/2008/layout/BendingPictureBlocks"/>
    <dgm:cxn modelId="{90ED99F9-55AE-42CB-9FB2-A68A7FE124F2}" type="presParOf" srcId="{4CC6BB0C-7987-47FF-9912-F451A2B6F142}" destId="{7D749222-3E5F-49DE-AF64-F518D0F44527}" srcOrd="0" destOrd="0" presId="urn:microsoft.com/office/officeart/2008/layout/BendingPictureBlocks"/>
    <dgm:cxn modelId="{DEA4A8DC-BBED-4B82-BC29-F047F756255F}" type="presParOf" srcId="{4CC6BB0C-7987-47FF-9912-F451A2B6F142}" destId="{54E6B32D-DA2B-4C0E-A908-4C057B9CC1DE}" srcOrd="1" destOrd="0" presId="urn:microsoft.com/office/officeart/2008/layout/BendingPictureBlocks"/>
    <dgm:cxn modelId="{4BBBDEA2-3048-422B-AA85-B9C2676C5DE5}" type="presParOf" srcId="{56A5D2D4-AFC4-4E1C-AFCC-0F3E617973DB}" destId="{81FDB5C0-A8B5-4732-9CED-08392795B36B}" srcOrd="3" destOrd="0" presId="urn:microsoft.com/office/officeart/2008/layout/BendingPictureBlocks"/>
    <dgm:cxn modelId="{CDFA56A4-83E2-4BC8-A857-AFD7F7B9578B}" type="presParOf" srcId="{56A5D2D4-AFC4-4E1C-AFCC-0F3E617973DB}" destId="{FDAE860A-AE93-4C9A-A807-FF8F79D66E8D}" srcOrd="4" destOrd="0" presId="urn:microsoft.com/office/officeart/2008/layout/BendingPictureBlocks"/>
    <dgm:cxn modelId="{8597E7CC-6A6D-456F-ADAA-BF03755CAF9C}" type="presParOf" srcId="{FDAE860A-AE93-4C9A-A807-FF8F79D66E8D}" destId="{29F284A1-717A-4356-BF6D-D1DE2A90465B}" srcOrd="0" destOrd="0" presId="urn:microsoft.com/office/officeart/2008/layout/BendingPictureBlocks"/>
    <dgm:cxn modelId="{1F12D6E3-20D6-4FD8-916D-CC75DD46CF9D}" type="presParOf" srcId="{FDAE860A-AE93-4C9A-A807-FF8F79D66E8D}" destId="{980B5D3A-2EEA-4CFD-A7CA-68D7C3B62C5B}"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C0F0C6-810A-40BC-9DA0-40829ABAA589}" type="doc">
      <dgm:prSet loTypeId="urn:microsoft.com/office/officeart/2005/8/layout/chevron2" loCatId="process" qsTypeId="urn:microsoft.com/office/officeart/2005/8/quickstyle/simple1" qsCatId="simple" csTypeId="urn:microsoft.com/office/officeart/2005/8/colors/accent3_1" csCatId="accent3" phldr="1"/>
      <dgm:spPr/>
      <dgm:t>
        <a:bodyPr/>
        <a:lstStyle/>
        <a:p>
          <a:endParaRPr lang="it-IT"/>
        </a:p>
      </dgm:t>
    </dgm:pt>
    <dgm:pt modelId="{431B43CB-05FE-4A32-94DB-DE88B2B97F69}">
      <dgm:prSet phldrT="[Testo]" custT="1"/>
      <dgm:spPr/>
      <dgm:t>
        <a:bodyPr/>
        <a:lstStyle/>
        <a:p>
          <a:pPr algn="ctr"/>
          <a:r>
            <a:rPr lang="it-IT" sz="3000" dirty="0">
              <a:latin typeface="Aharoni" panose="02010803020104030203" pitchFamily="2" charset="-79"/>
              <a:cs typeface="Aharoni" panose="02010803020104030203" pitchFamily="2" charset="-79"/>
            </a:rPr>
            <a:t>1</a:t>
          </a:r>
        </a:p>
      </dgm:t>
    </dgm:pt>
    <dgm:pt modelId="{98998FAE-19E3-428C-BC0D-9306ED86FF30}" type="parTrans" cxnId="{199D0653-68D3-47A1-A6F0-83F9C5537EF1}">
      <dgm:prSet/>
      <dgm:spPr/>
      <dgm:t>
        <a:bodyPr/>
        <a:lstStyle/>
        <a:p>
          <a:endParaRPr lang="it-IT"/>
        </a:p>
      </dgm:t>
    </dgm:pt>
    <dgm:pt modelId="{2031D11B-55EF-4802-B726-9618EE16665D}" type="sibTrans" cxnId="{199D0653-68D3-47A1-A6F0-83F9C5537EF1}">
      <dgm:prSet/>
      <dgm:spPr/>
      <dgm:t>
        <a:bodyPr/>
        <a:lstStyle/>
        <a:p>
          <a:endParaRPr lang="it-IT"/>
        </a:p>
      </dgm:t>
    </dgm:pt>
    <dgm:pt modelId="{146DC5A5-CD16-4913-9C8D-13E70355B430}">
      <dgm:prSet phldrT="[Testo]"/>
      <dgm:spPr/>
      <dgm:t>
        <a:bodyPr/>
        <a:lstStyle/>
        <a:p>
          <a:pPr>
            <a:buNone/>
          </a:pPr>
          <a:r>
            <a:rPr lang="en-GB" dirty="0">
              <a:latin typeface="Aharoni" panose="02010803020104030203" pitchFamily="2" charset="-79"/>
              <a:ea typeface="Calibri" panose="020F0502020204030204" pitchFamily="34" charset="0"/>
              <a:cs typeface="Aharoni" panose="02010803020104030203" pitchFamily="2" charset="-79"/>
            </a:rPr>
            <a:t>M</a:t>
          </a:r>
          <a:r>
            <a:rPr lang="en-GB" dirty="0">
              <a:effectLst/>
              <a:latin typeface="Aharoni" panose="02010803020104030203" pitchFamily="2" charset="-79"/>
              <a:ea typeface="Calibri" panose="020F0502020204030204" pitchFamily="34" charset="0"/>
              <a:cs typeface="Aharoni" panose="02010803020104030203" pitchFamily="2" charset="-79"/>
            </a:rPr>
            <a:t>agnet slightly offset to the loop </a:t>
          </a:r>
          <a:endParaRPr lang="it-IT" dirty="0"/>
        </a:p>
      </dgm:t>
    </dgm:pt>
    <dgm:pt modelId="{2660E880-346B-48F9-8531-E03825263F4F}" type="parTrans" cxnId="{410B023C-0B0B-43C5-AA37-87D57A707A4C}">
      <dgm:prSet/>
      <dgm:spPr/>
      <dgm:t>
        <a:bodyPr/>
        <a:lstStyle/>
        <a:p>
          <a:endParaRPr lang="it-IT"/>
        </a:p>
      </dgm:t>
    </dgm:pt>
    <dgm:pt modelId="{3B43FB7C-BD67-4FA3-A94A-5CE6225714DB}" type="sibTrans" cxnId="{410B023C-0B0B-43C5-AA37-87D57A707A4C}">
      <dgm:prSet/>
      <dgm:spPr/>
      <dgm:t>
        <a:bodyPr/>
        <a:lstStyle/>
        <a:p>
          <a:endParaRPr lang="it-IT"/>
        </a:p>
      </dgm:t>
    </dgm:pt>
    <dgm:pt modelId="{86195433-9AB7-4FC2-A9AE-6789FE453601}">
      <dgm:prSet phldrT="[Testo]" custT="1"/>
      <dgm:spPr/>
      <dgm:t>
        <a:bodyPr/>
        <a:lstStyle/>
        <a:p>
          <a:r>
            <a:rPr lang="it-IT" sz="2500" dirty="0">
              <a:latin typeface="Aharoni" panose="02010803020104030203" pitchFamily="2" charset="-79"/>
              <a:cs typeface="Aharoni" panose="02010803020104030203" pitchFamily="2" charset="-79"/>
            </a:rPr>
            <a:t>2</a:t>
          </a:r>
        </a:p>
      </dgm:t>
    </dgm:pt>
    <dgm:pt modelId="{CF23E54E-031E-4394-96DF-C8A7DAC4A71A}" type="parTrans" cxnId="{2C74A2FC-2D98-49AD-8750-51CC018CC50B}">
      <dgm:prSet/>
      <dgm:spPr/>
      <dgm:t>
        <a:bodyPr/>
        <a:lstStyle/>
        <a:p>
          <a:endParaRPr lang="it-IT"/>
        </a:p>
      </dgm:t>
    </dgm:pt>
    <dgm:pt modelId="{F5B03198-D482-478C-B101-C7B97BD4F25B}" type="sibTrans" cxnId="{2C74A2FC-2D98-49AD-8750-51CC018CC50B}">
      <dgm:prSet/>
      <dgm:spPr/>
      <dgm:t>
        <a:bodyPr/>
        <a:lstStyle/>
        <a:p>
          <a:endParaRPr lang="it-IT"/>
        </a:p>
      </dgm:t>
    </dgm:pt>
    <dgm:pt modelId="{8252F355-DD89-441F-BA3A-8171BF2418B8}">
      <dgm:prSet phldrT="[Testo]"/>
      <dgm:spPr/>
      <dgm:t>
        <a:bodyPr/>
        <a:lstStyle/>
        <a:p>
          <a:pPr>
            <a:buNone/>
          </a:pPr>
          <a:r>
            <a:rPr lang="en-GB"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Bottom (or top) loop with higher magnetic flux</a:t>
          </a:r>
          <a:endParaRPr lang="it-IT" dirty="0"/>
        </a:p>
      </dgm:t>
    </dgm:pt>
    <dgm:pt modelId="{E91CFCFF-523E-4D08-A482-4FE72986EB9D}" type="parTrans" cxnId="{F9D9E1B1-5E72-4494-AA55-CAB6F293039F}">
      <dgm:prSet/>
      <dgm:spPr/>
      <dgm:t>
        <a:bodyPr/>
        <a:lstStyle/>
        <a:p>
          <a:endParaRPr lang="it-IT"/>
        </a:p>
      </dgm:t>
    </dgm:pt>
    <dgm:pt modelId="{8387FD79-149A-4DD5-9F2E-1CD97047FCC2}" type="sibTrans" cxnId="{F9D9E1B1-5E72-4494-AA55-CAB6F293039F}">
      <dgm:prSet/>
      <dgm:spPr/>
      <dgm:t>
        <a:bodyPr/>
        <a:lstStyle/>
        <a:p>
          <a:endParaRPr lang="it-IT"/>
        </a:p>
      </dgm:t>
    </dgm:pt>
    <dgm:pt modelId="{46314EED-ED47-462C-90CB-222F5ED3FB7E}">
      <dgm:prSet phldrT="[Testo]" custT="1"/>
      <dgm:spPr/>
      <dgm:t>
        <a:bodyPr/>
        <a:lstStyle/>
        <a:p>
          <a:r>
            <a:rPr lang="it-IT" sz="2500" dirty="0">
              <a:latin typeface="Aharoni" panose="02010803020104030203" pitchFamily="2" charset="-79"/>
              <a:cs typeface="Aharoni" panose="02010803020104030203" pitchFamily="2" charset="-79"/>
            </a:rPr>
            <a:t>3</a:t>
          </a:r>
        </a:p>
      </dgm:t>
    </dgm:pt>
    <dgm:pt modelId="{B84E07F8-F1C9-4DB8-8848-C6A2DBECA093}" type="parTrans" cxnId="{2B9F9E74-56B8-45FE-A008-7F78285E3716}">
      <dgm:prSet/>
      <dgm:spPr/>
      <dgm:t>
        <a:bodyPr/>
        <a:lstStyle/>
        <a:p>
          <a:endParaRPr lang="it-IT"/>
        </a:p>
      </dgm:t>
    </dgm:pt>
    <dgm:pt modelId="{8A3954A6-4BAD-465F-B5D7-5A2E9D8EFE2A}" type="sibTrans" cxnId="{2B9F9E74-56B8-45FE-A008-7F78285E3716}">
      <dgm:prSet/>
      <dgm:spPr/>
      <dgm:t>
        <a:bodyPr/>
        <a:lstStyle/>
        <a:p>
          <a:endParaRPr lang="it-IT"/>
        </a:p>
      </dgm:t>
    </dgm:pt>
    <dgm:pt modelId="{7E8AA2C5-4943-48CD-A8B1-67BEBF9ED9E1}">
      <dgm:prSet phldrT="[Testo]"/>
      <dgm:spPr/>
      <dgm:t>
        <a:bodyPr/>
        <a:lstStyle/>
        <a:p>
          <a:pPr>
            <a:buNone/>
          </a:pPr>
          <a:r>
            <a:rPr lang="en-GB"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Bottom (or top) loop with higher induced EMF</a:t>
          </a:r>
          <a:endParaRPr lang="it-IT" dirty="0"/>
        </a:p>
      </dgm:t>
    </dgm:pt>
    <dgm:pt modelId="{C6BED50E-E1F9-45A3-AD10-853DA3905027}" type="parTrans" cxnId="{0FCD1910-1B50-4EEF-BF20-1F42E0AB90E0}">
      <dgm:prSet/>
      <dgm:spPr/>
      <dgm:t>
        <a:bodyPr/>
        <a:lstStyle/>
        <a:p>
          <a:endParaRPr lang="it-IT"/>
        </a:p>
      </dgm:t>
    </dgm:pt>
    <dgm:pt modelId="{D8C93152-A8B5-42A2-8B6A-81DF9BD6F618}" type="sibTrans" cxnId="{0FCD1910-1B50-4EEF-BF20-1F42E0AB90E0}">
      <dgm:prSet/>
      <dgm:spPr/>
      <dgm:t>
        <a:bodyPr/>
        <a:lstStyle/>
        <a:p>
          <a:endParaRPr lang="it-IT"/>
        </a:p>
      </dgm:t>
    </dgm:pt>
    <dgm:pt modelId="{421E3DAD-9FEE-494D-9F83-13625B0FAD8E}">
      <dgm:prSet custT="1"/>
      <dgm:spPr/>
      <dgm:t>
        <a:bodyPr/>
        <a:lstStyle/>
        <a:p>
          <a:r>
            <a:rPr lang="it-IT" sz="2500" dirty="0">
              <a:latin typeface="Aharoni" panose="02010803020104030203" pitchFamily="2" charset="-79"/>
              <a:cs typeface="Aharoni" panose="02010803020104030203" pitchFamily="2" charset="-79"/>
            </a:rPr>
            <a:t>4</a:t>
          </a:r>
        </a:p>
      </dgm:t>
    </dgm:pt>
    <dgm:pt modelId="{ECF3D75D-217E-4670-AA67-825AC48F88F8}" type="parTrans" cxnId="{34F7CA9E-BA55-4C7B-98D6-680DBC5DD08B}">
      <dgm:prSet/>
      <dgm:spPr/>
      <dgm:t>
        <a:bodyPr/>
        <a:lstStyle/>
        <a:p>
          <a:endParaRPr lang="it-IT"/>
        </a:p>
      </dgm:t>
    </dgm:pt>
    <dgm:pt modelId="{7CA7155B-5BBF-4871-80D8-FDA6BFD8D090}" type="sibTrans" cxnId="{34F7CA9E-BA55-4C7B-98D6-680DBC5DD08B}">
      <dgm:prSet/>
      <dgm:spPr/>
      <dgm:t>
        <a:bodyPr/>
        <a:lstStyle/>
        <a:p>
          <a:endParaRPr lang="it-IT"/>
        </a:p>
      </dgm:t>
    </dgm:pt>
    <dgm:pt modelId="{793DD4FC-5CDF-48EC-999F-C5C879E21284}">
      <dgm:prSet custT="1"/>
      <dgm:spPr/>
      <dgm:t>
        <a:bodyPr/>
        <a:lstStyle/>
        <a:p>
          <a:r>
            <a:rPr lang="it-IT" sz="2500" dirty="0">
              <a:latin typeface="Aharoni" panose="02010803020104030203" pitchFamily="2" charset="-79"/>
              <a:cs typeface="Aharoni" panose="02010803020104030203" pitchFamily="2" charset="-79"/>
            </a:rPr>
            <a:t>5</a:t>
          </a:r>
        </a:p>
      </dgm:t>
    </dgm:pt>
    <dgm:pt modelId="{53252962-9828-454A-A5AF-0EC144D4630D}" type="parTrans" cxnId="{E1E32C50-2D47-4775-98C2-B11B284E2A14}">
      <dgm:prSet/>
      <dgm:spPr/>
      <dgm:t>
        <a:bodyPr/>
        <a:lstStyle/>
        <a:p>
          <a:endParaRPr lang="it-IT"/>
        </a:p>
      </dgm:t>
    </dgm:pt>
    <dgm:pt modelId="{6B55DBD5-130E-455E-B306-6365FFE57DE5}" type="sibTrans" cxnId="{E1E32C50-2D47-4775-98C2-B11B284E2A14}">
      <dgm:prSet/>
      <dgm:spPr/>
      <dgm:t>
        <a:bodyPr/>
        <a:lstStyle/>
        <a:p>
          <a:endParaRPr lang="it-IT"/>
        </a:p>
      </dgm:t>
    </dgm:pt>
    <dgm:pt modelId="{BCB3C10D-F633-40BD-84A6-9B5BE6865669}">
      <dgm:prSet custT="1"/>
      <dgm:spPr/>
      <dgm:t>
        <a:bodyPr/>
        <a:lstStyle/>
        <a:p>
          <a:r>
            <a:rPr lang="it-IT" sz="2500" dirty="0">
              <a:latin typeface="Aharoni" panose="02010803020104030203" pitchFamily="2" charset="-79"/>
              <a:cs typeface="Aharoni" panose="02010803020104030203" pitchFamily="2" charset="-79"/>
            </a:rPr>
            <a:t>6</a:t>
          </a:r>
        </a:p>
      </dgm:t>
    </dgm:pt>
    <dgm:pt modelId="{7FD203C5-4687-489E-BC12-3CC6C9277109}" type="parTrans" cxnId="{B660DA55-66A8-432C-A02A-F6B69D0830EB}">
      <dgm:prSet/>
      <dgm:spPr/>
      <dgm:t>
        <a:bodyPr/>
        <a:lstStyle/>
        <a:p>
          <a:endParaRPr lang="it-IT"/>
        </a:p>
      </dgm:t>
    </dgm:pt>
    <dgm:pt modelId="{9BD0FA3D-3A75-4378-9172-3154E112B452}" type="sibTrans" cxnId="{B660DA55-66A8-432C-A02A-F6B69D0830EB}">
      <dgm:prSet/>
      <dgm:spPr/>
      <dgm:t>
        <a:bodyPr/>
        <a:lstStyle/>
        <a:p>
          <a:endParaRPr lang="it-IT"/>
        </a:p>
      </dgm:t>
    </dgm:pt>
    <dgm:pt modelId="{A7576102-E5A6-4D29-900C-49E323EA4B6A}">
      <dgm:prSet custT="1"/>
      <dgm:spPr/>
      <dgm:t>
        <a:bodyPr/>
        <a:lstStyle/>
        <a:p>
          <a:r>
            <a:rPr lang="it-IT" sz="2500" dirty="0">
              <a:latin typeface="Aharoni" panose="02010803020104030203" pitchFamily="2" charset="-79"/>
              <a:cs typeface="Aharoni" panose="02010803020104030203" pitchFamily="2" charset="-79"/>
            </a:rPr>
            <a:t>7</a:t>
          </a:r>
        </a:p>
      </dgm:t>
    </dgm:pt>
    <dgm:pt modelId="{70E4928B-E58A-42E6-B5B9-8AAB83E3D729}" type="parTrans" cxnId="{B3EF3B80-AD49-48AE-937C-44747EE69D49}">
      <dgm:prSet/>
      <dgm:spPr/>
      <dgm:t>
        <a:bodyPr/>
        <a:lstStyle/>
        <a:p>
          <a:endParaRPr lang="it-IT"/>
        </a:p>
      </dgm:t>
    </dgm:pt>
    <dgm:pt modelId="{2396B6D8-5ED2-43EC-9B4E-EE244BCCFBB1}" type="sibTrans" cxnId="{B3EF3B80-AD49-48AE-937C-44747EE69D49}">
      <dgm:prSet/>
      <dgm:spPr/>
      <dgm:t>
        <a:bodyPr/>
        <a:lstStyle/>
        <a:p>
          <a:endParaRPr lang="it-IT"/>
        </a:p>
      </dgm:t>
    </dgm:pt>
    <dgm:pt modelId="{1E37648C-1A70-4EB6-9515-BBED128E3C65}">
      <dgm:prSet custT="1"/>
      <dgm:spPr/>
      <dgm:t>
        <a:bodyPr/>
        <a:lstStyle/>
        <a:p>
          <a:r>
            <a:rPr lang="it-IT" sz="2500" dirty="0">
              <a:latin typeface="Aharoni" panose="02010803020104030203" pitchFamily="2" charset="-79"/>
              <a:cs typeface="Aharoni" panose="02010803020104030203" pitchFamily="2" charset="-79"/>
            </a:rPr>
            <a:t>8</a:t>
          </a:r>
        </a:p>
      </dgm:t>
    </dgm:pt>
    <dgm:pt modelId="{6C51D04C-36F6-413C-BE3A-D646CB960877}" type="parTrans" cxnId="{CEB37BD0-6FCE-469D-ABAC-85424095E19F}">
      <dgm:prSet/>
      <dgm:spPr/>
      <dgm:t>
        <a:bodyPr/>
        <a:lstStyle/>
        <a:p>
          <a:endParaRPr lang="it-IT"/>
        </a:p>
      </dgm:t>
    </dgm:pt>
    <dgm:pt modelId="{E018F71E-B480-4653-AC5C-E574DFB75A06}" type="sibTrans" cxnId="{CEB37BD0-6FCE-469D-ABAC-85424095E19F}">
      <dgm:prSet/>
      <dgm:spPr/>
      <dgm:t>
        <a:bodyPr/>
        <a:lstStyle/>
        <a:p>
          <a:endParaRPr lang="it-IT"/>
        </a:p>
      </dgm:t>
    </dgm:pt>
    <dgm:pt modelId="{42A2B8EA-46BF-40D9-8E97-D956588FCC74}">
      <dgm:prSet custT="1"/>
      <dgm:spPr/>
      <dgm:t>
        <a:bodyPr/>
        <a:lstStyle/>
        <a:p>
          <a:r>
            <a:rPr lang="it-IT" sz="2500" dirty="0">
              <a:latin typeface="Aharoni" panose="02010803020104030203" pitchFamily="2" charset="-79"/>
              <a:cs typeface="Aharoni" panose="02010803020104030203" pitchFamily="2" charset="-79"/>
            </a:rPr>
            <a:t>9</a:t>
          </a:r>
        </a:p>
      </dgm:t>
    </dgm:pt>
    <dgm:pt modelId="{8DD089CE-A1C6-45CC-9C12-8BD73475AFD8}" type="parTrans" cxnId="{D95E814F-7B36-4FF3-8288-4F9F05274DB8}">
      <dgm:prSet/>
      <dgm:spPr/>
      <dgm:t>
        <a:bodyPr/>
        <a:lstStyle/>
        <a:p>
          <a:endParaRPr lang="it-IT"/>
        </a:p>
      </dgm:t>
    </dgm:pt>
    <dgm:pt modelId="{0C7D2D3E-1FCA-4BDE-BD1C-30041754A732}" type="sibTrans" cxnId="{D95E814F-7B36-4FF3-8288-4F9F05274DB8}">
      <dgm:prSet/>
      <dgm:spPr/>
      <dgm:t>
        <a:bodyPr/>
        <a:lstStyle/>
        <a:p>
          <a:endParaRPr lang="it-IT"/>
        </a:p>
      </dgm:t>
    </dgm:pt>
    <dgm:pt modelId="{6B36D45F-8772-490D-96EE-BC48325E82C9}">
      <dgm:prSet custT="1"/>
      <dgm:spPr/>
      <dgm:t>
        <a:bodyPr/>
        <a:lstStyle/>
        <a:p>
          <a:r>
            <a:rPr lang="it-IT" sz="2500" dirty="0">
              <a:latin typeface="Aharoni" panose="02010803020104030203" pitchFamily="2" charset="-79"/>
              <a:cs typeface="Aharoni" panose="02010803020104030203" pitchFamily="2" charset="-79"/>
            </a:rPr>
            <a:t>10</a:t>
          </a:r>
        </a:p>
      </dgm:t>
    </dgm:pt>
    <dgm:pt modelId="{693A521F-6C36-4637-B0AF-71F7AF475696}" type="parTrans" cxnId="{97B39F59-5C4C-49B7-BA1A-3721426098F5}">
      <dgm:prSet/>
      <dgm:spPr/>
      <dgm:t>
        <a:bodyPr/>
        <a:lstStyle/>
        <a:p>
          <a:endParaRPr lang="it-IT"/>
        </a:p>
      </dgm:t>
    </dgm:pt>
    <dgm:pt modelId="{FE07DEB2-B778-49F4-B2F7-47D4EEF5E8B8}" type="sibTrans" cxnId="{97B39F59-5C4C-49B7-BA1A-3721426098F5}">
      <dgm:prSet/>
      <dgm:spPr/>
      <dgm:t>
        <a:bodyPr/>
        <a:lstStyle/>
        <a:p>
          <a:endParaRPr lang="it-IT"/>
        </a:p>
      </dgm:t>
    </dgm:pt>
    <dgm:pt modelId="{91B05133-D768-41F5-9DF8-14ABD81C3636}">
      <dgm:prSet/>
      <dgm:spPr/>
      <dgm:t>
        <a:bodyPr/>
        <a:lstStyle/>
        <a:p>
          <a:pPr>
            <a:buNone/>
          </a:pPr>
          <a:r>
            <a:rPr lang="en-GB"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Net current through the loop</a:t>
          </a:r>
          <a:endParaRPr lang="it-IT" dirty="0"/>
        </a:p>
      </dgm:t>
    </dgm:pt>
    <dgm:pt modelId="{F893D757-6E78-4A1A-A37E-8FD544F7BA07}" type="parTrans" cxnId="{2782CAF7-D608-413B-A458-C2A0A571764F}">
      <dgm:prSet/>
      <dgm:spPr/>
      <dgm:t>
        <a:bodyPr/>
        <a:lstStyle/>
        <a:p>
          <a:endParaRPr lang="it-IT"/>
        </a:p>
      </dgm:t>
    </dgm:pt>
    <dgm:pt modelId="{6DE8D764-2988-492F-B5F8-4529FB65AE21}" type="sibTrans" cxnId="{2782CAF7-D608-413B-A458-C2A0A571764F}">
      <dgm:prSet/>
      <dgm:spPr/>
      <dgm:t>
        <a:bodyPr/>
        <a:lstStyle/>
        <a:p>
          <a:endParaRPr lang="it-IT"/>
        </a:p>
      </dgm:t>
    </dgm:pt>
    <dgm:pt modelId="{352B3ADE-9682-4CE6-8629-DC902875775F}">
      <dgm:prSet/>
      <dgm:spPr/>
      <dgm:t>
        <a:bodyPr/>
        <a:lstStyle/>
        <a:p>
          <a:pPr>
            <a:buNone/>
          </a:pPr>
          <a:r>
            <a:rPr lang="en-GB"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Creation of poles</a:t>
          </a:r>
          <a:endParaRPr lang="it-IT" dirty="0"/>
        </a:p>
      </dgm:t>
    </dgm:pt>
    <dgm:pt modelId="{1F5FCF3C-AA24-4A29-916D-F260D89BD4E4}" type="parTrans" cxnId="{6BB86C96-C608-41F8-9553-3BCA2E37C226}">
      <dgm:prSet/>
      <dgm:spPr/>
      <dgm:t>
        <a:bodyPr/>
        <a:lstStyle/>
        <a:p>
          <a:endParaRPr lang="it-IT"/>
        </a:p>
      </dgm:t>
    </dgm:pt>
    <dgm:pt modelId="{07E0DB3F-EFB6-4694-836A-253F89D05874}" type="sibTrans" cxnId="{6BB86C96-C608-41F8-9553-3BCA2E37C226}">
      <dgm:prSet/>
      <dgm:spPr/>
      <dgm:t>
        <a:bodyPr/>
        <a:lstStyle/>
        <a:p>
          <a:endParaRPr lang="it-IT"/>
        </a:p>
      </dgm:t>
    </dgm:pt>
    <dgm:pt modelId="{8A831E62-7431-453C-B36B-7413F96680D1}">
      <dgm:prSet/>
      <dgm:spPr/>
      <dgm:t>
        <a:bodyPr/>
        <a:lstStyle/>
        <a:p>
          <a:pPr>
            <a:buNone/>
          </a:pPr>
          <a:r>
            <a:rPr lang="en-GB"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Resultant magnetic force upward</a:t>
          </a:r>
          <a:endParaRPr lang="it-IT" dirty="0"/>
        </a:p>
      </dgm:t>
    </dgm:pt>
    <dgm:pt modelId="{09968C28-FE19-4768-9F48-D0EEA52BC210}" type="parTrans" cxnId="{6F9FB770-C24E-48C0-B4AE-F0F252D592A3}">
      <dgm:prSet/>
      <dgm:spPr/>
      <dgm:t>
        <a:bodyPr/>
        <a:lstStyle/>
        <a:p>
          <a:endParaRPr lang="it-IT"/>
        </a:p>
      </dgm:t>
    </dgm:pt>
    <dgm:pt modelId="{BF103940-F4E8-43D1-8A33-063DEB8B85D8}" type="sibTrans" cxnId="{6F9FB770-C24E-48C0-B4AE-F0F252D592A3}">
      <dgm:prSet/>
      <dgm:spPr/>
      <dgm:t>
        <a:bodyPr/>
        <a:lstStyle/>
        <a:p>
          <a:endParaRPr lang="it-IT"/>
        </a:p>
      </dgm:t>
    </dgm:pt>
    <dgm:pt modelId="{EA7B7932-E261-4368-A508-BAE520A8874A}">
      <dgm:prSet/>
      <dgm:spPr/>
      <dgm:t>
        <a:bodyPr/>
        <a:lstStyle/>
        <a:p>
          <a:pPr>
            <a:buNone/>
          </a:pPr>
          <a:r>
            <a:rPr lang="en-GB"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If higher than gravitational one, the magnet moves up</a:t>
          </a:r>
          <a:endParaRPr lang="it-IT" dirty="0"/>
        </a:p>
      </dgm:t>
    </dgm:pt>
    <dgm:pt modelId="{8E91958E-BBD0-4F0F-A074-7AB9971A262F}" type="parTrans" cxnId="{09CD3BCF-790C-4764-86E8-4BF12CDDBE57}">
      <dgm:prSet/>
      <dgm:spPr/>
      <dgm:t>
        <a:bodyPr/>
        <a:lstStyle/>
        <a:p>
          <a:endParaRPr lang="it-IT"/>
        </a:p>
      </dgm:t>
    </dgm:pt>
    <dgm:pt modelId="{63C640C2-4D42-4E25-92FE-7B43D2F160A2}" type="sibTrans" cxnId="{09CD3BCF-790C-4764-86E8-4BF12CDDBE57}">
      <dgm:prSet/>
      <dgm:spPr/>
      <dgm:t>
        <a:bodyPr/>
        <a:lstStyle/>
        <a:p>
          <a:endParaRPr lang="it-IT"/>
        </a:p>
      </dgm:t>
    </dgm:pt>
    <dgm:pt modelId="{98AB1CFC-8393-459B-AA26-8CF0E6D953CF}">
      <dgm:prSet/>
      <dgm:spPr/>
      <dgm:t>
        <a:bodyPr/>
        <a:lstStyle/>
        <a:p>
          <a:pPr>
            <a:buNone/>
          </a:pPr>
          <a:r>
            <a:rPr lang="en-GB">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Reduction of difference between EMFs and currents</a:t>
          </a:r>
          <a:endParaRPr lang="it-IT"/>
        </a:p>
      </dgm:t>
    </dgm:pt>
    <dgm:pt modelId="{B693C88F-07F5-4C8A-9C68-AFD9648BA0A6}" type="parTrans" cxnId="{36B77E31-BEFA-4D23-8AFF-DA9420C0CE26}">
      <dgm:prSet/>
      <dgm:spPr/>
      <dgm:t>
        <a:bodyPr/>
        <a:lstStyle/>
        <a:p>
          <a:endParaRPr lang="it-IT"/>
        </a:p>
      </dgm:t>
    </dgm:pt>
    <dgm:pt modelId="{E32948E4-9C68-4642-AB67-AB0FCEE7C01E}" type="sibTrans" cxnId="{36B77E31-BEFA-4D23-8AFF-DA9420C0CE26}">
      <dgm:prSet/>
      <dgm:spPr/>
      <dgm:t>
        <a:bodyPr/>
        <a:lstStyle/>
        <a:p>
          <a:endParaRPr lang="it-IT"/>
        </a:p>
      </dgm:t>
    </dgm:pt>
    <dgm:pt modelId="{FF107E65-5CE0-4ECC-8D1A-F38008BA0293}">
      <dgm:prSet/>
      <dgm:spPr/>
      <dgm:t>
        <a:bodyPr/>
        <a:lstStyle/>
        <a:p>
          <a:pPr>
            <a:buNone/>
          </a:pPr>
          <a:r>
            <a:rPr lang="en-GB">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Upward force equals the gravitational pull</a:t>
          </a:r>
          <a:endParaRPr lang="it-IT"/>
        </a:p>
      </dgm:t>
    </dgm:pt>
    <dgm:pt modelId="{64C6A735-6D90-49E6-957F-6E65FCDEB78F}" type="parTrans" cxnId="{66B0D742-6C31-4EB2-BD24-D333DC10F1DE}">
      <dgm:prSet/>
      <dgm:spPr/>
      <dgm:t>
        <a:bodyPr/>
        <a:lstStyle/>
        <a:p>
          <a:endParaRPr lang="it-IT"/>
        </a:p>
      </dgm:t>
    </dgm:pt>
    <dgm:pt modelId="{D1F4EB35-F31F-4078-B353-F6185CA65119}" type="sibTrans" cxnId="{66B0D742-6C31-4EB2-BD24-D333DC10F1DE}">
      <dgm:prSet/>
      <dgm:spPr/>
      <dgm:t>
        <a:bodyPr/>
        <a:lstStyle/>
        <a:p>
          <a:endParaRPr lang="it-IT"/>
        </a:p>
      </dgm:t>
    </dgm:pt>
    <dgm:pt modelId="{2A054916-51CC-46E3-9C2C-D281AF02EE47}">
      <dgm:prSet custT="1"/>
      <dgm:spPr/>
      <dgm:t>
        <a:bodyPr/>
        <a:lstStyle/>
        <a:p>
          <a:pPr>
            <a:buNone/>
          </a:pPr>
          <a:r>
            <a:rPr lang="en-GB" sz="2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3,09</a:t>
          </a:r>
          <a:r>
            <a:rPr lang="en-GB" sz="18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 inches (</a:t>
          </a:r>
          <a:r>
            <a:rPr lang="en-GB" sz="2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7,85</a:t>
          </a:r>
          <a:r>
            <a:rPr lang="en-GB" sz="18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 cm) LEVITATION</a:t>
          </a:r>
          <a:endParaRPr lang="it-IT" sz="1800" dirty="0"/>
        </a:p>
      </dgm:t>
    </dgm:pt>
    <dgm:pt modelId="{8FF617D9-EF94-4A5D-9328-E00B51257AA5}" type="parTrans" cxnId="{91A5AAC7-35C2-430F-8879-5BEB40C51AA7}">
      <dgm:prSet/>
      <dgm:spPr/>
      <dgm:t>
        <a:bodyPr/>
        <a:lstStyle/>
        <a:p>
          <a:endParaRPr lang="it-IT"/>
        </a:p>
      </dgm:t>
    </dgm:pt>
    <dgm:pt modelId="{9CF32F8B-00D1-4A89-9C8E-B0E9333022C4}" type="sibTrans" cxnId="{91A5AAC7-35C2-430F-8879-5BEB40C51AA7}">
      <dgm:prSet/>
      <dgm:spPr/>
      <dgm:t>
        <a:bodyPr/>
        <a:lstStyle/>
        <a:p>
          <a:endParaRPr lang="it-IT"/>
        </a:p>
      </dgm:t>
    </dgm:pt>
    <dgm:pt modelId="{F02FEA48-BE9B-4CFE-BE01-8FBB3BABC70D}" type="pres">
      <dgm:prSet presAssocID="{4AC0F0C6-810A-40BC-9DA0-40829ABAA589}" presName="linearFlow" presStyleCnt="0">
        <dgm:presLayoutVars>
          <dgm:dir/>
          <dgm:animLvl val="lvl"/>
          <dgm:resizeHandles val="exact"/>
        </dgm:presLayoutVars>
      </dgm:prSet>
      <dgm:spPr/>
    </dgm:pt>
    <dgm:pt modelId="{CD291412-E68A-4CA6-92F4-CDA2C1DA36FC}" type="pres">
      <dgm:prSet presAssocID="{431B43CB-05FE-4A32-94DB-DE88B2B97F69}" presName="composite" presStyleCnt="0"/>
      <dgm:spPr/>
    </dgm:pt>
    <dgm:pt modelId="{AE5E93DF-E98F-4541-B2FA-0121B54DEA4D}" type="pres">
      <dgm:prSet presAssocID="{431B43CB-05FE-4A32-94DB-DE88B2B97F69}" presName="parentText" presStyleLbl="alignNode1" presStyleIdx="0" presStyleCnt="10">
        <dgm:presLayoutVars>
          <dgm:chMax val="1"/>
          <dgm:bulletEnabled val="1"/>
        </dgm:presLayoutVars>
      </dgm:prSet>
      <dgm:spPr/>
    </dgm:pt>
    <dgm:pt modelId="{7791645F-89F4-44E6-855F-ECED72078991}" type="pres">
      <dgm:prSet presAssocID="{431B43CB-05FE-4A32-94DB-DE88B2B97F69}" presName="descendantText" presStyleLbl="alignAcc1" presStyleIdx="0" presStyleCnt="10">
        <dgm:presLayoutVars>
          <dgm:bulletEnabled val="1"/>
        </dgm:presLayoutVars>
      </dgm:prSet>
      <dgm:spPr/>
    </dgm:pt>
    <dgm:pt modelId="{C210FEBB-AA1C-4411-872E-A76519CB6AE7}" type="pres">
      <dgm:prSet presAssocID="{2031D11B-55EF-4802-B726-9618EE16665D}" presName="sp" presStyleCnt="0"/>
      <dgm:spPr/>
    </dgm:pt>
    <dgm:pt modelId="{DF8B3AB9-6938-4467-A9B5-A4B9302B885F}" type="pres">
      <dgm:prSet presAssocID="{86195433-9AB7-4FC2-A9AE-6789FE453601}" presName="composite" presStyleCnt="0"/>
      <dgm:spPr/>
    </dgm:pt>
    <dgm:pt modelId="{162C341F-6FA5-4673-9D96-0AE85FA4E5B1}" type="pres">
      <dgm:prSet presAssocID="{86195433-9AB7-4FC2-A9AE-6789FE453601}" presName="parentText" presStyleLbl="alignNode1" presStyleIdx="1" presStyleCnt="10">
        <dgm:presLayoutVars>
          <dgm:chMax val="1"/>
          <dgm:bulletEnabled val="1"/>
        </dgm:presLayoutVars>
      </dgm:prSet>
      <dgm:spPr/>
    </dgm:pt>
    <dgm:pt modelId="{444A8CF5-B947-409F-A3FC-453E9872349B}" type="pres">
      <dgm:prSet presAssocID="{86195433-9AB7-4FC2-A9AE-6789FE453601}" presName="descendantText" presStyleLbl="alignAcc1" presStyleIdx="1" presStyleCnt="10">
        <dgm:presLayoutVars>
          <dgm:bulletEnabled val="1"/>
        </dgm:presLayoutVars>
      </dgm:prSet>
      <dgm:spPr/>
    </dgm:pt>
    <dgm:pt modelId="{236E3791-24E6-4A3A-9B6C-9F97F80A9B9E}" type="pres">
      <dgm:prSet presAssocID="{F5B03198-D482-478C-B101-C7B97BD4F25B}" presName="sp" presStyleCnt="0"/>
      <dgm:spPr/>
    </dgm:pt>
    <dgm:pt modelId="{6F076294-36A1-4E63-A840-C2D3EF18E108}" type="pres">
      <dgm:prSet presAssocID="{46314EED-ED47-462C-90CB-222F5ED3FB7E}" presName="composite" presStyleCnt="0"/>
      <dgm:spPr/>
    </dgm:pt>
    <dgm:pt modelId="{94920031-CBEA-4924-8D0B-89A072362EA7}" type="pres">
      <dgm:prSet presAssocID="{46314EED-ED47-462C-90CB-222F5ED3FB7E}" presName="parentText" presStyleLbl="alignNode1" presStyleIdx="2" presStyleCnt="10">
        <dgm:presLayoutVars>
          <dgm:chMax val="1"/>
          <dgm:bulletEnabled val="1"/>
        </dgm:presLayoutVars>
      </dgm:prSet>
      <dgm:spPr/>
    </dgm:pt>
    <dgm:pt modelId="{AA4E481D-87DB-4EC8-A106-FE2D7A0A1B88}" type="pres">
      <dgm:prSet presAssocID="{46314EED-ED47-462C-90CB-222F5ED3FB7E}" presName="descendantText" presStyleLbl="alignAcc1" presStyleIdx="2" presStyleCnt="10">
        <dgm:presLayoutVars>
          <dgm:bulletEnabled val="1"/>
        </dgm:presLayoutVars>
      </dgm:prSet>
      <dgm:spPr/>
    </dgm:pt>
    <dgm:pt modelId="{BF718D1A-7C24-4648-9723-9343AA43D5DD}" type="pres">
      <dgm:prSet presAssocID="{8A3954A6-4BAD-465F-B5D7-5A2E9D8EFE2A}" presName="sp" presStyleCnt="0"/>
      <dgm:spPr/>
    </dgm:pt>
    <dgm:pt modelId="{3212A2A8-1AEE-4EAC-AE70-4B848B72B2BA}" type="pres">
      <dgm:prSet presAssocID="{421E3DAD-9FEE-494D-9F83-13625B0FAD8E}" presName="composite" presStyleCnt="0"/>
      <dgm:spPr/>
    </dgm:pt>
    <dgm:pt modelId="{3B6C8221-E99C-4997-9E3C-18CABADF94E8}" type="pres">
      <dgm:prSet presAssocID="{421E3DAD-9FEE-494D-9F83-13625B0FAD8E}" presName="parentText" presStyleLbl="alignNode1" presStyleIdx="3" presStyleCnt="10">
        <dgm:presLayoutVars>
          <dgm:chMax val="1"/>
          <dgm:bulletEnabled val="1"/>
        </dgm:presLayoutVars>
      </dgm:prSet>
      <dgm:spPr/>
    </dgm:pt>
    <dgm:pt modelId="{0C360621-9B78-4370-AAEB-88975EE0B958}" type="pres">
      <dgm:prSet presAssocID="{421E3DAD-9FEE-494D-9F83-13625B0FAD8E}" presName="descendantText" presStyleLbl="alignAcc1" presStyleIdx="3" presStyleCnt="10">
        <dgm:presLayoutVars>
          <dgm:bulletEnabled val="1"/>
        </dgm:presLayoutVars>
      </dgm:prSet>
      <dgm:spPr/>
    </dgm:pt>
    <dgm:pt modelId="{13CDBEA5-2861-44FB-A992-A891470CD998}" type="pres">
      <dgm:prSet presAssocID="{7CA7155B-5BBF-4871-80D8-FDA6BFD8D090}" presName="sp" presStyleCnt="0"/>
      <dgm:spPr/>
    </dgm:pt>
    <dgm:pt modelId="{B72748B7-1833-437B-AADD-82A138FD493C}" type="pres">
      <dgm:prSet presAssocID="{793DD4FC-5CDF-48EC-999F-C5C879E21284}" presName="composite" presStyleCnt="0"/>
      <dgm:spPr/>
    </dgm:pt>
    <dgm:pt modelId="{95ECD662-BDC0-4732-8798-FF76DEAC84D0}" type="pres">
      <dgm:prSet presAssocID="{793DD4FC-5CDF-48EC-999F-C5C879E21284}" presName="parentText" presStyleLbl="alignNode1" presStyleIdx="4" presStyleCnt="10">
        <dgm:presLayoutVars>
          <dgm:chMax val="1"/>
          <dgm:bulletEnabled val="1"/>
        </dgm:presLayoutVars>
      </dgm:prSet>
      <dgm:spPr/>
    </dgm:pt>
    <dgm:pt modelId="{A61132FF-193F-4EB1-A188-5CD29B09E802}" type="pres">
      <dgm:prSet presAssocID="{793DD4FC-5CDF-48EC-999F-C5C879E21284}" presName="descendantText" presStyleLbl="alignAcc1" presStyleIdx="4" presStyleCnt="10">
        <dgm:presLayoutVars>
          <dgm:bulletEnabled val="1"/>
        </dgm:presLayoutVars>
      </dgm:prSet>
      <dgm:spPr/>
    </dgm:pt>
    <dgm:pt modelId="{A253B3DF-C0D8-4311-B1F3-7B7A1B0A4779}" type="pres">
      <dgm:prSet presAssocID="{6B55DBD5-130E-455E-B306-6365FFE57DE5}" presName="sp" presStyleCnt="0"/>
      <dgm:spPr/>
    </dgm:pt>
    <dgm:pt modelId="{8CD82052-CAE0-4B29-B631-AD9E51A118FC}" type="pres">
      <dgm:prSet presAssocID="{BCB3C10D-F633-40BD-84A6-9B5BE6865669}" presName="composite" presStyleCnt="0"/>
      <dgm:spPr/>
    </dgm:pt>
    <dgm:pt modelId="{1AA7AFD4-9464-42D4-882E-C20F30ED9B20}" type="pres">
      <dgm:prSet presAssocID="{BCB3C10D-F633-40BD-84A6-9B5BE6865669}" presName="parentText" presStyleLbl="alignNode1" presStyleIdx="5" presStyleCnt="10">
        <dgm:presLayoutVars>
          <dgm:chMax val="1"/>
          <dgm:bulletEnabled val="1"/>
        </dgm:presLayoutVars>
      </dgm:prSet>
      <dgm:spPr/>
    </dgm:pt>
    <dgm:pt modelId="{D267E71B-6854-4E89-A23B-209765142C59}" type="pres">
      <dgm:prSet presAssocID="{BCB3C10D-F633-40BD-84A6-9B5BE6865669}" presName="descendantText" presStyleLbl="alignAcc1" presStyleIdx="5" presStyleCnt="10">
        <dgm:presLayoutVars>
          <dgm:bulletEnabled val="1"/>
        </dgm:presLayoutVars>
      </dgm:prSet>
      <dgm:spPr/>
    </dgm:pt>
    <dgm:pt modelId="{C1D6FF7C-6092-4BBD-9E3D-6886FA00DB7D}" type="pres">
      <dgm:prSet presAssocID="{9BD0FA3D-3A75-4378-9172-3154E112B452}" presName="sp" presStyleCnt="0"/>
      <dgm:spPr/>
    </dgm:pt>
    <dgm:pt modelId="{52F332E8-F76E-47CE-A470-8916087F0168}" type="pres">
      <dgm:prSet presAssocID="{A7576102-E5A6-4D29-900C-49E323EA4B6A}" presName="composite" presStyleCnt="0"/>
      <dgm:spPr/>
    </dgm:pt>
    <dgm:pt modelId="{52FE4443-6074-444F-9B31-7E79049A6167}" type="pres">
      <dgm:prSet presAssocID="{A7576102-E5A6-4D29-900C-49E323EA4B6A}" presName="parentText" presStyleLbl="alignNode1" presStyleIdx="6" presStyleCnt="10">
        <dgm:presLayoutVars>
          <dgm:chMax val="1"/>
          <dgm:bulletEnabled val="1"/>
        </dgm:presLayoutVars>
      </dgm:prSet>
      <dgm:spPr/>
    </dgm:pt>
    <dgm:pt modelId="{10E38C9C-CBD4-4487-AA1E-0F11F1ABC63C}" type="pres">
      <dgm:prSet presAssocID="{A7576102-E5A6-4D29-900C-49E323EA4B6A}" presName="descendantText" presStyleLbl="alignAcc1" presStyleIdx="6" presStyleCnt="10">
        <dgm:presLayoutVars>
          <dgm:bulletEnabled val="1"/>
        </dgm:presLayoutVars>
      </dgm:prSet>
      <dgm:spPr/>
    </dgm:pt>
    <dgm:pt modelId="{90A00C27-8B8F-4C7E-A394-6FFF58917970}" type="pres">
      <dgm:prSet presAssocID="{2396B6D8-5ED2-43EC-9B4E-EE244BCCFBB1}" presName="sp" presStyleCnt="0"/>
      <dgm:spPr/>
    </dgm:pt>
    <dgm:pt modelId="{FF5E708F-466F-4174-9DD6-E657AC4358E4}" type="pres">
      <dgm:prSet presAssocID="{1E37648C-1A70-4EB6-9515-BBED128E3C65}" presName="composite" presStyleCnt="0"/>
      <dgm:spPr/>
    </dgm:pt>
    <dgm:pt modelId="{69ECDDFE-85C5-4D76-8E9F-3861C970A82E}" type="pres">
      <dgm:prSet presAssocID="{1E37648C-1A70-4EB6-9515-BBED128E3C65}" presName="parentText" presStyleLbl="alignNode1" presStyleIdx="7" presStyleCnt="10">
        <dgm:presLayoutVars>
          <dgm:chMax val="1"/>
          <dgm:bulletEnabled val="1"/>
        </dgm:presLayoutVars>
      </dgm:prSet>
      <dgm:spPr/>
    </dgm:pt>
    <dgm:pt modelId="{C3D55499-DBCA-47AF-8914-22F8DE24DA91}" type="pres">
      <dgm:prSet presAssocID="{1E37648C-1A70-4EB6-9515-BBED128E3C65}" presName="descendantText" presStyleLbl="alignAcc1" presStyleIdx="7" presStyleCnt="10">
        <dgm:presLayoutVars>
          <dgm:bulletEnabled val="1"/>
        </dgm:presLayoutVars>
      </dgm:prSet>
      <dgm:spPr/>
    </dgm:pt>
    <dgm:pt modelId="{9AB79750-6739-47DB-90EE-1DB4B6B152DD}" type="pres">
      <dgm:prSet presAssocID="{E018F71E-B480-4653-AC5C-E574DFB75A06}" presName="sp" presStyleCnt="0"/>
      <dgm:spPr/>
    </dgm:pt>
    <dgm:pt modelId="{A4CD29DF-3274-4223-8B6D-28DA792A234C}" type="pres">
      <dgm:prSet presAssocID="{42A2B8EA-46BF-40D9-8E97-D956588FCC74}" presName="composite" presStyleCnt="0"/>
      <dgm:spPr/>
    </dgm:pt>
    <dgm:pt modelId="{B09F9C7F-B77D-4048-A456-731EF1437F2B}" type="pres">
      <dgm:prSet presAssocID="{42A2B8EA-46BF-40D9-8E97-D956588FCC74}" presName="parentText" presStyleLbl="alignNode1" presStyleIdx="8" presStyleCnt="10">
        <dgm:presLayoutVars>
          <dgm:chMax val="1"/>
          <dgm:bulletEnabled val="1"/>
        </dgm:presLayoutVars>
      </dgm:prSet>
      <dgm:spPr/>
    </dgm:pt>
    <dgm:pt modelId="{4FC047D4-464F-4977-B561-4035F791B4EC}" type="pres">
      <dgm:prSet presAssocID="{42A2B8EA-46BF-40D9-8E97-D956588FCC74}" presName="descendantText" presStyleLbl="alignAcc1" presStyleIdx="8" presStyleCnt="10">
        <dgm:presLayoutVars>
          <dgm:bulletEnabled val="1"/>
        </dgm:presLayoutVars>
      </dgm:prSet>
      <dgm:spPr/>
    </dgm:pt>
    <dgm:pt modelId="{6CC034DD-5295-44DB-96B4-6F14E233E759}" type="pres">
      <dgm:prSet presAssocID="{0C7D2D3E-1FCA-4BDE-BD1C-30041754A732}" presName="sp" presStyleCnt="0"/>
      <dgm:spPr/>
    </dgm:pt>
    <dgm:pt modelId="{85DD9B04-C8D8-4E1D-8958-2D927DA1ED02}" type="pres">
      <dgm:prSet presAssocID="{6B36D45F-8772-490D-96EE-BC48325E82C9}" presName="composite" presStyleCnt="0"/>
      <dgm:spPr/>
    </dgm:pt>
    <dgm:pt modelId="{A2AE28BC-FC08-470A-A78B-D15A7048DCF7}" type="pres">
      <dgm:prSet presAssocID="{6B36D45F-8772-490D-96EE-BC48325E82C9}" presName="parentText" presStyleLbl="alignNode1" presStyleIdx="9" presStyleCnt="10">
        <dgm:presLayoutVars>
          <dgm:chMax val="1"/>
          <dgm:bulletEnabled val="1"/>
        </dgm:presLayoutVars>
      </dgm:prSet>
      <dgm:spPr/>
    </dgm:pt>
    <dgm:pt modelId="{491A1DA8-7AE5-42C2-9E1C-B573E46D354B}" type="pres">
      <dgm:prSet presAssocID="{6B36D45F-8772-490D-96EE-BC48325E82C9}" presName="descendantText" presStyleLbl="alignAcc1" presStyleIdx="9" presStyleCnt="10">
        <dgm:presLayoutVars>
          <dgm:bulletEnabled val="1"/>
        </dgm:presLayoutVars>
      </dgm:prSet>
      <dgm:spPr/>
    </dgm:pt>
  </dgm:ptLst>
  <dgm:cxnLst>
    <dgm:cxn modelId="{C0650B0B-FCCC-4859-886B-1157C92D59F5}" type="presOf" srcId="{146DC5A5-CD16-4913-9C8D-13E70355B430}" destId="{7791645F-89F4-44E6-855F-ECED72078991}" srcOrd="0" destOrd="0" presId="urn:microsoft.com/office/officeart/2005/8/layout/chevron2"/>
    <dgm:cxn modelId="{0FCD1910-1B50-4EEF-BF20-1F42E0AB90E0}" srcId="{46314EED-ED47-462C-90CB-222F5ED3FB7E}" destId="{7E8AA2C5-4943-48CD-A8B1-67BEBF9ED9E1}" srcOrd="0" destOrd="0" parTransId="{C6BED50E-E1F9-45A3-AD10-853DA3905027}" sibTransId="{D8C93152-A8B5-42A2-8B6A-81DF9BD6F618}"/>
    <dgm:cxn modelId="{30DC2915-A5E4-4D56-AD68-FEBF117E5314}" type="presOf" srcId="{2A054916-51CC-46E3-9C2C-D281AF02EE47}" destId="{491A1DA8-7AE5-42C2-9E1C-B573E46D354B}" srcOrd="0" destOrd="0" presId="urn:microsoft.com/office/officeart/2005/8/layout/chevron2"/>
    <dgm:cxn modelId="{DB68911D-0E31-412F-AFF5-0E42DA24380A}" type="presOf" srcId="{8A831E62-7431-453C-B36B-7413F96680D1}" destId="{D267E71B-6854-4E89-A23B-209765142C59}" srcOrd="0" destOrd="0" presId="urn:microsoft.com/office/officeart/2005/8/layout/chevron2"/>
    <dgm:cxn modelId="{36B77E31-BEFA-4D23-8AFF-DA9420C0CE26}" srcId="{1E37648C-1A70-4EB6-9515-BBED128E3C65}" destId="{98AB1CFC-8393-459B-AA26-8CF0E6D953CF}" srcOrd="0" destOrd="0" parTransId="{B693C88F-07F5-4C8A-9C68-AFD9648BA0A6}" sibTransId="{E32948E4-9C68-4642-AB67-AB0FCEE7C01E}"/>
    <dgm:cxn modelId="{0331A437-7633-4BA7-A700-BBB45E114329}" type="presOf" srcId="{42A2B8EA-46BF-40D9-8E97-D956588FCC74}" destId="{B09F9C7F-B77D-4048-A456-731EF1437F2B}" srcOrd="0" destOrd="0" presId="urn:microsoft.com/office/officeart/2005/8/layout/chevron2"/>
    <dgm:cxn modelId="{410B023C-0B0B-43C5-AA37-87D57A707A4C}" srcId="{431B43CB-05FE-4A32-94DB-DE88B2B97F69}" destId="{146DC5A5-CD16-4913-9C8D-13E70355B430}" srcOrd="0" destOrd="0" parTransId="{2660E880-346B-48F9-8531-E03825263F4F}" sibTransId="{3B43FB7C-BD67-4FA3-A94A-5CE6225714DB}"/>
    <dgm:cxn modelId="{EB707B5B-42F8-4668-B3F1-3086D3CC6DE7}" type="presOf" srcId="{BCB3C10D-F633-40BD-84A6-9B5BE6865669}" destId="{1AA7AFD4-9464-42D4-882E-C20F30ED9B20}" srcOrd="0" destOrd="0" presId="urn:microsoft.com/office/officeart/2005/8/layout/chevron2"/>
    <dgm:cxn modelId="{66B0D742-6C31-4EB2-BD24-D333DC10F1DE}" srcId="{42A2B8EA-46BF-40D9-8E97-D956588FCC74}" destId="{FF107E65-5CE0-4ECC-8D1A-F38008BA0293}" srcOrd="0" destOrd="0" parTransId="{64C6A735-6D90-49E6-957F-6E65FCDEB78F}" sibTransId="{D1F4EB35-F31F-4078-B353-F6185CA65119}"/>
    <dgm:cxn modelId="{9146A645-0B42-4E40-8E97-07741DD49155}" type="presOf" srcId="{86195433-9AB7-4FC2-A9AE-6789FE453601}" destId="{162C341F-6FA5-4673-9D96-0AE85FA4E5B1}" srcOrd="0" destOrd="0" presId="urn:microsoft.com/office/officeart/2005/8/layout/chevron2"/>
    <dgm:cxn modelId="{6EE7B84A-ADF7-4478-AA3E-E5AF03A9B863}" type="presOf" srcId="{FF107E65-5CE0-4ECC-8D1A-F38008BA0293}" destId="{4FC047D4-464F-4977-B561-4035F791B4EC}" srcOrd="0" destOrd="0" presId="urn:microsoft.com/office/officeart/2005/8/layout/chevron2"/>
    <dgm:cxn modelId="{0F64CB4A-D670-4FC3-9147-4654DDE2C2C6}" type="presOf" srcId="{7E8AA2C5-4943-48CD-A8B1-67BEBF9ED9E1}" destId="{AA4E481D-87DB-4EC8-A106-FE2D7A0A1B88}" srcOrd="0" destOrd="0" presId="urn:microsoft.com/office/officeart/2005/8/layout/chevron2"/>
    <dgm:cxn modelId="{4DB7546B-1C66-4BE0-9511-49974E11F053}" type="presOf" srcId="{6B36D45F-8772-490D-96EE-BC48325E82C9}" destId="{A2AE28BC-FC08-470A-A78B-D15A7048DCF7}" srcOrd="0" destOrd="0" presId="urn:microsoft.com/office/officeart/2005/8/layout/chevron2"/>
    <dgm:cxn modelId="{75538D4D-C26B-422A-AFD9-E7DCE00143BF}" type="presOf" srcId="{46314EED-ED47-462C-90CB-222F5ED3FB7E}" destId="{94920031-CBEA-4924-8D0B-89A072362EA7}" srcOrd="0" destOrd="0" presId="urn:microsoft.com/office/officeart/2005/8/layout/chevron2"/>
    <dgm:cxn modelId="{25AD3F6E-F178-4F28-9093-3214B88C8E27}" type="presOf" srcId="{EA7B7932-E261-4368-A508-BAE520A8874A}" destId="{10E38C9C-CBD4-4487-AA1E-0F11F1ABC63C}" srcOrd="0" destOrd="0" presId="urn:microsoft.com/office/officeart/2005/8/layout/chevron2"/>
    <dgm:cxn modelId="{D95E814F-7B36-4FF3-8288-4F9F05274DB8}" srcId="{4AC0F0C6-810A-40BC-9DA0-40829ABAA589}" destId="{42A2B8EA-46BF-40D9-8E97-D956588FCC74}" srcOrd="8" destOrd="0" parTransId="{8DD089CE-A1C6-45CC-9C12-8BD73475AFD8}" sibTransId="{0C7D2D3E-1FCA-4BDE-BD1C-30041754A732}"/>
    <dgm:cxn modelId="{E1E32C50-2D47-4775-98C2-B11B284E2A14}" srcId="{4AC0F0C6-810A-40BC-9DA0-40829ABAA589}" destId="{793DD4FC-5CDF-48EC-999F-C5C879E21284}" srcOrd="4" destOrd="0" parTransId="{53252962-9828-454A-A5AF-0EC144D4630D}" sibTransId="{6B55DBD5-130E-455E-B306-6365FFE57DE5}"/>
    <dgm:cxn modelId="{6F9FB770-C24E-48C0-B4AE-F0F252D592A3}" srcId="{BCB3C10D-F633-40BD-84A6-9B5BE6865669}" destId="{8A831E62-7431-453C-B36B-7413F96680D1}" srcOrd="0" destOrd="0" parTransId="{09968C28-FE19-4768-9F48-D0EEA52BC210}" sibTransId="{BF103940-F4E8-43D1-8A33-063DEB8B85D8}"/>
    <dgm:cxn modelId="{199D0653-68D3-47A1-A6F0-83F9C5537EF1}" srcId="{4AC0F0C6-810A-40BC-9DA0-40829ABAA589}" destId="{431B43CB-05FE-4A32-94DB-DE88B2B97F69}" srcOrd="0" destOrd="0" parTransId="{98998FAE-19E3-428C-BC0D-9306ED86FF30}" sibTransId="{2031D11B-55EF-4802-B726-9618EE16665D}"/>
    <dgm:cxn modelId="{E3119774-30E2-478B-8AAC-FE7963E48C9B}" type="presOf" srcId="{98AB1CFC-8393-459B-AA26-8CF0E6D953CF}" destId="{C3D55499-DBCA-47AF-8914-22F8DE24DA91}" srcOrd="0" destOrd="0" presId="urn:microsoft.com/office/officeart/2005/8/layout/chevron2"/>
    <dgm:cxn modelId="{2B9F9E74-56B8-45FE-A008-7F78285E3716}" srcId="{4AC0F0C6-810A-40BC-9DA0-40829ABAA589}" destId="{46314EED-ED47-462C-90CB-222F5ED3FB7E}" srcOrd="2" destOrd="0" parTransId="{B84E07F8-F1C9-4DB8-8848-C6A2DBECA093}" sibTransId="{8A3954A6-4BAD-465F-B5D7-5A2E9D8EFE2A}"/>
    <dgm:cxn modelId="{B660DA55-66A8-432C-A02A-F6B69D0830EB}" srcId="{4AC0F0C6-810A-40BC-9DA0-40829ABAA589}" destId="{BCB3C10D-F633-40BD-84A6-9B5BE6865669}" srcOrd="5" destOrd="0" parTransId="{7FD203C5-4687-489E-BC12-3CC6C9277109}" sibTransId="{9BD0FA3D-3A75-4378-9172-3154E112B452}"/>
    <dgm:cxn modelId="{97B39F59-5C4C-49B7-BA1A-3721426098F5}" srcId="{4AC0F0C6-810A-40BC-9DA0-40829ABAA589}" destId="{6B36D45F-8772-490D-96EE-BC48325E82C9}" srcOrd="9" destOrd="0" parTransId="{693A521F-6C36-4637-B0AF-71F7AF475696}" sibTransId="{FE07DEB2-B778-49F4-B2F7-47D4EEF5E8B8}"/>
    <dgm:cxn modelId="{B3EF3B80-AD49-48AE-937C-44747EE69D49}" srcId="{4AC0F0C6-810A-40BC-9DA0-40829ABAA589}" destId="{A7576102-E5A6-4D29-900C-49E323EA4B6A}" srcOrd="6" destOrd="0" parTransId="{70E4928B-E58A-42E6-B5B9-8AAB83E3D729}" sibTransId="{2396B6D8-5ED2-43EC-9B4E-EE244BCCFBB1}"/>
    <dgm:cxn modelId="{886CC786-C271-4B9A-A020-75EE20BCBCE1}" type="presOf" srcId="{793DD4FC-5CDF-48EC-999F-C5C879E21284}" destId="{95ECD662-BDC0-4732-8798-FF76DEAC84D0}" srcOrd="0" destOrd="0" presId="urn:microsoft.com/office/officeart/2005/8/layout/chevron2"/>
    <dgm:cxn modelId="{FD761E8A-FEC3-4799-B343-C79E2722093B}" type="presOf" srcId="{352B3ADE-9682-4CE6-8629-DC902875775F}" destId="{A61132FF-193F-4EB1-A188-5CD29B09E802}" srcOrd="0" destOrd="0" presId="urn:microsoft.com/office/officeart/2005/8/layout/chevron2"/>
    <dgm:cxn modelId="{BDB91493-21EA-450D-8829-40BFD8F3E791}" type="presOf" srcId="{431B43CB-05FE-4A32-94DB-DE88B2B97F69}" destId="{AE5E93DF-E98F-4541-B2FA-0121B54DEA4D}" srcOrd="0" destOrd="0" presId="urn:microsoft.com/office/officeart/2005/8/layout/chevron2"/>
    <dgm:cxn modelId="{6BB86C96-C608-41F8-9553-3BCA2E37C226}" srcId="{793DD4FC-5CDF-48EC-999F-C5C879E21284}" destId="{352B3ADE-9682-4CE6-8629-DC902875775F}" srcOrd="0" destOrd="0" parTransId="{1F5FCF3C-AA24-4A29-916D-F260D89BD4E4}" sibTransId="{07E0DB3F-EFB6-4694-836A-253F89D05874}"/>
    <dgm:cxn modelId="{FF791B97-0FD8-47F1-A8A3-3BD5BAAB357A}" type="presOf" srcId="{91B05133-D768-41F5-9DF8-14ABD81C3636}" destId="{0C360621-9B78-4370-AAEB-88975EE0B958}" srcOrd="0" destOrd="0" presId="urn:microsoft.com/office/officeart/2005/8/layout/chevron2"/>
    <dgm:cxn modelId="{0DD1D89B-9055-4FCA-AEE6-FE1303C4FB65}" type="presOf" srcId="{421E3DAD-9FEE-494D-9F83-13625B0FAD8E}" destId="{3B6C8221-E99C-4997-9E3C-18CABADF94E8}" srcOrd="0" destOrd="0" presId="urn:microsoft.com/office/officeart/2005/8/layout/chevron2"/>
    <dgm:cxn modelId="{34F7CA9E-BA55-4C7B-98D6-680DBC5DD08B}" srcId="{4AC0F0C6-810A-40BC-9DA0-40829ABAA589}" destId="{421E3DAD-9FEE-494D-9F83-13625B0FAD8E}" srcOrd="3" destOrd="0" parTransId="{ECF3D75D-217E-4670-AA67-825AC48F88F8}" sibTransId="{7CA7155B-5BBF-4871-80D8-FDA6BFD8D090}"/>
    <dgm:cxn modelId="{76D236AF-A953-43FE-A583-0260BDE69429}" type="presOf" srcId="{1E37648C-1A70-4EB6-9515-BBED128E3C65}" destId="{69ECDDFE-85C5-4D76-8E9F-3861C970A82E}" srcOrd="0" destOrd="0" presId="urn:microsoft.com/office/officeart/2005/8/layout/chevron2"/>
    <dgm:cxn modelId="{F9D9E1B1-5E72-4494-AA55-CAB6F293039F}" srcId="{86195433-9AB7-4FC2-A9AE-6789FE453601}" destId="{8252F355-DD89-441F-BA3A-8171BF2418B8}" srcOrd="0" destOrd="0" parTransId="{E91CFCFF-523E-4D08-A482-4FE72986EB9D}" sibTransId="{8387FD79-149A-4DD5-9F2E-1CD97047FCC2}"/>
    <dgm:cxn modelId="{91A5AAC7-35C2-430F-8879-5BEB40C51AA7}" srcId="{6B36D45F-8772-490D-96EE-BC48325E82C9}" destId="{2A054916-51CC-46E3-9C2C-D281AF02EE47}" srcOrd="0" destOrd="0" parTransId="{8FF617D9-EF94-4A5D-9328-E00B51257AA5}" sibTransId="{9CF32F8B-00D1-4A89-9C8E-B0E9333022C4}"/>
    <dgm:cxn modelId="{4D1035CE-3DD0-433D-8D96-0B15F66654F8}" type="presOf" srcId="{4AC0F0C6-810A-40BC-9DA0-40829ABAA589}" destId="{F02FEA48-BE9B-4CFE-BE01-8FBB3BABC70D}" srcOrd="0" destOrd="0" presId="urn:microsoft.com/office/officeart/2005/8/layout/chevron2"/>
    <dgm:cxn modelId="{09CD3BCF-790C-4764-86E8-4BF12CDDBE57}" srcId="{A7576102-E5A6-4D29-900C-49E323EA4B6A}" destId="{EA7B7932-E261-4368-A508-BAE520A8874A}" srcOrd="0" destOrd="0" parTransId="{8E91958E-BBD0-4F0F-A074-7AB9971A262F}" sibTransId="{63C640C2-4D42-4E25-92FE-7B43D2F160A2}"/>
    <dgm:cxn modelId="{CEB37BD0-6FCE-469D-ABAC-85424095E19F}" srcId="{4AC0F0C6-810A-40BC-9DA0-40829ABAA589}" destId="{1E37648C-1A70-4EB6-9515-BBED128E3C65}" srcOrd="7" destOrd="0" parTransId="{6C51D04C-36F6-413C-BE3A-D646CB960877}" sibTransId="{E018F71E-B480-4653-AC5C-E574DFB75A06}"/>
    <dgm:cxn modelId="{87B07ADA-31BF-4CBB-942D-398061DF3B89}" type="presOf" srcId="{A7576102-E5A6-4D29-900C-49E323EA4B6A}" destId="{52FE4443-6074-444F-9B31-7E79049A6167}" srcOrd="0" destOrd="0" presId="urn:microsoft.com/office/officeart/2005/8/layout/chevron2"/>
    <dgm:cxn modelId="{39E1D8DA-F92B-47E0-B547-F93CB4E605B7}" type="presOf" srcId="{8252F355-DD89-441F-BA3A-8171BF2418B8}" destId="{444A8CF5-B947-409F-A3FC-453E9872349B}" srcOrd="0" destOrd="0" presId="urn:microsoft.com/office/officeart/2005/8/layout/chevron2"/>
    <dgm:cxn modelId="{2782CAF7-D608-413B-A458-C2A0A571764F}" srcId="{421E3DAD-9FEE-494D-9F83-13625B0FAD8E}" destId="{91B05133-D768-41F5-9DF8-14ABD81C3636}" srcOrd="0" destOrd="0" parTransId="{F893D757-6E78-4A1A-A37E-8FD544F7BA07}" sibTransId="{6DE8D764-2988-492F-B5F8-4529FB65AE21}"/>
    <dgm:cxn modelId="{2C74A2FC-2D98-49AD-8750-51CC018CC50B}" srcId="{4AC0F0C6-810A-40BC-9DA0-40829ABAA589}" destId="{86195433-9AB7-4FC2-A9AE-6789FE453601}" srcOrd="1" destOrd="0" parTransId="{CF23E54E-031E-4394-96DF-C8A7DAC4A71A}" sibTransId="{F5B03198-D482-478C-B101-C7B97BD4F25B}"/>
    <dgm:cxn modelId="{E4BAD0A3-A670-48E6-AE7E-DBB3B3AB89D7}" type="presParOf" srcId="{F02FEA48-BE9B-4CFE-BE01-8FBB3BABC70D}" destId="{CD291412-E68A-4CA6-92F4-CDA2C1DA36FC}" srcOrd="0" destOrd="0" presId="urn:microsoft.com/office/officeart/2005/8/layout/chevron2"/>
    <dgm:cxn modelId="{09712C7A-6A0D-4AB3-955C-BDA5AE99DD4B}" type="presParOf" srcId="{CD291412-E68A-4CA6-92F4-CDA2C1DA36FC}" destId="{AE5E93DF-E98F-4541-B2FA-0121B54DEA4D}" srcOrd="0" destOrd="0" presId="urn:microsoft.com/office/officeart/2005/8/layout/chevron2"/>
    <dgm:cxn modelId="{DF86A45D-2711-46AE-9810-2B5A3CD81C14}" type="presParOf" srcId="{CD291412-E68A-4CA6-92F4-CDA2C1DA36FC}" destId="{7791645F-89F4-44E6-855F-ECED72078991}" srcOrd="1" destOrd="0" presId="urn:microsoft.com/office/officeart/2005/8/layout/chevron2"/>
    <dgm:cxn modelId="{96C7F519-B90F-4D6F-89D1-F087167BCA69}" type="presParOf" srcId="{F02FEA48-BE9B-4CFE-BE01-8FBB3BABC70D}" destId="{C210FEBB-AA1C-4411-872E-A76519CB6AE7}" srcOrd="1" destOrd="0" presId="urn:microsoft.com/office/officeart/2005/8/layout/chevron2"/>
    <dgm:cxn modelId="{20E71D8A-D76E-46B8-8C58-98A75B5F5E7B}" type="presParOf" srcId="{F02FEA48-BE9B-4CFE-BE01-8FBB3BABC70D}" destId="{DF8B3AB9-6938-4467-A9B5-A4B9302B885F}" srcOrd="2" destOrd="0" presId="urn:microsoft.com/office/officeart/2005/8/layout/chevron2"/>
    <dgm:cxn modelId="{B9271F5B-611C-4AC5-8326-B82CB2E494F3}" type="presParOf" srcId="{DF8B3AB9-6938-4467-A9B5-A4B9302B885F}" destId="{162C341F-6FA5-4673-9D96-0AE85FA4E5B1}" srcOrd="0" destOrd="0" presId="urn:microsoft.com/office/officeart/2005/8/layout/chevron2"/>
    <dgm:cxn modelId="{EDBEEB8E-F9A6-4E40-8E0B-A834F8F3D7CE}" type="presParOf" srcId="{DF8B3AB9-6938-4467-A9B5-A4B9302B885F}" destId="{444A8CF5-B947-409F-A3FC-453E9872349B}" srcOrd="1" destOrd="0" presId="urn:microsoft.com/office/officeart/2005/8/layout/chevron2"/>
    <dgm:cxn modelId="{315781DB-3C2E-4E43-B147-907C9689B621}" type="presParOf" srcId="{F02FEA48-BE9B-4CFE-BE01-8FBB3BABC70D}" destId="{236E3791-24E6-4A3A-9B6C-9F97F80A9B9E}" srcOrd="3" destOrd="0" presId="urn:microsoft.com/office/officeart/2005/8/layout/chevron2"/>
    <dgm:cxn modelId="{A4431165-CC71-4E15-A7BF-674E54A7CED2}" type="presParOf" srcId="{F02FEA48-BE9B-4CFE-BE01-8FBB3BABC70D}" destId="{6F076294-36A1-4E63-A840-C2D3EF18E108}" srcOrd="4" destOrd="0" presId="urn:microsoft.com/office/officeart/2005/8/layout/chevron2"/>
    <dgm:cxn modelId="{B7C924BD-F3D7-4CF7-BF91-5745E0427E20}" type="presParOf" srcId="{6F076294-36A1-4E63-A840-C2D3EF18E108}" destId="{94920031-CBEA-4924-8D0B-89A072362EA7}" srcOrd="0" destOrd="0" presId="urn:microsoft.com/office/officeart/2005/8/layout/chevron2"/>
    <dgm:cxn modelId="{9644C949-808E-4EC2-9F6D-5645BFE59120}" type="presParOf" srcId="{6F076294-36A1-4E63-A840-C2D3EF18E108}" destId="{AA4E481D-87DB-4EC8-A106-FE2D7A0A1B88}" srcOrd="1" destOrd="0" presId="urn:microsoft.com/office/officeart/2005/8/layout/chevron2"/>
    <dgm:cxn modelId="{F6688744-B724-4B2A-8204-5CD136A0D57D}" type="presParOf" srcId="{F02FEA48-BE9B-4CFE-BE01-8FBB3BABC70D}" destId="{BF718D1A-7C24-4648-9723-9343AA43D5DD}" srcOrd="5" destOrd="0" presId="urn:microsoft.com/office/officeart/2005/8/layout/chevron2"/>
    <dgm:cxn modelId="{30F29B42-8260-43A5-A01D-D3991D5867C0}" type="presParOf" srcId="{F02FEA48-BE9B-4CFE-BE01-8FBB3BABC70D}" destId="{3212A2A8-1AEE-4EAC-AE70-4B848B72B2BA}" srcOrd="6" destOrd="0" presId="urn:microsoft.com/office/officeart/2005/8/layout/chevron2"/>
    <dgm:cxn modelId="{E0911317-60D1-4C62-A401-4923FE6F32BB}" type="presParOf" srcId="{3212A2A8-1AEE-4EAC-AE70-4B848B72B2BA}" destId="{3B6C8221-E99C-4997-9E3C-18CABADF94E8}" srcOrd="0" destOrd="0" presId="urn:microsoft.com/office/officeart/2005/8/layout/chevron2"/>
    <dgm:cxn modelId="{00601345-233C-4FED-8CD9-461CB17AB65A}" type="presParOf" srcId="{3212A2A8-1AEE-4EAC-AE70-4B848B72B2BA}" destId="{0C360621-9B78-4370-AAEB-88975EE0B958}" srcOrd="1" destOrd="0" presId="urn:microsoft.com/office/officeart/2005/8/layout/chevron2"/>
    <dgm:cxn modelId="{1D4F3D69-1E89-4370-A1A6-78C0A10BC716}" type="presParOf" srcId="{F02FEA48-BE9B-4CFE-BE01-8FBB3BABC70D}" destId="{13CDBEA5-2861-44FB-A992-A891470CD998}" srcOrd="7" destOrd="0" presId="urn:microsoft.com/office/officeart/2005/8/layout/chevron2"/>
    <dgm:cxn modelId="{97FB9DB2-98D8-461A-9F44-AB5E801D8529}" type="presParOf" srcId="{F02FEA48-BE9B-4CFE-BE01-8FBB3BABC70D}" destId="{B72748B7-1833-437B-AADD-82A138FD493C}" srcOrd="8" destOrd="0" presId="urn:microsoft.com/office/officeart/2005/8/layout/chevron2"/>
    <dgm:cxn modelId="{94A2A130-0585-499B-BD31-54AC7B5C6CC9}" type="presParOf" srcId="{B72748B7-1833-437B-AADD-82A138FD493C}" destId="{95ECD662-BDC0-4732-8798-FF76DEAC84D0}" srcOrd="0" destOrd="0" presId="urn:microsoft.com/office/officeart/2005/8/layout/chevron2"/>
    <dgm:cxn modelId="{2FF0F2BB-2AEB-476E-A002-BA2F5943D8A1}" type="presParOf" srcId="{B72748B7-1833-437B-AADD-82A138FD493C}" destId="{A61132FF-193F-4EB1-A188-5CD29B09E802}" srcOrd="1" destOrd="0" presId="urn:microsoft.com/office/officeart/2005/8/layout/chevron2"/>
    <dgm:cxn modelId="{F2830491-1851-4F3A-93CB-67C9B56EA076}" type="presParOf" srcId="{F02FEA48-BE9B-4CFE-BE01-8FBB3BABC70D}" destId="{A253B3DF-C0D8-4311-B1F3-7B7A1B0A4779}" srcOrd="9" destOrd="0" presId="urn:microsoft.com/office/officeart/2005/8/layout/chevron2"/>
    <dgm:cxn modelId="{63160C34-B10F-413D-83F5-7EFB643623F2}" type="presParOf" srcId="{F02FEA48-BE9B-4CFE-BE01-8FBB3BABC70D}" destId="{8CD82052-CAE0-4B29-B631-AD9E51A118FC}" srcOrd="10" destOrd="0" presId="urn:microsoft.com/office/officeart/2005/8/layout/chevron2"/>
    <dgm:cxn modelId="{E0B2AF61-A023-43A9-B5BF-3EF1A20711CF}" type="presParOf" srcId="{8CD82052-CAE0-4B29-B631-AD9E51A118FC}" destId="{1AA7AFD4-9464-42D4-882E-C20F30ED9B20}" srcOrd="0" destOrd="0" presId="urn:microsoft.com/office/officeart/2005/8/layout/chevron2"/>
    <dgm:cxn modelId="{2F410E43-2090-4897-92B6-A18C45DAFF09}" type="presParOf" srcId="{8CD82052-CAE0-4B29-B631-AD9E51A118FC}" destId="{D267E71B-6854-4E89-A23B-209765142C59}" srcOrd="1" destOrd="0" presId="urn:microsoft.com/office/officeart/2005/8/layout/chevron2"/>
    <dgm:cxn modelId="{F8CFF793-2FC7-445F-9AD6-1A6BFF82BDD5}" type="presParOf" srcId="{F02FEA48-BE9B-4CFE-BE01-8FBB3BABC70D}" destId="{C1D6FF7C-6092-4BBD-9E3D-6886FA00DB7D}" srcOrd="11" destOrd="0" presId="urn:microsoft.com/office/officeart/2005/8/layout/chevron2"/>
    <dgm:cxn modelId="{0665B887-3A37-40E1-8C14-ACAA607085F6}" type="presParOf" srcId="{F02FEA48-BE9B-4CFE-BE01-8FBB3BABC70D}" destId="{52F332E8-F76E-47CE-A470-8916087F0168}" srcOrd="12" destOrd="0" presId="urn:microsoft.com/office/officeart/2005/8/layout/chevron2"/>
    <dgm:cxn modelId="{5DE51064-EB0B-4A8E-9E23-1C9843D58D45}" type="presParOf" srcId="{52F332E8-F76E-47CE-A470-8916087F0168}" destId="{52FE4443-6074-444F-9B31-7E79049A6167}" srcOrd="0" destOrd="0" presId="urn:microsoft.com/office/officeart/2005/8/layout/chevron2"/>
    <dgm:cxn modelId="{16F63720-7CBB-45CF-8147-A5D78FFF5DB5}" type="presParOf" srcId="{52F332E8-F76E-47CE-A470-8916087F0168}" destId="{10E38C9C-CBD4-4487-AA1E-0F11F1ABC63C}" srcOrd="1" destOrd="0" presId="urn:microsoft.com/office/officeart/2005/8/layout/chevron2"/>
    <dgm:cxn modelId="{AB276E73-F4D7-405D-B0F9-8C07956B926E}" type="presParOf" srcId="{F02FEA48-BE9B-4CFE-BE01-8FBB3BABC70D}" destId="{90A00C27-8B8F-4C7E-A394-6FFF58917970}" srcOrd="13" destOrd="0" presId="urn:microsoft.com/office/officeart/2005/8/layout/chevron2"/>
    <dgm:cxn modelId="{C4CE86B7-515C-4ECA-8EC3-EC93194D9064}" type="presParOf" srcId="{F02FEA48-BE9B-4CFE-BE01-8FBB3BABC70D}" destId="{FF5E708F-466F-4174-9DD6-E657AC4358E4}" srcOrd="14" destOrd="0" presId="urn:microsoft.com/office/officeart/2005/8/layout/chevron2"/>
    <dgm:cxn modelId="{EDFCF94B-4983-4FA6-B140-404FEFD8F91C}" type="presParOf" srcId="{FF5E708F-466F-4174-9DD6-E657AC4358E4}" destId="{69ECDDFE-85C5-4D76-8E9F-3861C970A82E}" srcOrd="0" destOrd="0" presId="urn:microsoft.com/office/officeart/2005/8/layout/chevron2"/>
    <dgm:cxn modelId="{5260B999-7851-4398-BB45-9BC85E9F29B7}" type="presParOf" srcId="{FF5E708F-466F-4174-9DD6-E657AC4358E4}" destId="{C3D55499-DBCA-47AF-8914-22F8DE24DA91}" srcOrd="1" destOrd="0" presId="urn:microsoft.com/office/officeart/2005/8/layout/chevron2"/>
    <dgm:cxn modelId="{5A37D0E0-6878-4984-9F05-0057AB9446DC}" type="presParOf" srcId="{F02FEA48-BE9B-4CFE-BE01-8FBB3BABC70D}" destId="{9AB79750-6739-47DB-90EE-1DB4B6B152DD}" srcOrd="15" destOrd="0" presId="urn:microsoft.com/office/officeart/2005/8/layout/chevron2"/>
    <dgm:cxn modelId="{35F2C77A-3F70-4AE6-9867-8D6E77597478}" type="presParOf" srcId="{F02FEA48-BE9B-4CFE-BE01-8FBB3BABC70D}" destId="{A4CD29DF-3274-4223-8B6D-28DA792A234C}" srcOrd="16" destOrd="0" presId="urn:microsoft.com/office/officeart/2005/8/layout/chevron2"/>
    <dgm:cxn modelId="{EE48E12E-5525-4F86-95A3-C2448327D47A}" type="presParOf" srcId="{A4CD29DF-3274-4223-8B6D-28DA792A234C}" destId="{B09F9C7F-B77D-4048-A456-731EF1437F2B}" srcOrd="0" destOrd="0" presId="urn:microsoft.com/office/officeart/2005/8/layout/chevron2"/>
    <dgm:cxn modelId="{84F8D3AD-5EF9-41C9-A88F-106B4F4FB4FA}" type="presParOf" srcId="{A4CD29DF-3274-4223-8B6D-28DA792A234C}" destId="{4FC047D4-464F-4977-B561-4035F791B4EC}" srcOrd="1" destOrd="0" presId="urn:microsoft.com/office/officeart/2005/8/layout/chevron2"/>
    <dgm:cxn modelId="{903EBEFC-0B2E-492D-8B1B-E2F6F46F3FD3}" type="presParOf" srcId="{F02FEA48-BE9B-4CFE-BE01-8FBB3BABC70D}" destId="{6CC034DD-5295-44DB-96B4-6F14E233E759}" srcOrd="17" destOrd="0" presId="urn:microsoft.com/office/officeart/2005/8/layout/chevron2"/>
    <dgm:cxn modelId="{AC4D6506-563D-49DB-8405-F1D050DAC27B}" type="presParOf" srcId="{F02FEA48-BE9B-4CFE-BE01-8FBB3BABC70D}" destId="{85DD9B04-C8D8-4E1D-8958-2D927DA1ED02}" srcOrd="18" destOrd="0" presId="urn:microsoft.com/office/officeart/2005/8/layout/chevron2"/>
    <dgm:cxn modelId="{5259CEB9-B00C-42FB-9637-E7AAA0FE72A1}" type="presParOf" srcId="{85DD9B04-C8D8-4E1D-8958-2D927DA1ED02}" destId="{A2AE28BC-FC08-470A-A78B-D15A7048DCF7}" srcOrd="0" destOrd="0" presId="urn:microsoft.com/office/officeart/2005/8/layout/chevron2"/>
    <dgm:cxn modelId="{855DA362-89FC-40EB-860D-C5C4A6D447F4}" type="presParOf" srcId="{85DD9B04-C8D8-4E1D-8958-2D927DA1ED02}" destId="{491A1DA8-7AE5-42C2-9E1C-B573E46D354B}"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9B0302-F328-495B-B9E4-D45B35E39186}" type="doc">
      <dgm:prSet loTypeId="urn:microsoft.com/office/officeart/2005/8/layout/radial6" loCatId="relationship" qsTypeId="urn:microsoft.com/office/officeart/2005/8/quickstyle/simple1" qsCatId="simple" csTypeId="urn:microsoft.com/office/officeart/2005/8/colors/accent2_1" csCatId="accent2" phldr="1"/>
      <dgm:spPr/>
      <dgm:t>
        <a:bodyPr/>
        <a:lstStyle/>
        <a:p>
          <a:endParaRPr lang="it-IT"/>
        </a:p>
      </dgm:t>
    </dgm:pt>
    <dgm:pt modelId="{6C211F4E-AB49-4ABF-8A18-B60778DE3325}">
      <dgm:prSet phldrT="[Testo]" custT="1"/>
      <dgm:spPr/>
      <dgm:t>
        <a:bodyPr/>
        <a:lstStyle/>
        <a:p>
          <a:r>
            <a:rPr lang="it-IT" sz="2000" dirty="0">
              <a:latin typeface="Aharoni" panose="02010803020104030203" pitchFamily="2" charset="-79"/>
              <a:cs typeface="Aharoni" panose="02010803020104030203" pitchFamily="2" charset="-79"/>
            </a:rPr>
            <a:t>ADVANTAGES</a:t>
          </a:r>
        </a:p>
      </dgm:t>
    </dgm:pt>
    <dgm:pt modelId="{CE4229BD-D66E-429A-B8AB-D076F68D6F2E}" type="parTrans" cxnId="{1A85B417-2350-4BF0-BD5C-10507CD154B1}">
      <dgm:prSet/>
      <dgm:spPr/>
      <dgm:t>
        <a:bodyPr/>
        <a:lstStyle/>
        <a:p>
          <a:endParaRPr lang="it-IT"/>
        </a:p>
      </dgm:t>
    </dgm:pt>
    <dgm:pt modelId="{BE925297-4336-4BC2-A71F-6773F58FC6C0}" type="sibTrans" cxnId="{1A85B417-2350-4BF0-BD5C-10507CD154B1}">
      <dgm:prSet/>
      <dgm:spPr/>
      <dgm:t>
        <a:bodyPr/>
        <a:lstStyle/>
        <a:p>
          <a:endParaRPr lang="it-IT"/>
        </a:p>
      </dgm:t>
    </dgm:pt>
    <dgm:pt modelId="{1B1E4184-0921-475D-B08F-63767E3B4DE4}">
      <dgm:prSet phldrT="[Testo]" custT="1"/>
      <dgm:spPr/>
      <dgm:t>
        <a:bodyPr/>
        <a:lstStyle/>
        <a:p>
          <a:r>
            <a:rPr lang="it-IT" sz="1100" dirty="0">
              <a:latin typeface="Aharoni" panose="02010803020104030203" pitchFamily="2" charset="-79"/>
              <a:cs typeface="Aharoni" panose="02010803020104030203" pitchFamily="2" charset="-79"/>
            </a:rPr>
            <a:t>HIGH</a:t>
          </a:r>
        </a:p>
        <a:p>
          <a:r>
            <a:rPr lang="it-IT" sz="1100" dirty="0">
              <a:latin typeface="Aharoni" panose="02010803020104030203" pitchFamily="2" charset="-79"/>
              <a:cs typeface="Aharoni" panose="02010803020104030203" pitchFamily="2" charset="-79"/>
            </a:rPr>
            <a:t>SPEED</a:t>
          </a:r>
        </a:p>
        <a:p>
          <a:r>
            <a:rPr lang="it-IT" sz="1100" dirty="0">
              <a:latin typeface="Aharoni" panose="02010803020104030203" pitchFamily="2" charset="-79"/>
              <a:cs typeface="Aharoni" panose="02010803020104030203" pitchFamily="2" charset="-79"/>
            </a:rPr>
            <a:t>(WORLD RECORD </a:t>
          </a:r>
          <a:r>
            <a:rPr lang="it-IT" sz="1600" dirty="0">
              <a:latin typeface="Aharoni" panose="02010803020104030203" pitchFamily="2" charset="-79"/>
              <a:cs typeface="Aharoni" panose="02010803020104030203" pitchFamily="2" charset="-79"/>
            </a:rPr>
            <a:t>603</a:t>
          </a:r>
          <a:r>
            <a:rPr lang="it-IT" sz="1100" dirty="0">
              <a:latin typeface="Aharoni" panose="02010803020104030203" pitchFamily="2" charset="-79"/>
              <a:cs typeface="Aharoni" panose="02010803020104030203" pitchFamily="2" charset="-79"/>
            </a:rPr>
            <a:t> km/h)</a:t>
          </a:r>
        </a:p>
      </dgm:t>
    </dgm:pt>
    <dgm:pt modelId="{E535DBA1-4D0C-4BDF-B0CC-07F5BD8E55A8}" type="parTrans" cxnId="{30DEA291-84B4-4E63-B0B5-A896908F6536}">
      <dgm:prSet/>
      <dgm:spPr/>
      <dgm:t>
        <a:bodyPr/>
        <a:lstStyle/>
        <a:p>
          <a:endParaRPr lang="it-IT"/>
        </a:p>
      </dgm:t>
    </dgm:pt>
    <dgm:pt modelId="{24BC0C45-813E-4FEA-A01A-7FB5BA28CABD}" type="sibTrans" cxnId="{30DEA291-84B4-4E63-B0B5-A896908F6536}">
      <dgm:prSet/>
      <dgm:spPr/>
      <dgm:t>
        <a:bodyPr/>
        <a:lstStyle/>
        <a:p>
          <a:endParaRPr lang="it-IT"/>
        </a:p>
      </dgm:t>
    </dgm:pt>
    <dgm:pt modelId="{82F3DAD8-D6F6-4182-8216-79347E6E3EE6}">
      <dgm:prSet phldrT="[Testo]"/>
      <dgm:spPr/>
      <dgm:t>
        <a:bodyPr/>
        <a:lstStyle/>
        <a:p>
          <a:r>
            <a:rPr lang="it-IT" dirty="0">
              <a:latin typeface="Aharoni" panose="02010803020104030203" pitchFamily="2" charset="-79"/>
              <a:cs typeface="Aharoni" panose="02010803020104030203" pitchFamily="2" charset="-79"/>
            </a:rPr>
            <a:t>COMFORT</a:t>
          </a:r>
        </a:p>
        <a:p>
          <a:r>
            <a:rPr lang="it-IT" dirty="0">
              <a:latin typeface="Aharoni" panose="02010803020104030203" pitchFamily="2" charset="-79"/>
              <a:cs typeface="Aharoni" panose="02010803020104030203" pitchFamily="2" charset="-79"/>
            </a:rPr>
            <a:t>AND</a:t>
          </a:r>
        </a:p>
        <a:p>
          <a:r>
            <a:rPr lang="it-IT" dirty="0">
              <a:latin typeface="Aharoni" panose="02010803020104030203" pitchFamily="2" charset="-79"/>
              <a:cs typeface="Aharoni" panose="02010803020104030203" pitchFamily="2" charset="-79"/>
            </a:rPr>
            <a:t>SILENCE</a:t>
          </a:r>
        </a:p>
      </dgm:t>
    </dgm:pt>
    <dgm:pt modelId="{30D65E2C-D482-46FB-930B-216AE7583E81}" type="parTrans" cxnId="{97ABB59D-F704-4F0F-A904-261C0399AD4D}">
      <dgm:prSet/>
      <dgm:spPr/>
      <dgm:t>
        <a:bodyPr/>
        <a:lstStyle/>
        <a:p>
          <a:endParaRPr lang="it-IT"/>
        </a:p>
      </dgm:t>
    </dgm:pt>
    <dgm:pt modelId="{A3B23991-492E-4307-9A88-7401712FD631}" type="sibTrans" cxnId="{97ABB59D-F704-4F0F-A904-261C0399AD4D}">
      <dgm:prSet/>
      <dgm:spPr/>
      <dgm:t>
        <a:bodyPr/>
        <a:lstStyle/>
        <a:p>
          <a:endParaRPr lang="it-IT"/>
        </a:p>
      </dgm:t>
    </dgm:pt>
    <dgm:pt modelId="{92D03317-CCC3-4C36-9485-A7FE65039AAF}">
      <dgm:prSet phldrT="[Testo]"/>
      <dgm:spPr/>
      <dgm:t>
        <a:bodyPr/>
        <a:lstStyle/>
        <a:p>
          <a:r>
            <a:rPr lang="it-IT" dirty="0">
              <a:latin typeface="Aharoni" panose="02010803020104030203" pitchFamily="2" charset="-79"/>
              <a:cs typeface="Aharoni" panose="02010803020104030203" pitchFamily="2" charset="-79"/>
            </a:rPr>
            <a:t>ENERGY EFFICIENCY</a:t>
          </a:r>
        </a:p>
      </dgm:t>
    </dgm:pt>
    <dgm:pt modelId="{6041A527-C61C-4175-9E6A-530A5FDF22AA}" type="parTrans" cxnId="{94DF9283-D1C3-4906-9A32-05235784EE54}">
      <dgm:prSet/>
      <dgm:spPr/>
      <dgm:t>
        <a:bodyPr/>
        <a:lstStyle/>
        <a:p>
          <a:endParaRPr lang="it-IT"/>
        </a:p>
      </dgm:t>
    </dgm:pt>
    <dgm:pt modelId="{657718E0-87C7-4BB0-96BE-CD852F911361}" type="sibTrans" cxnId="{94DF9283-D1C3-4906-9A32-05235784EE54}">
      <dgm:prSet/>
      <dgm:spPr/>
      <dgm:t>
        <a:bodyPr/>
        <a:lstStyle/>
        <a:p>
          <a:endParaRPr lang="it-IT"/>
        </a:p>
      </dgm:t>
    </dgm:pt>
    <dgm:pt modelId="{F71F1458-0EFE-4339-B171-0FFBDDBCF983}">
      <dgm:prSet phldrT="[Testo]"/>
      <dgm:spPr/>
      <dgm:t>
        <a:bodyPr/>
        <a:lstStyle/>
        <a:p>
          <a:r>
            <a:rPr lang="it-IT" dirty="0">
              <a:latin typeface="Aharoni" panose="02010803020104030203" pitchFamily="2" charset="-79"/>
              <a:cs typeface="Aharoni" panose="02010803020104030203" pitchFamily="2" charset="-79"/>
            </a:rPr>
            <a:t>GREATER</a:t>
          </a:r>
        </a:p>
        <a:p>
          <a:r>
            <a:rPr lang="it-IT" dirty="0">
              <a:latin typeface="Aharoni" panose="02010803020104030203" pitchFamily="2" charset="-79"/>
              <a:cs typeface="Aharoni" panose="02010803020104030203" pitchFamily="2" charset="-79"/>
            </a:rPr>
            <a:t>SLOPE ABILITY</a:t>
          </a:r>
        </a:p>
      </dgm:t>
    </dgm:pt>
    <dgm:pt modelId="{8312D9EE-E123-4782-9224-F05F5EA5306F}" type="parTrans" cxnId="{6A27150E-F1CD-4ED4-B6A9-3953DD4C95FB}">
      <dgm:prSet/>
      <dgm:spPr/>
      <dgm:t>
        <a:bodyPr/>
        <a:lstStyle/>
        <a:p>
          <a:endParaRPr lang="it-IT"/>
        </a:p>
      </dgm:t>
    </dgm:pt>
    <dgm:pt modelId="{184CFB9F-1F42-4C9F-87E8-9BC2E79C9863}" type="sibTrans" cxnId="{6A27150E-F1CD-4ED4-B6A9-3953DD4C95FB}">
      <dgm:prSet/>
      <dgm:spPr/>
      <dgm:t>
        <a:bodyPr/>
        <a:lstStyle/>
        <a:p>
          <a:endParaRPr lang="it-IT"/>
        </a:p>
      </dgm:t>
    </dgm:pt>
    <dgm:pt modelId="{EF34DDBD-FFE9-42A6-A1EC-1EADDC56CAA4}">
      <dgm:prSet/>
      <dgm:spPr/>
      <dgm:t>
        <a:bodyPr/>
        <a:lstStyle/>
        <a:p>
          <a:r>
            <a:rPr lang="it-IT" dirty="0">
              <a:latin typeface="Aharoni" panose="02010803020104030203" pitchFamily="2" charset="-79"/>
              <a:cs typeface="Aharoni" panose="02010803020104030203" pitchFamily="2" charset="-79"/>
            </a:rPr>
            <a:t>REDUCED MAINTAINANCE COST</a:t>
          </a:r>
        </a:p>
      </dgm:t>
    </dgm:pt>
    <dgm:pt modelId="{458DC892-7190-4742-83A6-DBDA615A484C}" type="parTrans" cxnId="{83AF6650-EBC5-41A8-A415-A99971F1E32B}">
      <dgm:prSet/>
      <dgm:spPr/>
      <dgm:t>
        <a:bodyPr/>
        <a:lstStyle/>
        <a:p>
          <a:endParaRPr lang="it-IT"/>
        </a:p>
      </dgm:t>
    </dgm:pt>
    <dgm:pt modelId="{5916E328-126F-4314-B1C8-4BB9D9E6FB99}" type="sibTrans" cxnId="{83AF6650-EBC5-41A8-A415-A99971F1E32B}">
      <dgm:prSet/>
      <dgm:spPr/>
      <dgm:t>
        <a:bodyPr/>
        <a:lstStyle/>
        <a:p>
          <a:endParaRPr lang="it-IT"/>
        </a:p>
      </dgm:t>
    </dgm:pt>
    <dgm:pt modelId="{A5C933E2-14BB-4862-BA8D-8CC6604EDED0}">
      <dgm:prSet custT="1"/>
      <dgm:spPr/>
      <dgm:t>
        <a:bodyPr/>
        <a:lstStyle/>
        <a:p>
          <a:r>
            <a:rPr lang="it-IT" sz="1000" b="0" dirty="0">
              <a:latin typeface="Aharoni" panose="02010803020104030203" pitchFamily="2" charset="-79"/>
              <a:cs typeface="Aharoni" panose="02010803020104030203" pitchFamily="2" charset="-79"/>
            </a:rPr>
            <a:t>NOSE SHAPE TO REDUCE OF </a:t>
          </a:r>
          <a:r>
            <a:rPr lang="it-IT" sz="1500" b="0" dirty="0">
              <a:latin typeface="Aharoni" panose="02010803020104030203" pitchFamily="2" charset="-79"/>
              <a:cs typeface="Aharoni" panose="02010803020104030203" pitchFamily="2" charset="-79"/>
            </a:rPr>
            <a:t>13%</a:t>
          </a:r>
          <a:r>
            <a:rPr lang="it-IT" sz="1000" b="0" dirty="0">
              <a:latin typeface="Aharoni" panose="02010803020104030203" pitchFamily="2" charset="-79"/>
              <a:cs typeface="Aharoni" panose="02010803020104030203" pitchFamily="2" charset="-79"/>
            </a:rPr>
            <a:t> AIR RESISTANCE</a:t>
          </a:r>
        </a:p>
      </dgm:t>
    </dgm:pt>
    <dgm:pt modelId="{6E5D13DC-3B20-42F3-91AA-B8CFCB6DCC76}" type="parTrans" cxnId="{D7E7EA0A-9463-415B-9693-8E7697CF13A2}">
      <dgm:prSet/>
      <dgm:spPr/>
      <dgm:t>
        <a:bodyPr/>
        <a:lstStyle/>
        <a:p>
          <a:endParaRPr lang="it-IT"/>
        </a:p>
      </dgm:t>
    </dgm:pt>
    <dgm:pt modelId="{14CC42E3-A749-446C-930F-B8D7A6A6027B}" type="sibTrans" cxnId="{D7E7EA0A-9463-415B-9693-8E7697CF13A2}">
      <dgm:prSet/>
      <dgm:spPr/>
      <dgm:t>
        <a:bodyPr/>
        <a:lstStyle/>
        <a:p>
          <a:endParaRPr lang="it-IT"/>
        </a:p>
      </dgm:t>
    </dgm:pt>
    <dgm:pt modelId="{F7E64AB2-536B-4AF3-8FC5-6F46CF67CF48}" type="pres">
      <dgm:prSet presAssocID="{F59B0302-F328-495B-B9E4-D45B35E39186}" presName="Name0" presStyleCnt="0">
        <dgm:presLayoutVars>
          <dgm:chMax val="1"/>
          <dgm:dir/>
          <dgm:animLvl val="ctr"/>
          <dgm:resizeHandles val="exact"/>
        </dgm:presLayoutVars>
      </dgm:prSet>
      <dgm:spPr/>
    </dgm:pt>
    <dgm:pt modelId="{CCE7A1CF-D39B-40C7-805B-B09035CD931E}" type="pres">
      <dgm:prSet presAssocID="{6C211F4E-AB49-4ABF-8A18-B60778DE3325}" presName="centerShape" presStyleLbl="node0" presStyleIdx="0" presStyleCnt="1" custScaleX="130113" custScaleY="55997"/>
      <dgm:spPr/>
    </dgm:pt>
    <dgm:pt modelId="{7639D717-249B-4BC4-97F9-7B60E030CAE7}" type="pres">
      <dgm:prSet presAssocID="{1B1E4184-0921-475D-B08F-63767E3B4DE4}" presName="node" presStyleLbl="node1" presStyleIdx="0" presStyleCnt="6" custScaleX="110000" custScaleY="110000">
        <dgm:presLayoutVars>
          <dgm:bulletEnabled val="1"/>
        </dgm:presLayoutVars>
      </dgm:prSet>
      <dgm:spPr/>
    </dgm:pt>
    <dgm:pt modelId="{6C202129-D355-4985-9ED7-24A83990D42D}" type="pres">
      <dgm:prSet presAssocID="{1B1E4184-0921-475D-B08F-63767E3B4DE4}" presName="dummy" presStyleCnt="0"/>
      <dgm:spPr/>
    </dgm:pt>
    <dgm:pt modelId="{14170DBB-DA98-4D4B-99E4-BEF8F7457C8C}" type="pres">
      <dgm:prSet presAssocID="{24BC0C45-813E-4FEA-A01A-7FB5BA28CABD}" presName="sibTrans" presStyleLbl="sibTrans2D1" presStyleIdx="0" presStyleCnt="6"/>
      <dgm:spPr/>
    </dgm:pt>
    <dgm:pt modelId="{FAEBF389-784C-4AEB-BD2A-DF67082EDF45}" type="pres">
      <dgm:prSet presAssocID="{82F3DAD8-D6F6-4182-8216-79347E6E3EE6}" presName="node" presStyleLbl="node1" presStyleIdx="1" presStyleCnt="6" custScaleX="110000" custScaleY="110000">
        <dgm:presLayoutVars>
          <dgm:bulletEnabled val="1"/>
        </dgm:presLayoutVars>
      </dgm:prSet>
      <dgm:spPr/>
    </dgm:pt>
    <dgm:pt modelId="{461A7C47-3375-415F-B081-48D7690D8B24}" type="pres">
      <dgm:prSet presAssocID="{82F3DAD8-D6F6-4182-8216-79347E6E3EE6}" presName="dummy" presStyleCnt="0"/>
      <dgm:spPr/>
    </dgm:pt>
    <dgm:pt modelId="{DDB0501E-E534-4B00-B0F1-5C67AECABE35}" type="pres">
      <dgm:prSet presAssocID="{A3B23991-492E-4307-9A88-7401712FD631}" presName="sibTrans" presStyleLbl="sibTrans2D1" presStyleIdx="1" presStyleCnt="6"/>
      <dgm:spPr/>
    </dgm:pt>
    <dgm:pt modelId="{BD54A6FC-EB55-43E4-84EE-488720ABC8EF}" type="pres">
      <dgm:prSet presAssocID="{92D03317-CCC3-4C36-9485-A7FE65039AAF}" presName="node" presStyleLbl="node1" presStyleIdx="2" presStyleCnt="6" custScaleX="110000" custScaleY="110000">
        <dgm:presLayoutVars>
          <dgm:bulletEnabled val="1"/>
        </dgm:presLayoutVars>
      </dgm:prSet>
      <dgm:spPr/>
    </dgm:pt>
    <dgm:pt modelId="{498F47FA-E736-40ED-A096-CC87D7393B96}" type="pres">
      <dgm:prSet presAssocID="{92D03317-CCC3-4C36-9485-A7FE65039AAF}" presName="dummy" presStyleCnt="0"/>
      <dgm:spPr/>
    </dgm:pt>
    <dgm:pt modelId="{E8C3EF23-67D6-4308-A52B-7E9932424663}" type="pres">
      <dgm:prSet presAssocID="{657718E0-87C7-4BB0-96BE-CD852F911361}" presName="sibTrans" presStyleLbl="sibTrans2D1" presStyleIdx="2" presStyleCnt="6"/>
      <dgm:spPr/>
    </dgm:pt>
    <dgm:pt modelId="{A39EA9F9-31E9-4F59-ADE4-C6C89089E291}" type="pres">
      <dgm:prSet presAssocID="{F71F1458-0EFE-4339-B171-0FFBDDBCF983}" presName="node" presStyleLbl="node1" presStyleIdx="3" presStyleCnt="6" custScaleX="110000" custScaleY="110000">
        <dgm:presLayoutVars>
          <dgm:bulletEnabled val="1"/>
        </dgm:presLayoutVars>
      </dgm:prSet>
      <dgm:spPr/>
    </dgm:pt>
    <dgm:pt modelId="{F10FC5F1-3A90-48C3-9C6B-AB5610CE7531}" type="pres">
      <dgm:prSet presAssocID="{F71F1458-0EFE-4339-B171-0FFBDDBCF983}" presName="dummy" presStyleCnt="0"/>
      <dgm:spPr/>
    </dgm:pt>
    <dgm:pt modelId="{5B2EFEDE-8EA6-46AB-A70C-75E6814C7B07}" type="pres">
      <dgm:prSet presAssocID="{184CFB9F-1F42-4C9F-87E8-9BC2E79C9863}" presName="sibTrans" presStyleLbl="sibTrans2D1" presStyleIdx="3" presStyleCnt="6"/>
      <dgm:spPr/>
    </dgm:pt>
    <dgm:pt modelId="{48E75C32-42BD-4199-B6DC-753794BF8629}" type="pres">
      <dgm:prSet presAssocID="{EF34DDBD-FFE9-42A6-A1EC-1EADDC56CAA4}" presName="node" presStyleLbl="node1" presStyleIdx="4" presStyleCnt="6" custScaleX="110000" custScaleY="110000">
        <dgm:presLayoutVars>
          <dgm:bulletEnabled val="1"/>
        </dgm:presLayoutVars>
      </dgm:prSet>
      <dgm:spPr/>
    </dgm:pt>
    <dgm:pt modelId="{B10EEEF1-A388-4953-9CB3-3974CE4C644D}" type="pres">
      <dgm:prSet presAssocID="{EF34DDBD-FFE9-42A6-A1EC-1EADDC56CAA4}" presName="dummy" presStyleCnt="0"/>
      <dgm:spPr/>
    </dgm:pt>
    <dgm:pt modelId="{651D01FD-E06B-4092-BE34-9699041158AD}" type="pres">
      <dgm:prSet presAssocID="{5916E328-126F-4314-B1C8-4BB9D9E6FB99}" presName="sibTrans" presStyleLbl="sibTrans2D1" presStyleIdx="4" presStyleCnt="6"/>
      <dgm:spPr/>
    </dgm:pt>
    <dgm:pt modelId="{B41475FB-5357-4051-86AE-2BB76FAC549D}" type="pres">
      <dgm:prSet presAssocID="{A5C933E2-14BB-4862-BA8D-8CC6604EDED0}" presName="node" presStyleLbl="node1" presStyleIdx="5" presStyleCnt="6">
        <dgm:presLayoutVars>
          <dgm:bulletEnabled val="1"/>
        </dgm:presLayoutVars>
      </dgm:prSet>
      <dgm:spPr/>
    </dgm:pt>
    <dgm:pt modelId="{7473C884-1403-4FF3-8E89-1DF29A62A8C5}" type="pres">
      <dgm:prSet presAssocID="{A5C933E2-14BB-4862-BA8D-8CC6604EDED0}" presName="dummy" presStyleCnt="0"/>
      <dgm:spPr/>
    </dgm:pt>
    <dgm:pt modelId="{D9E59396-A30B-4C2A-94A8-7D460E750D9C}" type="pres">
      <dgm:prSet presAssocID="{14CC42E3-A749-446C-930F-B8D7A6A6027B}" presName="sibTrans" presStyleLbl="sibTrans2D1" presStyleIdx="5" presStyleCnt="6"/>
      <dgm:spPr/>
    </dgm:pt>
  </dgm:ptLst>
  <dgm:cxnLst>
    <dgm:cxn modelId="{499F1C05-C080-4CB7-868B-2FBB7DA7492E}" type="presOf" srcId="{A5C933E2-14BB-4862-BA8D-8CC6604EDED0}" destId="{B41475FB-5357-4051-86AE-2BB76FAC549D}" srcOrd="0" destOrd="0" presId="urn:microsoft.com/office/officeart/2005/8/layout/radial6"/>
    <dgm:cxn modelId="{843E5E06-F545-4D86-ABAC-8C1BA4714888}" type="presOf" srcId="{184CFB9F-1F42-4C9F-87E8-9BC2E79C9863}" destId="{5B2EFEDE-8EA6-46AB-A70C-75E6814C7B07}" srcOrd="0" destOrd="0" presId="urn:microsoft.com/office/officeart/2005/8/layout/radial6"/>
    <dgm:cxn modelId="{D7E7EA0A-9463-415B-9693-8E7697CF13A2}" srcId="{6C211F4E-AB49-4ABF-8A18-B60778DE3325}" destId="{A5C933E2-14BB-4862-BA8D-8CC6604EDED0}" srcOrd="5" destOrd="0" parTransId="{6E5D13DC-3B20-42F3-91AA-B8CFCB6DCC76}" sibTransId="{14CC42E3-A749-446C-930F-B8D7A6A6027B}"/>
    <dgm:cxn modelId="{6A27150E-F1CD-4ED4-B6A9-3953DD4C95FB}" srcId="{6C211F4E-AB49-4ABF-8A18-B60778DE3325}" destId="{F71F1458-0EFE-4339-B171-0FFBDDBCF983}" srcOrd="3" destOrd="0" parTransId="{8312D9EE-E123-4782-9224-F05F5EA5306F}" sibTransId="{184CFB9F-1F42-4C9F-87E8-9BC2E79C9863}"/>
    <dgm:cxn modelId="{1A85B417-2350-4BF0-BD5C-10507CD154B1}" srcId="{F59B0302-F328-495B-B9E4-D45B35E39186}" destId="{6C211F4E-AB49-4ABF-8A18-B60778DE3325}" srcOrd="0" destOrd="0" parTransId="{CE4229BD-D66E-429A-B8AB-D076F68D6F2E}" sibTransId="{BE925297-4336-4BC2-A71F-6773F58FC6C0}"/>
    <dgm:cxn modelId="{84CBF932-3B9B-48EC-A92D-DF95546AF8E0}" type="presOf" srcId="{5916E328-126F-4314-B1C8-4BB9D9E6FB99}" destId="{651D01FD-E06B-4092-BE34-9699041158AD}" srcOrd="0" destOrd="0" presId="urn:microsoft.com/office/officeart/2005/8/layout/radial6"/>
    <dgm:cxn modelId="{2153CE33-7F78-4FC3-89F2-583A6C2CEBE8}" type="presOf" srcId="{A3B23991-492E-4307-9A88-7401712FD631}" destId="{DDB0501E-E534-4B00-B0F1-5C67AECABE35}" srcOrd="0" destOrd="0" presId="urn:microsoft.com/office/officeart/2005/8/layout/radial6"/>
    <dgm:cxn modelId="{917A6147-559A-4722-9138-6B3BD5209ACB}" type="presOf" srcId="{F59B0302-F328-495B-B9E4-D45B35E39186}" destId="{F7E64AB2-536B-4AF3-8FC5-6F46CF67CF48}" srcOrd="0" destOrd="0" presId="urn:microsoft.com/office/officeart/2005/8/layout/radial6"/>
    <dgm:cxn modelId="{8C0F6D49-00F7-492A-B7AB-04694310EDFE}" type="presOf" srcId="{6C211F4E-AB49-4ABF-8A18-B60778DE3325}" destId="{CCE7A1CF-D39B-40C7-805B-B09035CD931E}" srcOrd="0" destOrd="0" presId="urn:microsoft.com/office/officeart/2005/8/layout/radial6"/>
    <dgm:cxn modelId="{83AF6650-EBC5-41A8-A415-A99971F1E32B}" srcId="{6C211F4E-AB49-4ABF-8A18-B60778DE3325}" destId="{EF34DDBD-FFE9-42A6-A1EC-1EADDC56CAA4}" srcOrd="4" destOrd="0" parTransId="{458DC892-7190-4742-83A6-DBDA615A484C}" sibTransId="{5916E328-126F-4314-B1C8-4BB9D9E6FB99}"/>
    <dgm:cxn modelId="{961F9676-77A9-4A61-9275-8A67E378D63A}" type="presOf" srcId="{92D03317-CCC3-4C36-9485-A7FE65039AAF}" destId="{BD54A6FC-EB55-43E4-84EE-488720ABC8EF}" srcOrd="0" destOrd="0" presId="urn:microsoft.com/office/officeart/2005/8/layout/radial6"/>
    <dgm:cxn modelId="{E648427D-8A39-47DF-B46F-2A35CF3727F3}" type="presOf" srcId="{EF34DDBD-FFE9-42A6-A1EC-1EADDC56CAA4}" destId="{48E75C32-42BD-4199-B6DC-753794BF8629}" srcOrd="0" destOrd="0" presId="urn:microsoft.com/office/officeart/2005/8/layout/radial6"/>
    <dgm:cxn modelId="{94DF9283-D1C3-4906-9A32-05235784EE54}" srcId="{6C211F4E-AB49-4ABF-8A18-B60778DE3325}" destId="{92D03317-CCC3-4C36-9485-A7FE65039AAF}" srcOrd="2" destOrd="0" parTransId="{6041A527-C61C-4175-9E6A-530A5FDF22AA}" sibTransId="{657718E0-87C7-4BB0-96BE-CD852F911361}"/>
    <dgm:cxn modelId="{30DEA291-84B4-4E63-B0B5-A896908F6536}" srcId="{6C211F4E-AB49-4ABF-8A18-B60778DE3325}" destId="{1B1E4184-0921-475D-B08F-63767E3B4DE4}" srcOrd="0" destOrd="0" parTransId="{E535DBA1-4D0C-4BDF-B0CC-07F5BD8E55A8}" sibTransId="{24BC0C45-813E-4FEA-A01A-7FB5BA28CABD}"/>
    <dgm:cxn modelId="{E55DC795-DC7E-4157-A25A-7EAC751355DE}" type="presOf" srcId="{F71F1458-0EFE-4339-B171-0FFBDDBCF983}" destId="{A39EA9F9-31E9-4F59-ADE4-C6C89089E291}" srcOrd="0" destOrd="0" presId="urn:microsoft.com/office/officeart/2005/8/layout/radial6"/>
    <dgm:cxn modelId="{97ABB59D-F704-4F0F-A904-261C0399AD4D}" srcId="{6C211F4E-AB49-4ABF-8A18-B60778DE3325}" destId="{82F3DAD8-D6F6-4182-8216-79347E6E3EE6}" srcOrd="1" destOrd="0" parTransId="{30D65E2C-D482-46FB-930B-216AE7583E81}" sibTransId="{A3B23991-492E-4307-9A88-7401712FD631}"/>
    <dgm:cxn modelId="{B609C8C6-C3ED-43E9-B31B-E272E87A90E4}" type="presOf" srcId="{24BC0C45-813E-4FEA-A01A-7FB5BA28CABD}" destId="{14170DBB-DA98-4D4B-99E4-BEF8F7457C8C}" srcOrd="0" destOrd="0" presId="urn:microsoft.com/office/officeart/2005/8/layout/radial6"/>
    <dgm:cxn modelId="{8D3EAAD0-866A-4DF6-9710-E57356D99602}" type="presOf" srcId="{657718E0-87C7-4BB0-96BE-CD852F911361}" destId="{E8C3EF23-67D6-4308-A52B-7E9932424663}" srcOrd="0" destOrd="0" presId="urn:microsoft.com/office/officeart/2005/8/layout/radial6"/>
    <dgm:cxn modelId="{8B035AED-BD86-4242-A7A6-66B9D93982DF}" type="presOf" srcId="{1B1E4184-0921-475D-B08F-63767E3B4DE4}" destId="{7639D717-249B-4BC4-97F9-7B60E030CAE7}" srcOrd="0" destOrd="0" presId="urn:microsoft.com/office/officeart/2005/8/layout/radial6"/>
    <dgm:cxn modelId="{A55A1CF0-D309-41B1-A76A-5D9D86695EB1}" type="presOf" srcId="{14CC42E3-A749-446C-930F-B8D7A6A6027B}" destId="{D9E59396-A30B-4C2A-94A8-7D460E750D9C}" srcOrd="0" destOrd="0" presId="urn:microsoft.com/office/officeart/2005/8/layout/radial6"/>
    <dgm:cxn modelId="{06B672F6-190B-45E5-B204-880EA7C7CF88}" type="presOf" srcId="{82F3DAD8-D6F6-4182-8216-79347E6E3EE6}" destId="{FAEBF389-784C-4AEB-BD2A-DF67082EDF45}" srcOrd="0" destOrd="0" presId="urn:microsoft.com/office/officeart/2005/8/layout/radial6"/>
    <dgm:cxn modelId="{76E748A8-6C75-415E-B49A-75B18F040B84}" type="presParOf" srcId="{F7E64AB2-536B-4AF3-8FC5-6F46CF67CF48}" destId="{CCE7A1CF-D39B-40C7-805B-B09035CD931E}" srcOrd="0" destOrd="0" presId="urn:microsoft.com/office/officeart/2005/8/layout/radial6"/>
    <dgm:cxn modelId="{1A8F8AD5-3495-4FAF-BB96-E79D4A7AD1C2}" type="presParOf" srcId="{F7E64AB2-536B-4AF3-8FC5-6F46CF67CF48}" destId="{7639D717-249B-4BC4-97F9-7B60E030CAE7}" srcOrd="1" destOrd="0" presId="urn:microsoft.com/office/officeart/2005/8/layout/radial6"/>
    <dgm:cxn modelId="{B5B84871-734C-4165-83A0-2F6100ACEF90}" type="presParOf" srcId="{F7E64AB2-536B-4AF3-8FC5-6F46CF67CF48}" destId="{6C202129-D355-4985-9ED7-24A83990D42D}" srcOrd="2" destOrd="0" presId="urn:microsoft.com/office/officeart/2005/8/layout/radial6"/>
    <dgm:cxn modelId="{BA4F996E-1822-42CF-8180-B1C1082AAB3D}" type="presParOf" srcId="{F7E64AB2-536B-4AF3-8FC5-6F46CF67CF48}" destId="{14170DBB-DA98-4D4B-99E4-BEF8F7457C8C}" srcOrd="3" destOrd="0" presId="urn:microsoft.com/office/officeart/2005/8/layout/radial6"/>
    <dgm:cxn modelId="{7F679E86-8AE0-46A4-BEA9-C433CFCC665C}" type="presParOf" srcId="{F7E64AB2-536B-4AF3-8FC5-6F46CF67CF48}" destId="{FAEBF389-784C-4AEB-BD2A-DF67082EDF45}" srcOrd="4" destOrd="0" presId="urn:microsoft.com/office/officeart/2005/8/layout/radial6"/>
    <dgm:cxn modelId="{1A7A7ECC-2BFC-4022-B2BB-1139D5991E84}" type="presParOf" srcId="{F7E64AB2-536B-4AF3-8FC5-6F46CF67CF48}" destId="{461A7C47-3375-415F-B081-48D7690D8B24}" srcOrd="5" destOrd="0" presId="urn:microsoft.com/office/officeart/2005/8/layout/radial6"/>
    <dgm:cxn modelId="{6236190B-503C-44F8-B572-2CC1276074C3}" type="presParOf" srcId="{F7E64AB2-536B-4AF3-8FC5-6F46CF67CF48}" destId="{DDB0501E-E534-4B00-B0F1-5C67AECABE35}" srcOrd="6" destOrd="0" presId="urn:microsoft.com/office/officeart/2005/8/layout/radial6"/>
    <dgm:cxn modelId="{EAF286B6-FAD9-4065-B03E-BD6FA096DA40}" type="presParOf" srcId="{F7E64AB2-536B-4AF3-8FC5-6F46CF67CF48}" destId="{BD54A6FC-EB55-43E4-84EE-488720ABC8EF}" srcOrd="7" destOrd="0" presId="urn:microsoft.com/office/officeart/2005/8/layout/radial6"/>
    <dgm:cxn modelId="{A8D695AB-80BC-44E4-A0AA-54F5C844E73D}" type="presParOf" srcId="{F7E64AB2-536B-4AF3-8FC5-6F46CF67CF48}" destId="{498F47FA-E736-40ED-A096-CC87D7393B96}" srcOrd="8" destOrd="0" presId="urn:microsoft.com/office/officeart/2005/8/layout/radial6"/>
    <dgm:cxn modelId="{A290BA57-AE5F-485C-8280-BDEA6163CCE5}" type="presParOf" srcId="{F7E64AB2-536B-4AF3-8FC5-6F46CF67CF48}" destId="{E8C3EF23-67D6-4308-A52B-7E9932424663}" srcOrd="9" destOrd="0" presId="urn:microsoft.com/office/officeart/2005/8/layout/radial6"/>
    <dgm:cxn modelId="{DF0B63E5-B5B9-4DC9-9B50-357CCA73B810}" type="presParOf" srcId="{F7E64AB2-536B-4AF3-8FC5-6F46CF67CF48}" destId="{A39EA9F9-31E9-4F59-ADE4-C6C89089E291}" srcOrd="10" destOrd="0" presId="urn:microsoft.com/office/officeart/2005/8/layout/radial6"/>
    <dgm:cxn modelId="{228720D2-C0A9-4A6A-AA29-A4A7E5719C5F}" type="presParOf" srcId="{F7E64AB2-536B-4AF3-8FC5-6F46CF67CF48}" destId="{F10FC5F1-3A90-48C3-9C6B-AB5610CE7531}" srcOrd="11" destOrd="0" presId="urn:microsoft.com/office/officeart/2005/8/layout/radial6"/>
    <dgm:cxn modelId="{14731E2B-27DE-41B1-A1C5-01C8D69D0E55}" type="presParOf" srcId="{F7E64AB2-536B-4AF3-8FC5-6F46CF67CF48}" destId="{5B2EFEDE-8EA6-46AB-A70C-75E6814C7B07}" srcOrd="12" destOrd="0" presId="urn:microsoft.com/office/officeart/2005/8/layout/radial6"/>
    <dgm:cxn modelId="{78133F92-5018-4415-B14C-A7EF724FF62B}" type="presParOf" srcId="{F7E64AB2-536B-4AF3-8FC5-6F46CF67CF48}" destId="{48E75C32-42BD-4199-B6DC-753794BF8629}" srcOrd="13" destOrd="0" presId="urn:microsoft.com/office/officeart/2005/8/layout/radial6"/>
    <dgm:cxn modelId="{3E0C8909-03CA-4E3C-AE82-959539B78BC3}" type="presParOf" srcId="{F7E64AB2-536B-4AF3-8FC5-6F46CF67CF48}" destId="{B10EEEF1-A388-4953-9CB3-3974CE4C644D}" srcOrd="14" destOrd="0" presId="urn:microsoft.com/office/officeart/2005/8/layout/radial6"/>
    <dgm:cxn modelId="{06B99487-3FF8-46D0-BEF6-90AB44C1FCDE}" type="presParOf" srcId="{F7E64AB2-536B-4AF3-8FC5-6F46CF67CF48}" destId="{651D01FD-E06B-4092-BE34-9699041158AD}" srcOrd="15" destOrd="0" presId="urn:microsoft.com/office/officeart/2005/8/layout/radial6"/>
    <dgm:cxn modelId="{9BE05929-2B68-47F1-9ED7-6CC0F7E6ED7A}" type="presParOf" srcId="{F7E64AB2-536B-4AF3-8FC5-6F46CF67CF48}" destId="{B41475FB-5357-4051-86AE-2BB76FAC549D}" srcOrd="16" destOrd="0" presId="urn:microsoft.com/office/officeart/2005/8/layout/radial6"/>
    <dgm:cxn modelId="{4F3283AB-F9B1-4B42-BA2D-E2CF3F5C760A}" type="presParOf" srcId="{F7E64AB2-536B-4AF3-8FC5-6F46CF67CF48}" destId="{7473C884-1403-4FF3-8E89-1DF29A62A8C5}" srcOrd="17" destOrd="0" presId="urn:microsoft.com/office/officeart/2005/8/layout/radial6"/>
    <dgm:cxn modelId="{7319FA41-D9CA-4A71-8A1F-38896EAB2CAB}" type="presParOf" srcId="{F7E64AB2-536B-4AF3-8FC5-6F46CF67CF48}" destId="{D9E59396-A30B-4C2A-94A8-7D460E750D9C}" srcOrd="1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575BEA-1FB8-4A3A-8742-256F2F9FEF08}" type="doc">
      <dgm:prSet loTypeId="urn:microsoft.com/office/officeart/2005/8/layout/radial6" loCatId="relationship" qsTypeId="urn:microsoft.com/office/officeart/2005/8/quickstyle/simple1" qsCatId="simple" csTypeId="urn:microsoft.com/office/officeart/2005/8/colors/accent4_1" csCatId="accent4" phldr="1"/>
      <dgm:spPr/>
      <dgm:t>
        <a:bodyPr/>
        <a:lstStyle/>
        <a:p>
          <a:endParaRPr lang="it-IT"/>
        </a:p>
      </dgm:t>
    </dgm:pt>
    <dgm:pt modelId="{DF28A08E-8957-4E2B-9680-280FDE215524}">
      <dgm:prSet phldrT="[Testo]"/>
      <dgm:spPr/>
      <dgm:t>
        <a:bodyPr/>
        <a:lstStyle/>
        <a:p>
          <a:r>
            <a:rPr lang="it-IT" dirty="0">
              <a:latin typeface="Aharoni" panose="02010803020104030203" pitchFamily="2" charset="-79"/>
              <a:cs typeface="Aharoni" panose="02010803020104030203" pitchFamily="2" charset="-79"/>
            </a:rPr>
            <a:t>DISADVANTAGES</a:t>
          </a:r>
        </a:p>
      </dgm:t>
    </dgm:pt>
    <dgm:pt modelId="{947EE5CF-8A0A-475E-BAB2-0ED495BEE35D}" type="parTrans" cxnId="{6137A370-D4F2-41A9-950B-658521502D7C}">
      <dgm:prSet/>
      <dgm:spPr/>
      <dgm:t>
        <a:bodyPr/>
        <a:lstStyle/>
        <a:p>
          <a:endParaRPr lang="it-IT">
            <a:latin typeface="Aharoni" panose="02010803020104030203" pitchFamily="2" charset="-79"/>
            <a:cs typeface="Aharoni" panose="02010803020104030203" pitchFamily="2" charset="-79"/>
          </a:endParaRPr>
        </a:p>
      </dgm:t>
    </dgm:pt>
    <dgm:pt modelId="{09BD8F5A-D090-4BF6-98F3-474AEEAC5E02}" type="sibTrans" cxnId="{6137A370-D4F2-41A9-950B-658521502D7C}">
      <dgm:prSet/>
      <dgm:spPr/>
      <dgm:t>
        <a:bodyPr/>
        <a:lstStyle/>
        <a:p>
          <a:endParaRPr lang="it-IT">
            <a:latin typeface="Aharoni" panose="02010803020104030203" pitchFamily="2" charset="-79"/>
            <a:cs typeface="Aharoni" panose="02010803020104030203" pitchFamily="2" charset="-79"/>
          </a:endParaRPr>
        </a:p>
      </dgm:t>
    </dgm:pt>
    <dgm:pt modelId="{663D223D-79AD-401A-98FD-99083503EED6}">
      <dgm:prSet phldrT="[Testo]"/>
      <dgm:spPr/>
      <dgm:t>
        <a:bodyPr/>
        <a:lstStyle/>
        <a:p>
          <a:r>
            <a:rPr lang="it-IT" dirty="0">
              <a:latin typeface="Aharoni" panose="02010803020104030203" pitchFamily="2" charset="-79"/>
              <a:cs typeface="Aharoni" panose="02010803020104030203" pitchFamily="2" charset="-79"/>
            </a:rPr>
            <a:t>NEW</a:t>
          </a:r>
        </a:p>
        <a:p>
          <a:r>
            <a:rPr lang="it-IT" dirty="0">
              <a:latin typeface="Aharoni" panose="02010803020104030203" pitchFamily="2" charset="-79"/>
              <a:cs typeface="Aharoni" panose="02010803020104030203" pitchFamily="2" charset="-79"/>
            </a:rPr>
            <a:t>INFRASTRUCTURES</a:t>
          </a:r>
        </a:p>
        <a:p>
          <a:r>
            <a:rPr lang="it-IT" dirty="0">
              <a:latin typeface="Aharoni" panose="02010803020104030203" pitchFamily="2" charset="-79"/>
              <a:cs typeface="Aharoni" panose="02010803020104030203" pitchFamily="2" charset="-79"/>
            </a:rPr>
            <a:t>NEEDED</a:t>
          </a:r>
        </a:p>
      </dgm:t>
    </dgm:pt>
    <dgm:pt modelId="{060DBAA2-6C81-4B9E-A10E-1D399B918405}" type="parTrans" cxnId="{01AF2164-277B-4D43-904C-EFFA5C3DE72C}">
      <dgm:prSet/>
      <dgm:spPr/>
      <dgm:t>
        <a:bodyPr/>
        <a:lstStyle/>
        <a:p>
          <a:endParaRPr lang="it-IT">
            <a:latin typeface="Aharoni" panose="02010803020104030203" pitchFamily="2" charset="-79"/>
            <a:cs typeface="Aharoni" panose="02010803020104030203" pitchFamily="2" charset="-79"/>
          </a:endParaRPr>
        </a:p>
      </dgm:t>
    </dgm:pt>
    <dgm:pt modelId="{73C8EAEA-E24D-4EC1-93A8-4EB2FC3AD5B2}" type="sibTrans" cxnId="{01AF2164-277B-4D43-904C-EFFA5C3DE72C}">
      <dgm:prSet/>
      <dgm:spPr/>
      <dgm:t>
        <a:bodyPr/>
        <a:lstStyle/>
        <a:p>
          <a:endParaRPr lang="it-IT">
            <a:latin typeface="Aharoni" panose="02010803020104030203" pitchFamily="2" charset="-79"/>
            <a:cs typeface="Aharoni" panose="02010803020104030203" pitchFamily="2" charset="-79"/>
          </a:endParaRPr>
        </a:p>
      </dgm:t>
    </dgm:pt>
    <dgm:pt modelId="{12C338DE-6BAC-44A1-AC7E-722B46383453}">
      <dgm:prSet phldrT="[Testo]"/>
      <dgm:spPr/>
      <dgm:t>
        <a:bodyPr/>
        <a:lstStyle/>
        <a:p>
          <a:r>
            <a:rPr lang="it-IT" dirty="0">
              <a:latin typeface="Aharoni" panose="02010803020104030203" pitchFamily="2" charset="-79"/>
              <a:cs typeface="Aharoni" panose="02010803020104030203" pitchFamily="2" charset="-79"/>
            </a:rPr>
            <a:t>EXPENSIVE</a:t>
          </a:r>
        </a:p>
      </dgm:t>
    </dgm:pt>
    <dgm:pt modelId="{D45EC34B-D6F6-4A88-B26D-CB2C12E33B68}" type="parTrans" cxnId="{D93500B4-9630-4B2D-9A12-D1A619AB5C90}">
      <dgm:prSet/>
      <dgm:spPr/>
      <dgm:t>
        <a:bodyPr/>
        <a:lstStyle/>
        <a:p>
          <a:endParaRPr lang="it-IT">
            <a:latin typeface="Aharoni" panose="02010803020104030203" pitchFamily="2" charset="-79"/>
            <a:cs typeface="Aharoni" panose="02010803020104030203" pitchFamily="2" charset="-79"/>
          </a:endParaRPr>
        </a:p>
      </dgm:t>
    </dgm:pt>
    <dgm:pt modelId="{525B9AB6-CFF0-4343-AE79-AD0DE3A7DF21}" type="sibTrans" cxnId="{D93500B4-9630-4B2D-9A12-D1A619AB5C90}">
      <dgm:prSet/>
      <dgm:spPr/>
      <dgm:t>
        <a:bodyPr/>
        <a:lstStyle/>
        <a:p>
          <a:endParaRPr lang="it-IT">
            <a:latin typeface="Aharoni" panose="02010803020104030203" pitchFamily="2" charset="-79"/>
            <a:cs typeface="Aharoni" panose="02010803020104030203" pitchFamily="2" charset="-79"/>
          </a:endParaRPr>
        </a:p>
      </dgm:t>
    </dgm:pt>
    <dgm:pt modelId="{2A4BCE1A-0A15-42D4-82B4-FDF538218C77}" type="pres">
      <dgm:prSet presAssocID="{D3575BEA-1FB8-4A3A-8742-256F2F9FEF08}" presName="Name0" presStyleCnt="0">
        <dgm:presLayoutVars>
          <dgm:chMax val="1"/>
          <dgm:dir/>
          <dgm:animLvl val="ctr"/>
          <dgm:resizeHandles val="exact"/>
        </dgm:presLayoutVars>
      </dgm:prSet>
      <dgm:spPr/>
    </dgm:pt>
    <dgm:pt modelId="{3AA0AC0E-1E24-45F9-8BFA-41CAA0180B64}" type="pres">
      <dgm:prSet presAssocID="{DF28A08E-8957-4E2B-9680-280FDE215524}" presName="centerShape" presStyleLbl="node0" presStyleIdx="0" presStyleCnt="1" custScaleX="147735" custScaleY="59688" custLinFactNeighborY="-3744"/>
      <dgm:spPr/>
    </dgm:pt>
    <dgm:pt modelId="{FC1F07EA-72ED-469C-81B9-D210747BE96C}" type="pres">
      <dgm:prSet presAssocID="{663D223D-79AD-401A-98FD-99083503EED6}" presName="node" presStyleLbl="node1" presStyleIdx="0" presStyleCnt="2" custScaleX="110000" custScaleY="110000">
        <dgm:presLayoutVars>
          <dgm:bulletEnabled val="1"/>
        </dgm:presLayoutVars>
      </dgm:prSet>
      <dgm:spPr/>
    </dgm:pt>
    <dgm:pt modelId="{CBC31129-B1C0-4A3A-AA92-6206037AE0CC}" type="pres">
      <dgm:prSet presAssocID="{663D223D-79AD-401A-98FD-99083503EED6}" presName="dummy" presStyleCnt="0"/>
      <dgm:spPr/>
    </dgm:pt>
    <dgm:pt modelId="{5662CF00-441F-4483-ADDC-2D980F97F71D}" type="pres">
      <dgm:prSet presAssocID="{73C8EAEA-E24D-4EC1-93A8-4EB2FC3AD5B2}" presName="sibTrans" presStyleLbl="sibTrans2D1" presStyleIdx="0" presStyleCnt="2"/>
      <dgm:spPr/>
    </dgm:pt>
    <dgm:pt modelId="{2DEBE7F0-21F5-45C6-B6CA-33ABDBE5CEB5}" type="pres">
      <dgm:prSet presAssocID="{12C338DE-6BAC-44A1-AC7E-722B46383453}" presName="node" presStyleLbl="node1" presStyleIdx="1" presStyleCnt="2" custScaleX="110000" custScaleY="110000">
        <dgm:presLayoutVars>
          <dgm:bulletEnabled val="1"/>
        </dgm:presLayoutVars>
      </dgm:prSet>
      <dgm:spPr/>
    </dgm:pt>
    <dgm:pt modelId="{85511E79-3D0C-41BC-8AE3-698A99919F4F}" type="pres">
      <dgm:prSet presAssocID="{12C338DE-6BAC-44A1-AC7E-722B46383453}" presName="dummy" presStyleCnt="0"/>
      <dgm:spPr/>
    </dgm:pt>
    <dgm:pt modelId="{A18FEB06-BC3E-43F8-9B9B-B36F7AF55CCB}" type="pres">
      <dgm:prSet presAssocID="{525B9AB6-CFF0-4343-AE79-AD0DE3A7DF21}" presName="sibTrans" presStyleLbl="sibTrans2D1" presStyleIdx="1" presStyleCnt="2"/>
      <dgm:spPr/>
    </dgm:pt>
  </dgm:ptLst>
  <dgm:cxnLst>
    <dgm:cxn modelId="{F255440B-F775-49CB-A7B8-8757B1DC5041}" type="presOf" srcId="{DF28A08E-8957-4E2B-9680-280FDE215524}" destId="{3AA0AC0E-1E24-45F9-8BFA-41CAA0180B64}" srcOrd="0" destOrd="0" presId="urn:microsoft.com/office/officeart/2005/8/layout/radial6"/>
    <dgm:cxn modelId="{C28AB55C-CB16-48C8-B170-E9C569816AFB}" type="presOf" srcId="{73C8EAEA-E24D-4EC1-93A8-4EB2FC3AD5B2}" destId="{5662CF00-441F-4483-ADDC-2D980F97F71D}" srcOrd="0" destOrd="0" presId="urn:microsoft.com/office/officeart/2005/8/layout/radial6"/>
    <dgm:cxn modelId="{01AF2164-277B-4D43-904C-EFFA5C3DE72C}" srcId="{DF28A08E-8957-4E2B-9680-280FDE215524}" destId="{663D223D-79AD-401A-98FD-99083503EED6}" srcOrd="0" destOrd="0" parTransId="{060DBAA2-6C81-4B9E-A10E-1D399B918405}" sibTransId="{73C8EAEA-E24D-4EC1-93A8-4EB2FC3AD5B2}"/>
    <dgm:cxn modelId="{774A434D-E25D-4666-BE63-2352A7124B72}" type="presOf" srcId="{525B9AB6-CFF0-4343-AE79-AD0DE3A7DF21}" destId="{A18FEB06-BC3E-43F8-9B9B-B36F7AF55CCB}" srcOrd="0" destOrd="0" presId="urn:microsoft.com/office/officeart/2005/8/layout/radial6"/>
    <dgm:cxn modelId="{6137A370-D4F2-41A9-950B-658521502D7C}" srcId="{D3575BEA-1FB8-4A3A-8742-256F2F9FEF08}" destId="{DF28A08E-8957-4E2B-9680-280FDE215524}" srcOrd="0" destOrd="0" parTransId="{947EE5CF-8A0A-475E-BAB2-0ED495BEE35D}" sibTransId="{09BD8F5A-D090-4BF6-98F3-474AEEAC5E02}"/>
    <dgm:cxn modelId="{7EE3E3AD-A06E-4B4E-B59E-CEE5AF6F6BB4}" type="presOf" srcId="{D3575BEA-1FB8-4A3A-8742-256F2F9FEF08}" destId="{2A4BCE1A-0A15-42D4-82B4-FDF538218C77}" srcOrd="0" destOrd="0" presId="urn:microsoft.com/office/officeart/2005/8/layout/radial6"/>
    <dgm:cxn modelId="{D93500B4-9630-4B2D-9A12-D1A619AB5C90}" srcId="{DF28A08E-8957-4E2B-9680-280FDE215524}" destId="{12C338DE-6BAC-44A1-AC7E-722B46383453}" srcOrd="1" destOrd="0" parTransId="{D45EC34B-D6F6-4A88-B26D-CB2C12E33B68}" sibTransId="{525B9AB6-CFF0-4343-AE79-AD0DE3A7DF21}"/>
    <dgm:cxn modelId="{47B347C5-D1B7-48DA-AE9A-FA0DA9F52E98}" type="presOf" srcId="{12C338DE-6BAC-44A1-AC7E-722B46383453}" destId="{2DEBE7F0-21F5-45C6-B6CA-33ABDBE5CEB5}" srcOrd="0" destOrd="0" presId="urn:microsoft.com/office/officeart/2005/8/layout/radial6"/>
    <dgm:cxn modelId="{203DA6F9-3C3B-448E-90E3-E2C796C5D53E}" type="presOf" srcId="{663D223D-79AD-401A-98FD-99083503EED6}" destId="{FC1F07EA-72ED-469C-81B9-D210747BE96C}" srcOrd="0" destOrd="0" presId="urn:microsoft.com/office/officeart/2005/8/layout/radial6"/>
    <dgm:cxn modelId="{3FF7915E-3C8E-4EB3-817C-09C87EE0904F}" type="presParOf" srcId="{2A4BCE1A-0A15-42D4-82B4-FDF538218C77}" destId="{3AA0AC0E-1E24-45F9-8BFA-41CAA0180B64}" srcOrd="0" destOrd="0" presId="urn:microsoft.com/office/officeart/2005/8/layout/radial6"/>
    <dgm:cxn modelId="{93E20455-FBB9-487F-A878-42424857AD82}" type="presParOf" srcId="{2A4BCE1A-0A15-42D4-82B4-FDF538218C77}" destId="{FC1F07EA-72ED-469C-81B9-D210747BE96C}" srcOrd="1" destOrd="0" presId="urn:microsoft.com/office/officeart/2005/8/layout/radial6"/>
    <dgm:cxn modelId="{C9BD14A4-8270-4567-A4AE-ECAC8BFCCD35}" type="presParOf" srcId="{2A4BCE1A-0A15-42D4-82B4-FDF538218C77}" destId="{CBC31129-B1C0-4A3A-AA92-6206037AE0CC}" srcOrd="2" destOrd="0" presId="urn:microsoft.com/office/officeart/2005/8/layout/radial6"/>
    <dgm:cxn modelId="{F151E51E-C00B-49B2-A88A-4D115A29D11C}" type="presParOf" srcId="{2A4BCE1A-0A15-42D4-82B4-FDF538218C77}" destId="{5662CF00-441F-4483-ADDC-2D980F97F71D}" srcOrd="3" destOrd="0" presId="urn:microsoft.com/office/officeart/2005/8/layout/radial6"/>
    <dgm:cxn modelId="{0CFEF88F-196F-4A59-B7F6-2BB93C6D1314}" type="presParOf" srcId="{2A4BCE1A-0A15-42D4-82B4-FDF538218C77}" destId="{2DEBE7F0-21F5-45C6-B6CA-33ABDBE5CEB5}" srcOrd="4" destOrd="0" presId="urn:microsoft.com/office/officeart/2005/8/layout/radial6"/>
    <dgm:cxn modelId="{33C1B020-55C1-4138-B680-01AA59ED2283}" type="presParOf" srcId="{2A4BCE1A-0A15-42D4-82B4-FDF538218C77}" destId="{85511E79-3D0C-41BC-8AE3-698A99919F4F}" srcOrd="5" destOrd="0" presId="urn:microsoft.com/office/officeart/2005/8/layout/radial6"/>
    <dgm:cxn modelId="{29975081-F18F-40EA-8447-4BFE67A477E1}" type="presParOf" srcId="{2A4BCE1A-0A15-42D4-82B4-FDF538218C77}" destId="{A18FEB06-BC3E-43F8-9B9B-B36F7AF55CCB}" srcOrd="6" destOrd="0" presId="urn:microsoft.com/office/officeart/2005/8/layout/radial6"/>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80988-60C5-413A-A94A-68815309D148}">
      <dsp:nvSpPr>
        <dsp:cNvPr id="0" name=""/>
        <dsp:cNvSpPr/>
      </dsp:nvSpPr>
      <dsp:spPr>
        <a:xfrm>
          <a:off x="1758250" y="0"/>
          <a:ext cx="2094415" cy="2094734"/>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02DAFB6-2F2B-407B-8F2D-E41F9377A514}">
      <dsp:nvSpPr>
        <dsp:cNvPr id="0" name=""/>
        <dsp:cNvSpPr/>
      </dsp:nvSpPr>
      <dsp:spPr>
        <a:xfrm>
          <a:off x="2221185" y="756262"/>
          <a:ext cx="1163826" cy="581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it-IT" sz="4500" kern="1200" dirty="0">
              <a:latin typeface="Aharoni" panose="02010803020104030203" pitchFamily="2" charset="-79"/>
              <a:cs typeface="Aharoni" panose="02010803020104030203" pitchFamily="2" charset="-79"/>
            </a:rPr>
            <a:t>1962</a:t>
          </a:r>
        </a:p>
      </dsp:txBody>
      <dsp:txXfrm>
        <a:off x="2221185" y="756262"/>
        <a:ext cx="1163826" cy="581773"/>
      </dsp:txXfrm>
    </dsp:sp>
    <dsp:sp modelId="{1AE9D454-B0B9-4351-8D7C-C378094AD4D4}">
      <dsp:nvSpPr>
        <dsp:cNvPr id="0" name=""/>
        <dsp:cNvSpPr/>
      </dsp:nvSpPr>
      <dsp:spPr>
        <a:xfrm>
          <a:off x="1176534" y="1203580"/>
          <a:ext cx="2094415" cy="2094734"/>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EC11074-BCF5-4C13-B821-22FBDF217571}">
      <dsp:nvSpPr>
        <dsp:cNvPr id="0" name=""/>
        <dsp:cNvSpPr/>
      </dsp:nvSpPr>
      <dsp:spPr>
        <a:xfrm>
          <a:off x="1641828" y="1966804"/>
          <a:ext cx="1163826" cy="581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it-IT" sz="4500" kern="1200" dirty="0">
              <a:latin typeface="Aharoni" panose="02010803020104030203" pitchFamily="2" charset="-79"/>
              <a:cs typeface="Aharoni" panose="02010803020104030203" pitchFamily="2" charset="-79"/>
            </a:rPr>
            <a:t>1972</a:t>
          </a:r>
        </a:p>
      </dsp:txBody>
      <dsp:txXfrm>
        <a:off x="1641828" y="1966804"/>
        <a:ext cx="1163826" cy="581773"/>
      </dsp:txXfrm>
    </dsp:sp>
    <dsp:sp modelId="{275656A0-F141-4DD8-A621-F97B57F22DD3}">
      <dsp:nvSpPr>
        <dsp:cNvPr id="0" name=""/>
        <dsp:cNvSpPr/>
      </dsp:nvSpPr>
      <dsp:spPr>
        <a:xfrm>
          <a:off x="1907317" y="2551189"/>
          <a:ext cx="1799427" cy="1800148"/>
        </a:xfrm>
        <a:prstGeom prst="blockArc">
          <a:avLst>
            <a:gd name="adj1" fmla="val 13500000"/>
            <a:gd name="adj2" fmla="val 10800000"/>
            <a:gd name="adj3" fmla="val 1274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9C5606F-4BE4-4C7A-BB45-713A1D50D5B1}">
      <dsp:nvSpPr>
        <dsp:cNvPr id="0" name=""/>
        <dsp:cNvSpPr/>
      </dsp:nvSpPr>
      <dsp:spPr>
        <a:xfrm>
          <a:off x="2223938" y="3179087"/>
          <a:ext cx="1163826" cy="581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it-IT" sz="4500" kern="1200" dirty="0">
              <a:latin typeface="Aharoni" panose="02010803020104030203" pitchFamily="2" charset="-79"/>
              <a:cs typeface="Aharoni" panose="02010803020104030203" pitchFamily="2" charset="-79"/>
            </a:rPr>
            <a:t>1980</a:t>
          </a:r>
        </a:p>
      </dsp:txBody>
      <dsp:txXfrm>
        <a:off x="2223938" y="3179087"/>
        <a:ext cx="1163826" cy="581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BE3D9-9223-4FD0-867A-4843D4ED67BA}">
      <dsp:nvSpPr>
        <dsp:cNvPr id="0" name=""/>
        <dsp:cNvSpPr/>
      </dsp:nvSpPr>
      <dsp:spPr>
        <a:xfrm>
          <a:off x="1368598" y="0"/>
          <a:ext cx="1731678" cy="1731855"/>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439CA-5622-41F4-AA1B-8FEB92670ED2}">
      <dsp:nvSpPr>
        <dsp:cNvPr id="0" name=""/>
        <dsp:cNvSpPr/>
      </dsp:nvSpPr>
      <dsp:spPr>
        <a:xfrm>
          <a:off x="1750925" y="626884"/>
          <a:ext cx="966374" cy="48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it-IT" sz="3700" kern="1200" dirty="0">
              <a:latin typeface="Aharoni" panose="02010803020104030203" pitchFamily="2" charset="-79"/>
              <a:cs typeface="Aharoni" panose="02010803020104030203" pitchFamily="2" charset="-79"/>
            </a:rPr>
            <a:t>1987</a:t>
          </a:r>
        </a:p>
      </dsp:txBody>
      <dsp:txXfrm>
        <a:off x="1750925" y="626884"/>
        <a:ext cx="966374" cy="483137"/>
      </dsp:txXfrm>
    </dsp:sp>
    <dsp:sp modelId="{5CCB18A5-1B3A-417E-BF15-EE9C85F73523}">
      <dsp:nvSpPr>
        <dsp:cNvPr id="0" name=""/>
        <dsp:cNvSpPr/>
      </dsp:nvSpPr>
      <dsp:spPr>
        <a:xfrm>
          <a:off x="887522" y="995208"/>
          <a:ext cx="1731678" cy="1731855"/>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51D82-976F-4ADF-828B-FC13CCE8C67B}">
      <dsp:nvSpPr>
        <dsp:cNvPr id="0" name=""/>
        <dsp:cNvSpPr/>
      </dsp:nvSpPr>
      <dsp:spPr>
        <a:xfrm>
          <a:off x="1267900" y="1623929"/>
          <a:ext cx="966374" cy="48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it-IT" sz="3700" kern="1200" dirty="0">
              <a:latin typeface="Aharoni" panose="02010803020104030203" pitchFamily="2" charset="-79"/>
              <a:cs typeface="Aharoni" panose="02010803020104030203" pitchFamily="2" charset="-79"/>
            </a:rPr>
            <a:t>1990</a:t>
          </a:r>
        </a:p>
      </dsp:txBody>
      <dsp:txXfrm>
        <a:off x="1267900" y="1623929"/>
        <a:ext cx="966374" cy="483137"/>
      </dsp:txXfrm>
    </dsp:sp>
    <dsp:sp modelId="{99AF02EA-708C-4448-8223-4B88A6CC2045}">
      <dsp:nvSpPr>
        <dsp:cNvPr id="0" name=""/>
        <dsp:cNvSpPr/>
      </dsp:nvSpPr>
      <dsp:spPr>
        <a:xfrm>
          <a:off x="1368598" y="1994090"/>
          <a:ext cx="1731678" cy="1731855"/>
        </a:xfrm>
        <a:prstGeom prst="circularArrow">
          <a:avLst>
            <a:gd name="adj1" fmla="val 10980"/>
            <a:gd name="adj2" fmla="val 1142322"/>
            <a:gd name="adj3" fmla="val 4500000"/>
            <a:gd name="adj4" fmla="val 13500000"/>
            <a:gd name="adj5" fmla="val 125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65DC21-ABBE-4494-A91F-8AE6E567B0C8}">
      <dsp:nvSpPr>
        <dsp:cNvPr id="0" name=""/>
        <dsp:cNvSpPr/>
      </dsp:nvSpPr>
      <dsp:spPr>
        <a:xfrm>
          <a:off x="1750925" y="2620975"/>
          <a:ext cx="966374" cy="48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it-IT" sz="3700" kern="1200" dirty="0">
              <a:latin typeface="Aharoni" panose="02010803020104030203" pitchFamily="2" charset="-79"/>
              <a:cs typeface="Aharoni" panose="02010803020104030203" pitchFamily="2" charset="-79"/>
            </a:rPr>
            <a:t>2011</a:t>
          </a:r>
        </a:p>
      </dsp:txBody>
      <dsp:txXfrm>
        <a:off x="1750925" y="2620975"/>
        <a:ext cx="966374" cy="483137"/>
      </dsp:txXfrm>
    </dsp:sp>
    <dsp:sp modelId="{CC57A38C-DC28-46C2-BE66-44209626BA41}">
      <dsp:nvSpPr>
        <dsp:cNvPr id="0" name=""/>
        <dsp:cNvSpPr/>
      </dsp:nvSpPr>
      <dsp:spPr>
        <a:xfrm>
          <a:off x="1010958" y="3104112"/>
          <a:ext cx="1487730" cy="1488449"/>
        </a:xfrm>
        <a:prstGeom prst="blockArc">
          <a:avLst>
            <a:gd name="adj1" fmla="val 0"/>
            <a:gd name="adj2" fmla="val 18900000"/>
            <a:gd name="adj3" fmla="val 1274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C9A8B-EB77-492B-842A-CF4DC2747EF0}">
      <dsp:nvSpPr>
        <dsp:cNvPr id="0" name=""/>
        <dsp:cNvSpPr/>
      </dsp:nvSpPr>
      <dsp:spPr>
        <a:xfrm>
          <a:off x="1267900" y="3618020"/>
          <a:ext cx="966374" cy="48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it-IT" sz="3700" kern="1200" dirty="0">
              <a:latin typeface="Aharoni" panose="02010803020104030203" pitchFamily="2" charset="-79"/>
              <a:cs typeface="Aharoni" panose="02010803020104030203" pitchFamily="2" charset="-79"/>
            </a:rPr>
            <a:t>2027</a:t>
          </a:r>
        </a:p>
      </dsp:txBody>
      <dsp:txXfrm>
        <a:off x="1267900" y="3618020"/>
        <a:ext cx="966374" cy="483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9F706-48F9-4AF8-B0EE-087B2FC2175F}">
      <dsp:nvSpPr>
        <dsp:cNvPr id="0" name=""/>
        <dsp:cNvSpPr/>
      </dsp:nvSpPr>
      <dsp:spPr>
        <a:xfrm>
          <a:off x="1151128" y="373043"/>
          <a:ext cx="2337348" cy="1887113"/>
        </a:xfrm>
        <a:prstGeom prst="rect">
          <a:avLst/>
        </a:prstGeom>
        <a:blipFill rotWithShape="1">
          <a:blip xmlns:r="http://schemas.openxmlformats.org/officeDocument/2006/relationships" r:embed="rId1"/>
          <a:srcRect/>
          <a:stretch>
            <a:fillRect l="-3000" r="-3000"/>
          </a:stretch>
        </a:blip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9335F496-4B6D-4D44-90BB-6FF3E7F689C5}">
      <dsp:nvSpPr>
        <dsp:cNvPr id="0" name=""/>
        <dsp:cNvSpPr/>
      </dsp:nvSpPr>
      <dsp:spPr>
        <a:xfrm>
          <a:off x="1323411" y="2058995"/>
          <a:ext cx="1960576" cy="77013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t-IT" sz="2200" kern="1200" dirty="0"/>
            <a:t>PROPULSION</a:t>
          </a:r>
        </a:p>
      </dsp:txBody>
      <dsp:txXfrm>
        <a:off x="1323411" y="2058995"/>
        <a:ext cx="1960576" cy="770136"/>
      </dsp:txXfrm>
    </dsp:sp>
    <dsp:sp modelId="{7D749222-3E5F-49DE-AF64-F518D0F44527}">
      <dsp:nvSpPr>
        <dsp:cNvPr id="0" name=""/>
        <dsp:cNvSpPr/>
      </dsp:nvSpPr>
      <dsp:spPr>
        <a:xfrm>
          <a:off x="4272513" y="338420"/>
          <a:ext cx="2489966" cy="1997736"/>
        </a:xfrm>
        <a:prstGeom prst="rect">
          <a:avLst/>
        </a:prstGeom>
        <a:blipFill dpi="0" rotWithShape="1">
          <a:blip xmlns:r="http://schemas.openxmlformats.org/officeDocument/2006/relationships" r:embed="rId2"/>
          <a:srcRect/>
          <a:stretch>
            <a:fillRect t="-3000" r="-3246" b="-3000"/>
          </a:stretch>
        </a:blipFill>
        <a:ln w="1905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54E6B32D-DA2B-4C0E-A908-4C057B9CC1DE}">
      <dsp:nvSpPr>
        <dsp:cNvPr id="0" name=""/>
        <dsp:cNvSpPr/>
      </dsp:nvSpPr>
      <dsp:spPr>
        <a:xfrm>
          <a:off x="4475265" y="2137584"/>
          <a:ext cx="2016917" cy="77337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it-IT" sz="2300" kern="1200" dirty="0"/>
            <a:t>LEVITATION</a:t>
          </a:r>
        </a:p>
      </dsp:txBody>
      <dsp:txXfrm>
        <a:off x="4475265" y="2137584"/>
        <a:ext cx="2016917" cy="773377"/>
      </dsp:txXfrm>
    </dsp:sp>
    <dsp:sp modelId="{29F284A1-717A-4356-BF6D-D1DE2A90465B}">
      <dsp:nvSpPr>
        <dsp:cNvPr id="0" name=""/>
        <dsp:cNvSpPr/>
      </dsp:nvSpPr>
      <dsp:spPr>
        <a:xfrm>
          <a:off x="7441238" y="328116"/>
          <a:ext cx="2684602" cy="2221665"/>
        </a:xfrm>
        <a:prstGeom prst="rect">
          <a:avLst/>
        </a:prstGeom>
        <a:blipFill dpi="0" rotWithShape="1">
          <a:blip xmlns:r="http://schemas.openxmlformats.org/officeDocument/2006/relationships" r:embed="rId3"/>
          <a:srcRect/>
          <a:stretch>
            <a:fillRect t="-1000" r="-6498" b="-1000"/>
          </a:stretch>
        </a:blipFill>
        <a:ln w="19050" cap="flat" cmpd="sng" algn="ctr">
          <a:solidFill>
            <a:schemeClr val="accent1">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 modelId="{980B5D3A-2EEA-4CFD-A7CA-68D7C3B62C5B}">
      <dsp:nvSpPr>
        <dsp:cNvPr id="0" name=""/>
        <dsp:cNvSpPr/>
      </dsp:nvSpPr>
      <dsp:spPr>
        <a:xfrm>
          <a:off x="7959061" y="2144242"/>
          <a:ext cx="1725818" cy="77266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t-IT" sz="2200" kern="1200" dirty="0"/>
            <a:t>GUIDANCE</a:t>
          </a:r>
        </a:p>
      </dsp:txBody>
      <dsp:txXfrm>
        <a:off x="7959061" y="2144242"/>
        <a:ext cx="1725818" cy="772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E93DF-E98F-4541-B2FA-0121B54DEA4D}">
      <dsp:nvSpPr>
        <dsp:cNvPr id="0" name=""/>
        <dsp:cNvSpPr/>
      </dsp:nvSpPr>
      <dsp:spPr>
        <a:xfrm rot="5400000">
          <a:off x="-93446" y="98427"/>
          <a:ext cx="622974" cy="436082"/>
        </a:xfrm>
        <a:prstGeom prst="chevron">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a:latin typeface="Aharoni" panose="02010803020104030203" pitchFamily="2" charset="-79"/>
              <a:cs typeface="Aharoni" panose="02010803020104030203" pitchFamily="2" charset="-79"/>
            </a:rPr>
            <a:t>1</a:t>
          </a:r>
        </a:p>
      </dsp:txBody>
      <dsp:txXfrm rot="-5400000">
        <a:off x="0" y="223022"/>
        <a:ext cx="436082" cy="186892"/>
      </dsp:txXfrm>
    </dsp:sp>
    <dsp:sp modelId="{7791645F-89F4-44E6-855F-ECED72078991}">
      <dsp:nvSpPr>
        <dsp:cNvPr id="0" name=""/>
        <dsp:cNvSpPr/>
      </dsp:nvSpPr>
      <dsp:spPr>
        <a:xfrm rot="5400000">
          <a:off x="3292067" y="-2851003"/>
          <a:ext cx="405146" cy="6117117"/>
        </a:xfrm>
        <a:prstGeom prst="round2Same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GB" sz="1800" kern="1200" dirty="0">
              <a:latin typeface="Aharoni" panose="02010803020104030203" pitchFamily="2" charset="-79"/>
              <a:ea typeface="Calibri" panose="020F0502020204030204" pitchFamily="34" charset="0"/>
              <a:cs typeface="Aharoni" panose="02010803020104030203" pitchFamily="2" charset="-79"/>
            </a:rPr>
            <a:t>M</a:t>
          </a:r>
          <a:r>
            <a:rPr lang="en-GB" sz="1800" kern="1200" dirty="0">
              <a:effectLst/>
              <a:latin typeface="Aharoni" panose="02010803020104030203" pitchFamily="2" charset="-79"/>
              <a:ea typeface="Calibri" panose="020F0502020204030204" pitchFamily="34" charset="0"/>
              <a:cs typeface="Aharoni" panose="02010803020104030203" pitchFamily="2" charset="-79"/>
            </a:rPr>
            <a:t>agnet slightly offset to the loop </a:t>
          </a:r>
          <a:endParaRPr lang="it-IT" sz="1800" kern="1200" dirty="0"/>
        </a:p>
      </dsp:txBody>
      <dsp:txXfrm rot="-5400000">
        <a:off x="436082" y="24760"/>
        <a:ext cx="6097339" cy="365590"/>
      </dsp:txXfrm>
    </dsp:sp>
    <dsp:sp modelId="{162C341F-6FA5-4673-9D96-0AE85FA4E5B1}">
      <dsp:nvSpPr>
        <dsp:cNvPr id="0" name=""/>
        <dsp:cNvSpPr/>
      </dsp:nvSpPr>
      <dsp:spPr>
        <a:xfrm rot="5400000">
          <a:off x="-93446" y="663000"/>
          <a:ext cx="622974" cy="436082"/>
        </a:xfrm>
        <a:prstGeom prst="chevron">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latin typeface="Aharoni" panose="02010803020104030203" pitchFamily="2" charset="-79"/>
              <a:cs typeface="Aharoni" panose="02010803020104030203" pitchFamily="2" charset="-79"/>
            </a:rPr>
            <a:t>2</a:t>
          </a:r>
        </a:p>
      </dsp:txBody>
      <dsp:txXfrm rot="-5400000">
        <a:off x="0" y="787595"/>
        <a:ext cx="436082" cy="186892"/>
      </dsp:txXfrm>
    </dsp:sp>
    <dsp:sp modelId="{444A8CF5-B947-409F-A3FC-453E9872349B}">
      <dsp:nvSpPr>
        <dsp:cNvPr id="0" name=""/>
        <dsp:cNvSpPr/>
      </dsp:nvSpPr>
      <dsp:spPr>
        <a:xfrm rot="5400000">
          <a:off x="3292174" y="-2286537"/>
          <a:ext cx="404933" cy="6117117"/>
        </a:xfrm>
        <a:prstGeom prst="round2Same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GB" sz="1800" kern="1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Bottom (or top) loop with higher magnetic flux</a:t>
          </a:r>
          <a:endParaRPr lang="it-IT" sz="1800" kern="1200" dirty="0"/>
        </a:p>
      </dsp:txBody>
      <dsp:txXfrm rot="-5400000">
        <a:off x="436083" y="589321"/>
        <a:ext cx="6097350" cy="365399"/>
      </dsp:txXfrm>
    </dsp:sp>
    <dsp:sp modelId="{94920031-CBEA-4924-8D0B-89A072362EA7}">
      <dsp:nvSpPr>
        <dsp:cNvPr id="0" name=""/>
        <dsp:cNvSpPr/>
      </dsp:nvSpPr>
      <dsp:spPr>
        <a:xfrm rot="5400000">
          <a:off x="-93446" y="1227573"/>
          <a:ext cx="622974" cy="436082"/>
        </a:xfrm>
        <a:prstGeom prst="chevron">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latin typeface="Aharoni" panose="02010803020104030203" pitchFamily="2" charset="-79"/>
              <a:cs typeface="Aharoni" panose="02010803020104030203" pitchFamily="2" charset="-79"/>
            </a:rPr>
            <a:t>3</a:t>
          </a:r>
        </a:p>
      </dsp:txBody>
      <dsp:txXfrm rot="-5400000">
        <a:off x="0" y="1352168"/>
        <a:ext cx="436082" cy="186892"/>
      </dsp:txXfrm>
    </dsp:sp>
    <dsp:sp modelId="{AA4E481D-87DB-4EC8-A106-FE2D7A0A1B88}">
      <dsp:nvSpPr>
        <dsp:cNvPr id="0" name=""/>
        <dsp:cNvSpPr/>
      </dsp:nvSpPr>
      <dsp:spPr>
        <a:xfrm rot="5400000">
          <a:off x="3292174" y="-1721964"/>
          <a:ext cx="404933" cy="6117117"/>
        </a:xfrm>
        <a:prstGeom prst="round2Same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GB" sz="1800" kern="1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Bottom (or top) loop with higher induced EMF</a:t>
          </a:r>
          <a:endParaRPr lang="it-IT" sz="1800" kern="1200" dirty="0"/>
        </a:p>
      </dsp:txBody>
      <dsp:txXfrm rot="-5400000">
        <a:off x="436083" y="1153894"/>
        <a:ext cx="6097350" cy="365399"/>
      </dsp:txXfrm>
    </dsp:sp>
    <dsp:sp modelId="{3B6C8221-E99C-4997-9E3C-18CABADF94E8}">
      <dsp:nvSpPr>
        <dsp:cNvPr id="0" name=""/>
        <dsp:cNvSpPr/>
      </dsp:nvSpPr>
      <dsp:spPr>
        <a:xfrm rot="5400000">
          <a:off x="-93446" y="1792146"/>
          <a:ext cx="622974" cy="436082"/>
        </a:xfrm>
        <a:prstGeom prst="chevron">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latin typeface="Aharoni" panose="02010803020104030203" pitchFamily="2" charset="-79"/>
              <a:cs typeface="Aharoni" panose="02010803020104030203" pitchFamily="2" charset="-79"/>
            </a:rPr>
            <a:t>4</a:t>
          </a:r>
        </a:p>
      </dsp:txBody>
      <dsp:txXfrm rot="-5400000">
        <a:off x="0" y="1916741"/>
        <a:ext cx="436082" cy="186892"/>
      </dsp:txXfrm>
    </dsp:sp>
    <dsp:sp modelId="{0C360621-9B78-4370-AAEB-88975EE0B958}">
      <dsp:nvSpPr>
        <dsp:cNvPr id="0" name=""/>
        <dsp:cNvSpPr/>
      </dsp:nvSpPr>
      <dsp:spPr>
        <a:xfrm rot="5400000">
          <a:off x="3292174" y="-1157392"/>
          <a:ext cx="404933" cy="6117117"/>
        </a:xfrm>
        <a:prstGeom prst="round2Same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GB" sz="1800" kern="1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Net current through the loop</a:t>
          </a:r>
          <a:endParaRPr lang="it-IT" sz="1800" kern="1200" dirty="0"/>
        </a:p>
      </dsp:txBody>
      <dsp:txXfrm rot="-5400000">
        <a:off x="436083" y="1718466"/>
        <a:ext cx="6097350" cy="365399"/>
      </dsp:txXfrm>
    </dsp:sp>
    <dsp:sp modelId="{95ECD662-BDC0-4732-8798-FF76DEAC84D0}">
      <dsp:nvSpPr>
        <dsp:cNvPr id="0" name=""/>
        <dsp:cNvSpPr/>
      </dsp:nvSpPr>
      <dsp:spPr>
        <a:xfrm rot="5400000">
          <a:off x="-93446" y="2356718"/>
          <a:ext cx="622974" cy="436082"/>
        </a:xfrm>
        <a:prstGeom prst="chevron">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latin typeface="Aharoni" panose="02010803020104030203" pitchFamily="2" charset="-79"/>
              <a:cs typeface="Aharoni" panose="02010803020104030203" pitchFamily="2" charset="-79"/>
            </a:rPr>
            <a:t>5</a:t>
          </a:r>
        </a:p>
      </dsp:txBody>
      <dsp:txXfrm rot="-5400000">
        <a:off x="0" y="2481313"/>
        <a:ext cx="436082" cy="186892"/>
      </dsp:txXfrm>
    </dsp:sp>
    <dsp:sp modelId="{A61132FF-193F-4EB1-A188-5CD29B09E802}">
      <dsp:nvSpPr>
        <dsp:cNvPr id="0" name=""/>
        <dsp:cNvSpPr/>
      </dsp:nvSpPr>
      <dsp:spPr>
        <a:xfrm rot="5400000">
          <a:off x="3292174" y="-592819"/>
          <a:ext cx="404933" cy="6117117"/>
        </a:xfrm>
        <a:prstGeom prst="round2Same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GB" sz="1800" kern="1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Creation of poles</a:t>
          </a:r>
          <a:endParaRPr lang="it-IT" sz="1800" kern="1200" dirty="0"/>
        </a:p>
      </dsp:txBody>
      <dsp:txXfrm rot="-5400000">
        <a:off x="436083" y="2283039"/>
        <a:ext cx="6097350" cy="365399"/>
      </dsp:txXfrm>
    </dsp:sp>
    <dsp:sp modelId="{1AA7AFD4-9464-42D4-882E-C20F30ED9B20}">
      <dsp:nvSpPr>
        <dsp:cNvPr id="0" name=""/>
        <dsp:cNvSpPr/>
      </dsp:nvSpPr>
      <dsp:spPr>
        <a:xfrm rot="5400000">
          <a:off x="-93446" y="2921291"/>
          <a:ext cx="622974" cy="436082"/>
        </a:xfrm>
        <a:prstGeom prst="chevron">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latin typeface="Aharoni" panose="02010803020104030203" pitchFamily="2" charset="-79"/>
              <a:cs typeface="Aharoni" panose="02010803020104030203" pitchFamily="2" charset="-79"/>
            </a:rPr>
            <a:t>6</a:t>
          </a:r>
        </a:p>
      </dsp:txBody>
      <dsp:txXfrm rot="-5400000">
        <a:off x="0" y="3045886"/>
        <a:ext cx="436082" cy="186892"/>
      </dsp:txXfrm>
    </dsp:sp>
    <dsp:sp modelId="{D267E71B-6854-4E89-A23B-209765142C59}">
      <dsp:nvSpPr>
        <dsp:cNvPr id="0" name=""/>
        <dsp:cNvSpPr/>
      </dsp:nvSpPr>
      <dsp:spPr>
        <a:xfrm rot="5400000">
          <a:off x="3292174" y="-28246"/>
          <a:ext cx="404933" cy="6117117"/>
        </a:xfrm>
        <a:prstGeom prst="round2Same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GB" sz="1800" kern="1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Resultant magnetic force upward</a:t>
          </a:r>
          <a:endParaRPr lang="it-IT" sz="1800" kern="1200" dirty="0"/>
        </a:p>
      </dsp:txBody>
      <dsp:txXfrm rot="-5400000">
        <a:off x="436083" y="2847612"/>
        <a:ext cx="6097350" cy="365399"/>
      </dsp:txXfrm>
    </dsp:sp>
    <dsp:sp modelId="{52FE4443-6074-444F-9B31-7E79049A6167}">
      <dsp:nvSpPr>
        <dsp:cNvPr id="0" name=""/>
        <dsp:cNvSpPr/>
      </dsp:nvSpPr>
      <dsp:spPr>
        <a:xfrm rot="5400000">
          <a:off x="-93446" y="3485864"/>
          <a:ext cx="622974" cy="436082"/>
        </a:xfrm>
        <a:prstGeom prst="chevron">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latin typeface="Aharoni" panose="02010803020104030203" pitchFamily="2" charset="-79"/>
              <a:cs typeface="Aharoni" panose="02010803020104030203" pitchFamily="2" charset="-79"/>
            </a:rPr>
            <a:t>7</a:t>
          </a:r>
        </a:p>
      </dsp:txBody>
      <dsp:txXfrm rot="-5400000">
        <a:off x="0" y="3610459"/>
        <a:ext cx="436082" cy="186892"/>
      </dsp:txXfrm>
    </dsp:sp>
    <dsp:sp modelId="{10E38C9C-CBD4-4487-AA1E-0F11F1ABC63C}">
      <dsp:nvSpPr>
        <dsp:cNvPr id="0" name=""/>
        <dsp:cNvSpPr/>
      </dsp:nvSpPr>
      <dsp:spPr>
        <a:xfrm rot="5400000">
          <a:off x="3292174" y="536326"/>
          <a:ext cx="404933" cy="6117117"/>
        </a:xfrm>
        <a:prstGeom prst="round2Same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GB" sz="1800" kern="1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If higher than gravitational one, the magnet moves up</a:t>
          </a:r>
          <a:endParaRPr lang="it-IT" sz="1800" kern="1200" dirty="0"/>
        </a:p>
      </dsp:txBody>
      <dsp:txXfrm rot="-5400000">
        <a:off x="436083" y="3412185"/>
        <a:ext cx="6097350" cy="365399"/>
      </dsp:txXfrm>
    </dsp:sp>
    <dsp:sp modelId="{69ECDDFE-85C5-4D76-8E9F-3861C970A82E}">
      <dsp:nvSpPr>
        <dsp:cNvPr id="0" name=""/>
        <dsp:cNvSpPr/>
      </dsp:nvSpPr>
      <dsp:spPr>
        <a:xfrm rot="5400000">
          <a:off x="-93446" y="4050437"/>
          <a:ext cx="622974" cy="436082"/>
        </a:xfrm>
        <a:prstGeom prst="chevron">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latin typeface="Aharoni" panose="02010803020104030203" pitchFamily="2" charset="-79"/>
              <a:cs typeface="Aharoni" panose="02010803020104030203" pitchFamily="2" charset="-79"/>
            </a:rPr>
            <a:t>8</a:t>
          </a:r>
        </a:p>
      </dsp:txBody>
      <dsp:txXfrm rot="-5400000">
        <a:off x="0" y="4175032"/>
        <a:ext cx="436082" cy="186892"/>
      </dsp:txXfrm>
    </dsp:sp>
    <dsp:sp modelId="{C3D55499-DBCA-47AF-8914-22F8DE24DA91}">
      <dsp:nvSpPr>
        <dsp:cNvPr id="0" name=""/>
        <dsp:cNvSpPr/>
      </dsp:nvSpPr>
      <dsp:spPr>
        <a:xfrm rot="5400000">
          <a:off x="3292174" y="1100899"/>
          <a:ext cx="404933" cy="6117117"/>
        </a:xfrm>
        <a:prstGeom prst="round2Same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GB" sz="1800" kern="120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Reduction of difference between EMFs and currents</a:t>
          </a:r>
          <a:endParaRPr lang="it-IT" sz="1800" kern="1200"/>
        </a:p>
      </dsp:txBody>
      <dsp:txXfrm rot="-5400000">
        <a:off x="436083" y="3976758"/>
        <a:ext cx="6097350" cy="365399"/>
      </dsp:txXfrm>
    </dsp:sp>
    <dsp:sp modelId="{B09F9C7F-B77D-4048-A456-731EF1437F2B}">
      <dsp:nvSpPr>
        <dsp:cNvPr id="0" name=""/>
        <dsp:cNvSpPr/>
      </dsp:nvSpPr>
      <dsp:spPr>
        <a:xfrm rot="5400000">
          <a:off x="-93446" y="4615010"/>
          <a:ext cx="622974" cy="436082"/>
        </a:xfrm>
        <a:prstGeom prst="chevron">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latin typeface="Aharoni" panose="02010803020104030203" pitchFamily="2" charset="-79"/>
              <a:cs typeface="Aharoni" panose="02010803020104030203" pitchFamily="2" charset="-79"/>
            </a:rPr>
            <a:t>9</a:t>
          </a:r>
        </a:p>
      </dsp:txBody>
      <dsp:txXfrm rot="-5400000">
        <a:off x="0" y="4739605"/>
        <a:ext cx="436082" cy="186892"/>
      </dsp:txXfrm>
    </dsp:sp>
    <dsp:sp modelId="{4FC047D4-464F-4977-B561-4035F791B4EC}">
      <dsp:nvSpPr>
        <dsp:cNvPr id="0" name=""/>
        <dsp:cNvSpPr/>
      </dsp:nvSpPr>
      <dsp:spPr>
        <a:xfrm rot="5400000">
          <a:off x="3292174" y="1665471"/>
          <a:ext cx="404933" cy="6117117"/>
        </a:xfrm>
        <a:prstGeom prst="round2Same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GB" sz="1800" kern="120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Upward force equals the gravitational pull</a:t>
          </a:r>
          <a:endParaRPr lang="it-IT" sz="1800" kern="1200"/>
        </a:p>
      </dsp:txBody>
      <dsp:txXfrm rot="-5400000">
        <a:off x="436083" y="4541330"/>
        <a:ext cx="6097350" cy="365399"/>
      </dsp:txXfrm>
    </dsp:sp>
    <dsp:sp modelId="{A2AE28BC-FC08-470A-A78B-D15A7048DCF7}">
      <dsp:nvSpPr>
        <dsp:cNvPr id="0" name=""/>
        <dsp:cNvSpPr/>
      </dsp:nvSpPr>
      <dsp:spPr>
        <a:xfrm rot="5400000">
          <a:off x="-93446" y="5179582"/>
          <a:ext cx="622974" cy="436082"/>
        </a:xfrm>
        <a:prstGeom prst="chevron">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latin typeface="Aharoni" panose="02010803020104030203" pitchFamily="2" charset="-79"/>
              <a:cs typeface="Aharoni" panose="02010803020104030203" pitchFamily="2" charset="-79"/>
            </a:rPr>
            <a:t>10</a:t>
          </a:r>
        </a:p>
      </dsp:txBody>
      <dsp:txXfrm rot="-5400000">
        <a:off x="0" y="5304177"/>
        <a:ext cx="436082" cy="186892"/>
      </dsp:txXfrm>
    </dsp:sp>
    <dsp:sp modelId="{491A1DA8-7AE5-42C2-9E1C-B573E46D354B}">
      <dsp:nvSpPr>
        <dsp:cNvPr id="0" name=""/>
        <dsp:cNvSpPr/>
      </dsp:nvSpPr>
      <dsp:spPr>
        <a:xfrm rot="5400000">
          <a:off x="3292174" y="2230044"/>
          <a:ext cx="404933" cy="6117117"/>
        </a:xfrm>
        <a:prstGeom prst="round2SameRect">
          <a:avLst/>
        </a:prstGeom>
        <a:solidFill>
          <a:schemeClr val="accent3">
            <a:alpha val="90000"/>
            <a:tint val="4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None/>
          </a:pPr>
          <a:r>
            <a:rPr lang="en-GB" sz="2200" kern="1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3,09</a:t>
          </a:r>
          <a:r>
            <a:rPr lang="en-GB" sz="1800" kern="1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 inches (</a:t>
          </a:r>
          <a:r>
            <a:rPr lang="en-GB" sz="2200" kern="1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7,85</a:t>
          </a:r>
          <a:r>
            <a:rPr lang="en-GB" sz="1800" kern="1200" dirty="0">
              <a:latin typeface="Aharoni" panose="02010803020104030203" pitchFamily="2" charset="-79"/>
              <a:ea typeface="Calibri" panose="020F0502020204030204" pitchFamily="34" charset="0"/>
              <a:cs typeface="Aharoni" panose="02010803020104030203" pitchFamily="2" charset="-79"/>
              <a:sym typeface="Wingdings" panose="05000000000000000000" pitchFamily="2" charset="2"/>
            </a:rPr>
            <a:t> cm) LEVITATION</a:t>
          </a:r>
          <a:endParaRPr lang="it-IT" sz="1800" kern="1200" dirty="0"/>
        </a:p>
      </dsp:txBody>
      <dsp:txXfrm rot="-5400000">
        <a:off x="436083" y="5105903"/>
        <a:ext cx="6097350" cy="3653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59396-A30B-4C2A-94A8-7D460E750D9C}">
      <dsp:nvSpPr>
        <dsp:cNvPr id="0" name=""/>
        <dsp:cNvSpPr/>
      </dsp:nvSpPr>
      <dsp:spPr>
        <a:xfrm>
          <a:off x="1185366" y="684512"/>
          <a:ext cx="4694349" cy="4694349"/>
        </a:xfrm>
        <a:prstGeom prst="blockArc">
          <a:avLst>
            <a:gd name="adj1" fmla="val 12600000"/>
            <a:gd name="adj2" fmla="val 16200000"/>
            <a:gd name="adj3" fmla="val 451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1D01FD-E06B-4092-BE34-9699041158AD}">
      <dsp:nvSpPr>
        <dsp:cNvPr id="0" name=""/>
        <dsp:cNvSpPr/>
      </dsp:nvSpPr>
      <dsp:spPr>
        <a:xfrm>
          <a:off x="1185366" y="684512"/>
          <a:ext cx="4694349" cy="4694349"/>
        </a:xfrm>
        <a:prstGeom prst="blockArc">
          <a:avLst>
            <a:gd name="adj1" fmla="val 9000000"/>
            <a:gd name="adj2" fmla="val 12600000"/>
            <a:gd name="adj3" fmla="val 451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2EFEDE-8EA6-46AB-A70C-75E6814C7B07}">
      <dsp:nvSpPr>
        <dsp:cNvPr id="0" name=""/>
        <dsp:cNvSpPr/>
      </dsp:nvSpPr>
      <dsp:spPr>
        <a:xfrm>
          <a:off x="1185366" y="684512"/>
          <a:ext cx="4694349" cy="4694349"/>
        </a:xfrm>
        <a:prstGeom prst="blockArc">
          <a:avLst>
            <a:gd name="adj1" fmla="val 5400000"/>
            <a:gd name="adj2" fmla="val 9000000"/>
            <a:gd name="adj3" fmla="val 451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C3EF23-67D6-4308-A52B-7E9932424663}">
      <dsp:nvSpPr>
        <dsp:cNvPr id="0" name=""/>
        <dsp:cNvSpPr/>
      </dsp:nvSpPr>
      <dsp:spPr>
        <a:xfrm>
          <a:off x="1185366" y="684512"/>
          <a:ext cx="4694349" cy="4694349"/>
        </a:xfrm>
        <a:prstGeom prst="blockArc">
          <a:avLst>
            <a:gd name="adj1" fmla="val 1800000"/>
            <a:gd name="adj2" fmla="val 5400000"/>
            <a:gd name="adj3" fmla="val 451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B0501E-E534-4B00-B0F1-5C67AECABE35}">
      <dsp:nvSpPr>
        <dsp:cNvPr id="0" name=""/>
        <dsp:cNvSpPr/>
      </dsp:nvSpPr>
      <dsp:spPr>
        <a:xfrm>
          <a:off x="1185366" y="684512"/>
          <a:ext cx="4694349" cy="4694349"/>
        </a:xfrm>
        <a:prstGeom prst="blockArc">
          <a:avLst>
            <a:gd name="adj1" fmla="val 19800000"/>
            <a:gd name="adj2" fmla="val 1800000"/>
            <a:gd name="adj3" fmla="val 451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170DBB-DA98-4D4B-99E4-BEF8F7457C8C}">
      <dsp:nvSpPr>
        <dsp:cNvPr id="0" name=""/>
        <dsp:cNvSpPr/>
      </dsp:nvSpPr>
      <dsp:spPr>
        <a:xfrm>
          <a:off x="1185366" y="684512"/>
          <a:ext cx="4694349" cy="4694349"/>
        </a:xfrm>
        <a:prstGeom prst="blockArc">
          <a:avLst>
            <a:gd name="adj1" fmla="val 16200000"/>
            <a:gd name="adj2" fmla="val 19800000"/>
            <a:gd name="adj3" fmla="val 451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E7A1CF-D39B-40C7-805B-B09035CD931E}">
      <dsp:nvSpPr>
        <dsp:cNvPr id="0" name=""/>
        <dsp:cNvSpPr/>
      </dsp:nvSpPr>
      <dsp:spPr>
        <a:xfrm>
          <a:off x="2163527" y="2442501"/>
          <a:ext cx="2738027" cy="1178370"/>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kern="1200" dirty="0">
              <a:latin typeface="Aharoni" panose="02010803020104030203" pitchFamily="2" charset="-79"/>
              <a:cs typeface="Aharoni" panose="02010803020104030203" pitchFamily="2" charset="-79"/>
            </a:rPr>
            <a:t>ADVANTAGES</a:t>
          </a:r>
        </a:p>
      </dsp:txBody>
      <dsp:txXfrm>
        <a:off x="2564502" y="2615069"/>
        <a:ext cx="1936077" cy="833234"/>
      </dsp:txXfrm>
    </dsp:sp>
    <dsp:sp modelId="{7639D717-249B-4BC4-97F9-7B60E030CAE7}">
      <dsp:nvSpPr>
        <dsp:cNvPr id="0" name=""/>
        <dsp:cNvSpPr/>
      </dsp:nvSpPr>
      <dsp:spPr>
        <a:xfrm>
          <a:off x="2722368" y="-72631"/>
          <a:ext cx="1620346" cy="1620346"/>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kern="1200" dirty="0">
              <a:latin typeface="Aharoni" panose="02010803020104030203" pitchFamily="2" charset="-79"/>
              <a:cs typeface="Aharoni" panose="02010803020104030203" pitchFamily="2" charset="-79"/>
            </a:rPr>
            <a:t>HIGH</a:t>
          </a:r>
        </a:p>
        <a:p>
          <a:pPr marL="0" lvl="0" indent="0" algn="ctr" defTabSz="488950">
            <a:lnSpc>
              <a:spcPct val="90000"/>
            </a:lnSpc>
            <a:spcBef>
              <a:spcPct val="0"/>
            </a:spcBef>
            <a:spcAft>
              <a:spcPct val="35000"/>
            </a:spcAft>
            <a:buNone/>
          </a:pPr>
          <a:r>
            <a:rPr lang="it-IT" sz="1100" kern="1200" dirty="0">
              <a:latin typeface="Aharoni" panose="02010803020104030203" pitchFamily="2" charset="-79"/>
              <a:cs typeface="Aharoni" panose="02010803020104030203" pitchFamily="2" charset="-79"/>
            </a:rPr>
            <a:t>SPEED</a:t>
          </a:r>
        </a:p>
        <a:p>
          <a:pPr marL="0" lvl="0" indent="0" algn="ctr" defTabSz="488950">
            <a:lnSpc>
              <a:spcPct val="90000"/>
            </a:lnSpc>
            <a:spcBef>
              <a:spcPct val="0"/>
            </a:spcBef>
            <a:spcAft>
              <a:spcPct val="35000"/>
            </a:spcAft>
            <a:buNone/>
          </a:pPr>
          <a:r>
            <a:rPr lang="it-IT" sz="1100" kern="1200" dirty="0">
              <a:latin typeface="Aharoni" panose="02010803020104030203" pitchFamily="2" charset="-79"/>
              <a:cs typeface="Aharoni" panose="02010803020104030203" pitchFamily="2" charset="-79"/>
            </a:rPr>
            <a:t>(WORLD RECORD </a:t>
          </a:r>
          <a:r>
            <a:rPr lang="it-IT" sz="1600" kern="1200" dirty="0">
              <a:latin typeface="Aharoni" panose="02010803020104030203" pitchFamily="2" charset="-79"/>
              <a:cs typeface="Aharoni" panose="02010803020104030203" pitchFamily="2" charset="-79"/>
            </a:rPr>
            <a:t>603</a:t>
          </a:r>
          <a:r>
            <a:rPr lang="it-IT" sz="1100" kern="1200" dirty="0">
              <a:latin typeface="Aharoni" panose="02010803020104030203" pitchFamily="2" charset="-79"/>
              <a:cs typeface="Aharoni" panose="02010803020104030203" pitchFamily="2" charset="-79"/>
            </a:rPr>
            <a:t> km/h)</a:t>
          </a:r>
        </a:p>
      </dsp:txBody>
      <dsp:txXfrm>
        <a:off x="2959662" y="164663"/>
        <a:ext cx="1145758" cy="1145758"/>
      </dsp:txXfrm>
    </dsp:sp>
    <dsp:sp modelId="{FAEBF389-784C-4AEB-BD2A-DF67082EDF45}">
      <dsp:nvSpPr>
        <dsp:cNvPr id="0" name=""/>
        <dsp:cNvSpPr/>
      </dsp:nvSpPr>
      <dsp:spPr>
        <a:xfrm>
          <a:off x="4709156" y="1074441"/>
          <a:ext cx="1620346" cy="1620346"/>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kern="1200" dirty="0">
              <a:latin typeface="Aharoni" panose="02010803020104030203" pitchFamily="2" charset="-79"/>
              <a:cs typeface="Aharoni" panose="02010803020104030203" pitchFamily="2" charset="-79"/>
            </a:rPr>
            <a:t>COMFORT</a:t>
          </a:r>
        </a:p>
        <a:p>
          <a:pPr marL="0" lvl="0" indent="0" algn="ctr" defTabSz="488950">
            <a:lnSpc>
              <a:spcPct val="90000"/>
            </a:lnSpc>
            <a:spcBef>
              <a:spcPct val="0"/>
            </a:spcBef>
            <a:spcAft>
              <a:spcPct val="35000"/>
            </a:spcAft>
            <a:buNone/>
          </a:pPr>
          <a:r>
            <a:rPr lang="it-IT" sz="1100" kern="1200" dirty="0">
              <a:latin typeface="Aharoni" panose="02010803020104030203" pitchFamily="2" charset="-79"/>
              <a:cs typeface="Aharoni" panose="02010803020104030203" pitchFamily="2" charset="-79"/>
            </a:rPr>
            <a:t>AND</a:t>
          </a:r>
        </a:p>
        <a:p>
          <a:pPr marL="0" lvl="0" indent="0" algn="ctr" defTabSz="488950">
            <a:lnSpc>
              <a:spcPct val="90000"/>
            </a:lnSpc>
            <a:spcBef>
              <a:spcPct val="0"/>
            </a:spcBef>
            <a:spcAft>
              <a:spcPct val="35000"/>
            </a:spcAft>
            <a:buNone/>
          </a:pPr>
          <a:r>
            <a:rPr lang="it-IT" sz="1100" kern="1200" dirty="0">
              <a:latin typeface="Aharoni" panose="02010803020104030203" pitchFamily="2" charset="-79"/>
              <a:cs typeface="Aharoni" panose="02010803020104030203" pitchFamily="2" charset="-79"/>
            </a:rPr>
            <a:t>SILENCE</a:t>
          </a:r>
        </a:p>
      </dsp:txBody>
      <dsp:txXfrm>
        <a:off x="4946450" y="1311735"/>
        <a:ext cx="1145758" cy="1145758"/>
      </dsp:txXfrm>
    </dsp:sp>
    <dsp:sp modelId="{BD54A6FC-EB55-43E4-84EE-488720ABC8EF}">
      <dsp:nvSpPr>
        <dsp:cNvPr id="0" name=""/>
        <dsp:cNvSpPr/>
      </dsp:nvSpPr>
      <dsp:spPr>
        <a:xfrm>
          <a:off x="4709156" y="3368586"/>
          <a:ext cx="1620346" cy="1620346"/>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kern="1200" dirty="0">
              <a:latin typeface="Aharoni" panose="02010803020104030203" pitchFamily="2" charset="-79"/>
              <a:cs typeface="Aharoni" panose="02010803020104030203" pitchFamily="2" charset="-79"/>
            </a:rPr>
            <a:t>ENERGY EFFICIENCY</a:t>
          </a:r>
        </a:p>
      </dsp:txBody>
      <dsp:txXfrm>
        <a:off x="4946450" y="3605880"/>
        <a:ext cx="1145758" cy="1145758"/>
      </dsp:txXfrm>
    </dsp:sp>
    <dsp:sp modelId="{A39EA9F9-31E9-4F59-ADE4-C6C89089E291}">
      <dsp:nvSpPr>
        <dsp:cNvPr id="0" name=""/>
        <dsp:cNvSpPr/>
      </dsp:nvSpPr>
      <dsp:spPr>
        <a:xfrm>
          <a:off x="2722368" y="4515658"/>
          <a:ext cx="1620346" cy="1620346"/>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kern="1200" dirty="0">
              <a:latin typeface="Aharoni" panose="02010803020104030203" pitchFamily="2" charset="-79"/>
              <a:cs typeface="Aharoni" panose="02010803020104030203" pitchFamily="2" charset="-79"/>
            </a:rPr>
            <a:t>GREATER</a:t>
          </a:r>
        </a:p>
        <a:p>
          <a:pPr marL="0" lvl="0" indent="0" algn="ctr" defTabSz="488950">
            <a:lnSpc>
              <a:spcPct val="90000"/>
            </a:lnSpc>
            <a:spcBef>
              <a:spcPct val="0"/>
            </a:spcBef>
            <a:spcAft>
              <a:spcPct val="35000"/>
            </a:spcAft>
            <a:buNone/>
          </a:pPr>
          <a:r>
            <a:rPr lang="it-IT" sz="1100" kern="1200" dirty="0">
              <a:latin typeface="Aharoni" panose="02010803020104030203" pitchFamily="2" charset="-79"/>
              <a:cs typeface="Aharoni" panose="02010803020104030203" pitchFamily="2" charset="-79"/>
            </a:rPr>
            <a:t>SLOPE ABILITY</a:t>
          </a:r>
        </a:p>
      </dsp:txBody>
      <dsp:txXfrm>
        <a:off x="2959662" y="4752952"/>
        <a:ext cx="1145758" cy="1145758"/>
      </dsp:txXfrm>
    </dsp:sp>
    <dsp:sp modelId="{48E75C32-42BD-4199-B6DC-753794BF8629}">
      <dsp:nvSpPr>
        <dsp:cNvPr id="0" name=""/>
        <dsp:cNvSpPr/>
      </dsp:nvSpPr>
      <dsp:spPr>
        <a:xfrm>
          <a:off x="735580" y="3368586"/>
          <a:ext cx="1620346" cy="1620346"/>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kern="1200" dirty="0">
              <a:latin typeface="Aharoni" panose="02010803020104030203" pitchFamily="2" charset="-79"/>
              <a:cs typeface="Aharoni" panose="02010803020104030203" pitchFamily="2" charset="-79"/>
            </a:rPr>
            <a:t>REDUCED MAINTAINANCE COST</a:t>
          </a:r>
        </a:p>
      </dsp:txBody>
      <dsp:txXfrm>
        <a:off x="972874" y="3605880"/>
        <a:ext cx="1145758" cy="1145758"/>
      </dsp:txXfrm>
    </dsp:sp>
    <dsp:sp modelId="{B41475FB-5357-4051-86AE-2BB76FAC549D}">
      <dsp:nvSpPr>
        <dsp:cNvPr id="0" name=""/>
        <dsp:cNvSpPr/>
      </dsp:nvSpPr>
      <dsp:spPr>
        <a:xfrm>
          <a:off x="809232" y="1148093"/>
          <a:ext cx="1473042" cy="1473042"/>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it-IT" sz="1000" b="0" kern="1200" dirty="0">
              <a:latin typeface="Aharoni" panose="02010803020104030203" pitchFamily="2" charset="-79"/>
              <a:cs typeface="Aharoni" panose="02010803020104030203" pitchFamily="2" charset="-79"/>
            </a:rPr>
            <a:t>NOSE SHAPE TO REDUCE OF </a:t>
          </a:r>
          <a:r>
            <a:rPr lang="it-IT" sz="1500" b="0" kern="1200" dirty="0">
              <a:latin typeface="Aharoni" panose="02010803020104030203" pitchFamily="2" charset="-79"/>
              <a:cs typeface="Aharoni" panose="02010803020104030203" pitchFamily="2" charset="-79"/>
            </a:rPr>
            <a:t>13%</a:t>
          </a:r>
          <a:r>
            <a:rPr lang="it-IT" sz="1000" b="0" kern="1200" dirty="0">
              <a:latin typeface="Aharoni" panose="02010803020104030203" pitchFamily="2" charset="-79"/>
              <a:cs typeface="Aharoni" panose="02010803020104030203" pitchFamily="2" charset="-79"/>
            </a:rPr>
            <a:t> AIR RESISTANCE</a:t>
          </a:r>
        </a:p>
      </dsp:txBody>
      <dsp:txXfrm>
        <a:off x="1024954" y="1363815"/>
        <a:ext cx="1041598" cy="10415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FEB06-BC3E-43F8-9B9B-B36F7AF55CCB}">
      <dsp:nvSpPr>
        <dsp:cNvPr id="0" name=""/>
        <dsp:cNvSpPr/>
      </dsp:nvSpPr>
      <dsp:spPr>
        <a:xfrm>
          <a:off x="1794714" y="666777"/>
          <a:ext cx="4446759" cy="4446759"/>
        </a:xfrm>
        <a:prstGeom prst="blockArc">
          <a:avLst>
            <a:gd name="adj1" fmla="val 5400000"/>
            <a:gd name="adj2" fmla="val 16200000"/>
            <a:gd name="adj3" fmla="val 4643"/>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62CF00-441F-4483-ADDC-2D980F97F71D}">
      <dsp:nvSpPr>
        <dsp:cNvPr id="0" name=""/>
        <dsp:cNvSpPr/>
      </dsp:nvSpPr>
      <dsp:spPr>
        <a:xfrm>
          <a:off x="1794714" y="666777"/>
          <a:ext cx="4446759" cy="4446759"/>
        </a:xfrm>
        <a:prstGeom prst="blockArc">
          <a:avLst>
            <a:gd name="adj1" fmla="val 16200000"/>
            <a:gd name="adj2" fmla="val 5400000"/>
            <a:gd name="adj3" fmla="val 4643"/>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A0AC0E-1E24-45F9-8BFA-41CAA0180B64}">
      <dsp:nvSpPr>
        <dsp:cNvPr id="0" name=""/>
        <dsp:cNvSpPr/>
      </dsp:nvSpPr>
      <dsp:spPr>
        <a:xfrm>
          <a:off x="2505076" y="2116245"/>
          <a:ext cx="3026035" cy="1222581"/>
        </a:xfrm>
        <a:prstGeom prst="ellips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kern="1200" dirty="0">
              <a:latin typeface="Aharoni" panose="02010803020104030203" pitchFamily="2" charset="-79"/>
              <a:cs typeface="Aharoni" panose="02010803020104030203" pitchFamily="2" charset="-79"/>
            </a:rPr>
            <a:t>DISADVANTAGES</a:t>
          </a:r>
        </a:p>
      </dsp:txBody>
      <dsp:txXfrm>
        <a:off x="2948229" y="2295288"/>
        <a:ext cx="2139729" cy="864495"/>
      </dsp:txXfrm>
    </dsp:sp>
    <dsp:sp modelId="{FC1F07EA-72ED-469C-81B9-D210747BE96C}">
      <dsp:nvSpPr>
        <dsp:cNvPr id="0" name=""/>
        <dsp:cNvSpPr/>
      </dsp:nvSpPr>
      <dsp:spPr>
        <a:xfrm>
          <a:off x="3229503" y="-70195"/>
          <a:ext cx="1577180" cy="1577180"/>
        </a:xfrm>
        <a:prstGeom prst="ellips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Aharoni" panose="02010803020104030203" pitchFamily="2" charset="-79"/>
              <a:cs typeface="Aharoni" panose="02010803020104030203" pitchFamily="2" charset="-79"/>
            </a:rPr>
            <a:t>NEW</a:t>
          </a:r>
        </a:p>
        <a:p>
          <a:pPr marL="0" lvl="0" indent="0" algn="ctr" defTabSz="400050">
            <a:lnSpc>
              <a:spcPct val="90000"/>
            </a:lnSpc>
            <a:spcBef>
              <a:spcPct val="0"/>
            </a:spcBef>
            <a:spcAft>
              <a:spcPct val="35000"/>
            </a:spcAft>
            <a:buNone/>
          </a:pPr>
          <a:r>
            <a:rPr lang="it-IT" sz="900" kern="1200" dirty="0">
              <a:latin typeface="Aharoni" panose="02010803020104030203" pitchFamily="2" charset="-79"/>
              <a:cs typeface="Aharoni" panose="02010803020104030203" pitchFamily="2" charset="-79"/>
            </a:rPr>
            <a:t>INFRASTRUCTURES</a:t>
          </a:r>
        </a:p>
        <a:p>
          <a:pPr marL="0" lvl="0" indent="0" algn="ctr" defTabSz="400050">
            <a:lnSpc>
              <a:spcPct val="90000"/>
            </a:lnSpc>
            <a:spcBef>
              <a:spcPct val="0"/>
            </a:spcBef>
            <a:spcAft>
              <a:spcPct val="35000"/>
            </a:spcAft>
            <a:buNone/>
          </a:pPr>
          <a:r>
            <a:rPr lang="it-IT" sz="900" kern="1200" dirty="0">
              <a:latin typeface="Aharoni" panose="02010803020104030203" pitchFamily="2" charset="-79"/>
              <a:cs typeface="Aharoni" panose="02010803020104030203" pitchFamily="2" charset="-79"/>
            </a:rPr>
            <a:t>NEEDED</a:t>
          </a:r>
        </a:p>
      </dsp:txBody>
      <dsp:txXfrm>
        <a:off x="3460476" y="160778"/>
        <a:ext cx="1115234" cy="1115234"/>
      </dsp:txXfrm>
    </dsp:sp>
    <dsp:sp modelId="{2DEBE7F0-21F5-45C6-B6CA-33ABDBE5CEB5}">
      <dsp:nvSpPr>
        <dsp:cNvPr id="0" name=""/>
        <dsp:cNvSpPr/>
      </dsp:nvSpPr>
      <dsp:spPr>
        <a:xfrm>
          <a:off x="3229503" y="4273330"/>
          <a:ext cx="1577180" cy="1577180"/>
        </a:xfrm>
        <a:prstGeom prst="ellips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latin typeface="Aharoni" panose="02010803020104030203" pitchFamily="2" charset="-79"/>
              <a:cs typeface="Aharoni" panose="02010803020104030203" pitchFamily="2" charset="-79"/>
            </a:rPr>
            <a:t>EXPENSIVE</a:t>
          </a:r>
        </a:p>
      </dsp:txBody>
      <dsp:txXfrm>
        <a:off x="3460476" y="4504303"/>
        <a:ext cx="1115234" cy="111523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5E1BD-FE9B-4E13-A178-D50A445DD847}" type="datetimeFigureOut">
              <a:rPr lang="it-IT" smtClean="0"/>
              <a:t>12/05/2024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69A85-1AC5-44C6-9323-3619B3B8625F}" type="slidenum">
              <a:rPr lang="it-IT" smtClean="0"/>
              <a:t>‹N›</a:t>
            </a:fld>
            <a:endParaRPr lang="it-IT"/>
          </a:p>
        </p:txBody>
      </p:sp>
    </p:spTree>
    <p:extLst>
      <p:ext uri="{BB962C8B-B14F-4D97-AF65-F5344CB8AC3E}">
        <p14:creationId xmlns:p14="http://schemas.microsoft.com/office/powerpoint/2010/main" val="1789063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B169A85-1AC5-44C6-9323-3619B3B8625F}" type="slidenum">
              <a:rPr lang="it-IT" smtClean="0"/>
              <a:t>3</a:t>
            </a:fld>
            <a:endParaRPr lang="it-IT" dirty="0"/>
          </a:p>
        </p:txBody>
      </p:sp>
    </p:spTree>
    <p:extLst>
      <p:ext uri="{BB962C8B-B14F-4D97-AF65-F5344CB8AC3E}">
        <p14:creationId xmlns:p14="http://schemas.microsoft.com/office/powerpoint/2010/main" val="893364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B169A85-1AC5-44C6-9323-3619B3B8625F}" type="slidenum">
              <a:rPr lang="it-IT" smtClean="0"/>
              <a:t>4</a:t>
            </a:fld>
            <a:endParaRPr lang="it-IT"/>
          </a:p>
        </p:txBody>
      </p:sp>
    </p:spTree>
    <p:extLst>
      <p:ext uri="{BB962C8B-B14F-4D97-AF65-F5344CB8AC3E}">
        <p14:creationId xmlns:p14="http://schemas.microsoft.com/office/powerpoint/2010/main" val="385713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DFE4CC-B6EB-40CD-65D1-394601F4F99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CCC3954-367F-12DA-B4E5-006BB59356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BBEABBD-CC0E-598F-3208-8787254C3039}"/>
              </a:ext>
            </a:extLst>
          </p:cNvPr>
          <p:cNvSpPr>
            <a:spLocks noGrp="1"/>
          </p:cNvSpPr>
          <p:nvPr>
            <p:ph type="dt" sz="half" idx="10"/>
          </p:nvPr>
        </p:nvSpPr>
        <p:spPr/>
        <p:txBody>
          <a:bodyPr/>
          <a:lstStyle/>
          <a:p>
            <a:fld id="{A98EBAB1-0E27-4208-A6AD-C5202EF29C04}" type="datetime1">
              <a:rPr lang="it-IT" smtClean="0"/>
              <a:t>12/05/2024</a:t>
            </a:fld>
            <a:endParaRPr lang="it-IT"/>
          </a:p>
        </p:txBody>
      </p:sp>
      <p:sp>
        <p:nvSpPr>
          <p:cNvPr id="5" name="Segnaposto piè di pagina 4">
            <a:extLst>
              <a:ext uri="{FF2B5EF4-FFF2-40B4-BE49-F238E27FC236}">
                <a16:creationId xmlns:a16="http://schemas.microsoft.com/office/drawing/2014/main" id="{39719905-5F0D-CB0B-6926-2BBEF96EB0C5}"/>
              </a:ext>
            </a:extLst>
          </p:cNvPr>
          <p:cNvSpPr>
            <a:spLocks noGrp="1"/>
          </p:cNvSpPr>
          <p:nvPr>
            <p:ph type="ftr" sz="quarter" idx="11"/>
          </p:nvPr>
        </p:nvSpPr>
        <p:spPr/>
        <p:txBody>
          <a:bodyPr/>
          <a:lstStyle/>
          <a:p>
            <a:r>
              <a:rPr lang="en-US"/>
              <a:t>Daniela Gadaleta   Superconducting materials 2023/2024   University of Padua</a:t>
            </a:r>
            <a:endParaRPr lang="it-IT"/>
          </a:p>
        </p:txBody>
      </p:sp>
      <p:sp>
        <p:nvSpPr>
          <p:cNvPr id="6" name="Segnaposto numero diapositiva 5">
            <a:extLst>
              <a:ext uri="{FF2B5EF4-FFF2-40B4-BE49-F238E27FC236}">
                <a16:creationId xmlns:a16="http://schemas.microsoft.com/office/drawing/2014/main" id="{FA5E0276-216C-9AB6-5266-C19B69644A89}"/>
              </a:ext>
            </a:extLst>
          </p:cNvPr>
          <p:cNvSpPr>
            <a:spLocks noGrp="1"/>
          </p:cNvSpPr>
          <p:nvPr>
            <p:ph type="sldNum" sz="quarter" idx="12"/>
          </p:nvPr>
        </p:nvSpPr>
        <p:spPr/>
        <p:txBody>
          <a:bodyPr/>
          <a:lstStyle/>
          <a:p>
            <a:fld id="{74DB019A-0322-4F46-B85F-5E628EAAE291}" type="slidenum">
              <a:rPr lang="it-IT" smtClean="0"/>
              <a:t>‹N›</a:t>
            </a:fld>
            <a:endParaRPr lang="it-IT"/>
          </a:p>
        </p:txBody>
      </p:sp>
    </p:spTree>
    <p:extLst>
      <p:ext uri="{BB962C8B-B14F-4D97-AF65-F5344CB8AC3E}">
        <p14:creationId xmlns:p14="http://schemas.microsoft.com/office/powerpoint/2010/main" val="2709869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5F52CA-1A33-C2BB-1D89-95348291C33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6849B58-7FF0-2FB1-32B9-EACE1456397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515C87F-ECB2-C66A-C73A-4DD2A7748872}"/>
              </a:ext>
            </a:extLst>
          </p:cNvPr>
          <p:cNvSpPr>
            <a:spLocks noGrp="1"/>
          </p:cNvSpPr>
          <p:nvPr>
            <p:ph type="dt" sz="half" idx="10"/>
          </p:nvPr>
        </p:nvSpPr>
        <p:spPr/>
        <p:txBody>
          <a:bodyPr/>
          <a:lstStyle/>
          <a:p>
            <a:fld id="{9363F2B2-ADCF-4604-A183-227357B5D901}" type="datetime1">
              <a:rPr lang="it-IT" smtClean="0"/>
              <a:t>12/05/2024</a:t>
            </a:fld>
            <a:endParaRPr lang="it-IT"/>
          </a:p>
        </p:txBody>
      </p:sp>
      <p:sp>
        <p:nvSpPr>
          <p:cNvPr id="5" name="Segnaposto piè di pagina 4">
            <a:extLst>
              <a:ext uri="{FF2B5EF4-FFF2-40B4-BE49-F238E27FC236}">
                <a16:creationId xmlns:a16="http://schemas.microsoft.com/office/drawing/2014/main" id="{439186BB-1678-60B9-BABD-57E613D1ED38}"/>
              </a:ext>
            </a:extLst>
          </p:cNvPr>
          <p:cNvSpPr>
            <a:spLocks noGrp="1"/>
          </p:cNvSpPr>
          <p:nvPr>
            <p:ph type="ftr" sz="quarter" idx="11"/>
          </p:nvPr>
        </p:nvSpPr>
        <p:spPr/>
        <p:txBody>
          <a:bodyPr/>
          <a:lstStyle/>
          <a:p>
            <a:r>
              <a:rPr lang="en-US"/>
              <a:t>Daniela Gadaleta   Superconducting materials 2023/2024   University of Padua</a:t>
            </a:r>
            <a:endParaRPr lang="it-IT"/>
          </a:p>
        </p:txBody>
      </p:sp>
      <p:sp>
        <p:nvSpPr>
          <p:cNvPr id="6" name="Segnaposto numero diapositiva 5">
            <a:extLst>
              <a:ext uri="{FF2B5EF4-FFF2-40B4-BE49-F238E27FC236}">
                <a16:creationId xmlns:a16="http://schemas.microsoft.com/office/drawing/2014/main" id="{65615850-29D1-0341-46ED-CD7FA7F09522}"/>
              </a:ext>
            </a:extLst>
          </p:cNvPr>
          <p:cNvSpPr>
            <a:spLocks noGrp="1"/>
          </p:cNvSpPr>
          <p:nvPr>
            <p:ph type="sldNum" sz="quarter" idx="12"/>
          </p:nvPr>
        </p:nvSpPr>
        <p:spPr/>
        <p:txBody>
          <a:bodyPr/>
          <a:lstStyle/>
          <a:p>
            <a:fld id="{74DB019A-0322-4F46-B85F-5E628EAAE291}" type="slidenum">
              <a:rPr lang="it-IT" smtClean="0"/>
              <a:t>‹N›</a:t>
            </a:fld>
            <a:endParaRPr lang="it-IT"/>
          </a:p>
        </p:txBody>
      </p:sp>
    </p:spTree>
    <p:extLst>
      <p:ext uri="{BB962C8B-B14F-4D97-AF65-F5344CB8AC3E}">
        <p14:creationId xmlns:p14="http://schemas.microsoft.com/office/powerpoint/2010/main" val="2368511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1842C5F-B53E-38F2-6BB5-E1828CE6695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6D0C358-AFB0-9F07-B036-000AC5C6485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3AAE3F0-CE38-C8D6-CDDB-8CF8487B215F}"/>
              </a:ext>
            </a:extLst>
          </p:cNvPr>
          <p:cNvSpPr>
            <a:spLocks noGrp="1"/>
          </p:cNvSpPr>
          <p:nvPr>
            <p:ph type="dt" sz="half" idx="10"/>
          </p:nvPr>
        </p:nvSpPr>
        <p:spPr/>
        <p:txBody>
          <a:bodyPr/>
          <a:lstStyle/>
          <a:p>
            <a:fld id="{3D6CD6E0-9D75-49D0-B563-256C69F66493}" type="datetime1">
              <a:rPr lang="it-IT" smtClean="0"/>
              <a:t>12/05/2024</a:t>
            </a:fld>
            <a:endParaRPr lang="it-IT"/>
          </a:p>
        </p:txBody>
      </p:sp>
      <p:sp>
        <p:nvSpPr>
          <p:cNvPr id="5" name="Segnaposto piè di pagina 4">
            <a:extLst>
              <a:ext uri="{FF2B5EF4-FFF2-40B4-BE49-F238E27FC236}">
                <a16:creationId xmlns:a16="http://schemas.microsoft.com/office/drawing/2014/main" id="{DA88DFA8-3C69-8ED1-ACE2-451B7BB06604}"/>
              </a:ext>
            </a:extLst>
          </p:cNvPr>
          <p:cNvSpPr>
            <a:spLocks noGrp="1"/>
          </p:cNvSpPr>
          <p:nvPr>
            <p:ph type="ftr" sz="quarter" idx="11"/>
          </p:nvPr>
        </p:nvSpPr>
        <p:spPr/>
        <p:txBody>
          <a:bodyPr/>
          <a:lstStyle/>
          <a:p>
            <a:r>
              <a:rPr lang="en-US"/>
              <a:t>Daniela Gadaleta   Superconducting materials 2023/2024   University of Padua</a:t>
            </a:r>
            <a:endParaRPr lang="it-IT"/>
          </a:p>
        </p:txBody>
      </p:sp>
      <p:sp>
        <p:nvSpPr>
          <p:cNvPr id="6" name="Segnaposto numero diapositiva 5">
            <a:extLst>
              <a:ext uri="{FF2B5EF4-FFF2-40B4-BE49-F238E27FC236}">
                <a16:creationId xmlns:a16="http://schemas.microsoft.com/office/drawing/2014/main" id="{73E727D4-BCA8-DE4B-BA04-836994FA37EF}"/>
              </a:ext>
            </a:extLst>
          </p:cNvPr>
          <p:cNvSpPr>
            <a:spLocks noGrp="1"/>
          </p:cNvSpPr>
          <p:nvPr>
            <p:ph type="sldNum" sz="quarter" idx="12"/>
          </p:nvPr>
        </p:nvSpPr>
        <p:spPr/>
        <p:txBody>
          <a:bodyPr/>
          <a:lstStyle/>
          <a:p>
            <a:fld id="{74DB019A-0322-4F46-B85F-5E628EAAE291}" type="slidenum">
              <a:rPr lang="it-IT" smtClean="0"/>
              <a:t>‹N›</a:t>
            </a:fld>
            <a:endParaRPr lang="it-IT"/>
          </a:p>
        </p:txBody>
      </p:sp>
    </p:spTree>
    <p:extLst>
      <p:ext uri="{BB962C8B-B14F-4D97-AF65-F5344CB8AC3E}">
        <p14:creationId xmlns:p14="http://schemas.microsoft.com/office/powerpoint/2010/main" val="1665864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0A3CC5-D3F0-9915-31DF-4902B41A478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4D37C1D-C126-A61D-10C7-E3FF979D280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BD55229-8335-7D32-A9D2-E44A9838FA43}"/>
              </a:ext>
            </a:extLst>
          </p:cNvPr>
          <p:cNvSpPr>
            <a:spLocks noGrp="1"/>
          </p:cNvSpPr>
          <p:nvPr>
            <p:ph type="dt" sz="half" idx="10"/>
          </p:nvPr>
        </p:nvSpPr>
        <p:spPr/>
        <p:txBody>
          <a:bodyPr/>
          <a:lstStyle/>
          <a:p>
            <a:fld id="{FFC0B859-878E-4D61-AE3D-30CFBC6833A8}" type="datetime1">
              <a:rPr lang="it-IT" smtClean="0"/>
              <a:t>12/05/2024</a:t>
            </a:fld>
            <a:endParaRPr lang="it-IT"/>
          </a:p>
        </p:txBody>
      </p:sp>
      <p:sp>
        <p:nvSpPr>
          <p:cNvPr id="5" name="Segnaposto piè di pagina 4">
            <a:extLst>
              <a:ext uri="{FF2B5EF4-FFF2-40B4-BE49-F238E27FC236}">
                <a16:creationId xmlns:a16="http://schemas.microsoft.com/office/drawing/2014/main" id="{C8A815F3-E105-87E6-6B0B-56980F69B394}"/>
              </a:ext>
            </a:extLst>
          </p:cNvPr>
          <p:cNvSpPr>
            <a:spLocks noGrp="1"/>
          </p:cNvSpPr>
          <p:nvPr>
            <p:ph type="ftr" sz="quarter" idx="11"/>
          </p:nvPr>
        </p:nvSpPr>
        <p:spPr/>
        <p:txBody>
          <a:bodyPr/>
          <a:lstStyle/>
          <a:p>
            <a:r>
              <a:rPr lang="en-US"/>
              <a:t>Daniela Gadaleta   Superconducting materials 2023/2024   University of Padua</a:t>
            </a:r>
            <a:endParaRPr lang="it-IT"/>
          </a:p>
        </p:txBody>
      </p:sp>
      <p:sp>
        <p:nvSpPr>
          <p:cNvPr id="6" name="Segnaposto numero diapositiva 5">
            <a:extLst>
              <a:ext uri="{FF2B5EF4-FFF2-40B4-BE49-F238E27FC236}">
                <a16:creationId xmlns:a16="http://schemas.microsoft.com/office/drawing/2014/main" id="{336E63E5-399D-C610-D92E-4183E518A6F0}"/>
              </a:ext>
            </a:extLst>
          </p:cNvPr>
          <p:cNvSpPr>
            <a:spLocks noGrp="1"/>
          </p:cNvSpPr>
          <p:nvPr>
            <p:ph type="sldNum" sz="quarter" idx="12"/>
          </p:nvPr>
        </p:nvSpPr>
        <p:spPr/>
        <p:txBody>
          <a:bodyPr/>
          <a:lstStyle/>
          <a:p>
            <a:fld id="{74DB019A-0322-4F46-B85F-5E628EAAE291}" type="slidenum">
              <a:rPr lang="it-IT" smtClean="0"/>
              <a:t>‹N›</a:t>
            </a:fld>
            <a:endParaRPr lang="it-IT"/>
          </a:p>
        </p:txBody>
      </p:sp>
    </p:spTree>
    <p:extLst>
      <p:ext uri="{BB962C8B-B14F-4D97-AF65-F5344CB8AC3E}">
        <p14:creationId xmlns:p14="http://schemas.microsoft.com/office/powerpoint/2010/main" val="196794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E7903D-0E52-577E-8ACF-BD8FAE23532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CD2E9DA-5E46-0F43-E599-322E18A039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5C497F1-8F8B-31E7-5321-6D70DB402A00}"/>
              </a:ext>
            </a:extLst>
          </p:cNvPr>
          <p:cNvSpPr>
            <a:spLocks noGrp="1"/>
          </p:cNvSpPr>
          <p:nvPr>
            <p:ph type="dt" sz="half" idx="10"/>
          </p:nvPr>
        </p:nvSpPr>
        <p:spPr/>
        <p:txBody>
          <a:bodyPr/>
          <a:lstStyle/>
          <a:p>
            <a:fld id="{0326FFB6-B4F5-44C4-9306-02784E05611D}" type="datetime1">
              <a:rPr lang="it-IT" smtClean="0"/>
              <a:t>12/05/2024</a:t>
            </a:fld>
            <a:endParaRPr lang="it-IT"/>
          </a:p>
        </p:txBody>
      </p:sp>
      <p:sp>
        <p:nvSpPr>
          <p:cNvPr id="5" name="Segnaposto piè di pagina 4">
            <a:extLst>
              <a:ext uri="{FF2B5EF4-FFF2-40B4-BE49-F238E27FC236}">
                <a16:creationId xmlns:a16="http://schemas.microsoft.com/office/drawing/2014/main" id="{9BF44496-0CF0-87F7-DE0E-47605293ECC7}"/>
              </a:ext>
            </a:extLst>
          </p:cNvPr>
          <p:cNvSpPr>
            <a:spLocks noGrp="1"/>
          </p:cNvSpPr>
          <p:nvPr>
            <p:ph type="ftr" sz="quarter" idx="11"/>
          </p:nvPr>
        </p:nvSpPr>
        <p:spPr/>
        <p:txBody>
          <a:bodyPr/>
          <a:lstStyle/>
          <a:p>
            <a:r>
              <a:rPr lang="en-US"/>
              <a:t>Daniela Gadaleta   Superconducting materials 2023/2024   University of Padua</a:t>
            </a:r>
            <a:endParaRPr lang="it-IT"/>
          </a:p>
        </p:txBody>
      </p:sp>
      <p:sp>
        <p:nvSpPr>
          <p:cNvPr id="6" name="Segnaposto numero diapositiva 5">
            <a:extLst>
              <a:ext uri="{FF2B5EF4-FFF2-40B4-BE49-F238E27FC236}">
                <a16:creationId xmlns:a16="http://schemas.microsoft.com/office/drawing/2014/main" id="{B620D6B9-A441-B02A-3D64-80349245C48F}"/>
              </a:ext>
            </a:extLst>
          </p:cNvPr>
          <p:cNvSpPr>
            <a:spLocks noGrp="1"/>
          </p:cNvSpPr>
          <p:nvPr>
            <p:ph type="sldNum" sz="quarter" idx="12"/>
          </p:nvPr>
        </p:nvSpPr>
        <p:spPr/>
        <p:txBody>
          <a:bodyPr/>
          <a:lstStyle/>
          <a:p>
            <a:fld id="{74DB019A-0322-4F46-B85F-5E628EAAE291}" type="slidenum">
              <a:rPr lang="it-IT" smtClean="0"/>
              <a:t>‹N›</a:t>
            </a:fld>
            <a:endParaRPr lang="it-IT"/>
          </a:p>
        </p:txBody>
      </p:sp>
    </p:spTree>
    <p:extLst>
      <p:ext uri="{BB962C8B-B14F-4D97-AF65-F5344CB8AC3E}">
        <p14:creationId xmlns:p14="http://schemas.microsoft.com/office/powerpoint/2010/main" val="2273156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9934FB-BAE9-A8A7-71AD-1E6F12F0B46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E1E4053-55AE-35B8-600D-BAC545D90C4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38AF5DA-A995-C65B-8C98-0D1D926DC65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7B6C69-40DA-375A-ED65-3249CE79D121}"/>
              </a:ext>
            </a:extLst>
          </p:cNvPr>
          <p:cNvSpPr>
            <a:spLocks noGrp="1"/>
          </p:cNvSpPr>
          <p:nvPr>
            <p:ph type="dt" sz="half" idx="10"/>
          </p:nvPr>
        </p:nvSpPr>
        <p:spPr/>
        <p:txBody>
          <a:bodyPr/>
          <a:lstStyle/>
          <a:p>
            <a:fld id="{55C579F0-0ECC-4277-A430-FF90AE12B22E}" type="datetime1">
              <a:rPr lang="it-IT" smtClean="0"/>
              <a:t>12/05/2024</a:t>
            </a:fld>
            <a:endParaRPr lang="it-IT"/>
          </a:p>
        </p:txBody>
      </p:sp>
      <p:sp>
        <p:nvSpPr>
          <p:cNvPr id="6" name="Segnaposto piè di pagina 5">
            <a:extLst>
              <a:ext uri="{FF2B5EF4-FFF2-40B4-BE49-F238E27FC236}">
                <a16:creationId xmlns:a16="http://schemas.microsoft.com/office/drawing/2014/main" id="{0823BF3B-6C12-B54A-5CC9-80CEC9FB93D0}"/>
              </a:ext>
            </a:extLst>
          </p:cNvPr>
          <p:cNvSpPr>
            <a:spLocks noGrp="1"/>
          </p:cNvSpPr>
          <p:nvPr>
            <p:ph type="ftr" sz="quarter" idx="11"/>
          </p:nvPr>
        </p:nvSpPr>
        <p:spPr/>
        <p:txBody>
          <a:bodyPr/>
          <a:lstStyle/>
          <a:p>
            <a:r>
              <a:rPr lang="en-US"/>
              <a:t>Daniela Gadaleta   Superconducting materials 2023/2024   University of Padua</a:t>
            </a:r>
            <a:endParaRPr lang="it-IT"/>
          </a:p>
        </p:txBody>
      </p:sp>
      <p:sp>
        <p:nvSpPr>
          <p:cNvPr id="7" name="Segnaposto numero diapositiva 6">
            <a:extLst>
              <a:ext uri="{FF2B5EF4-FFF2-40B4-BE49-F238E27FC236}">
                <a16:creationId xmlns:a16="http://schemas.microsoft.com/office/drawing/2014/main" id="{61FA88CA-3F3B-0769-784D-318945AAAAF4}"/>
              </a:ext>
            </a:extLst>
          </p:cNvPr>
          <p:cNvSpPr>
            <a:spLocks noGrp="1"/>
          </p:cNvSpPr>
          <p:nvPr>
            <p:ph type="sldNum" sz="quarter" idx="12"/>
          </p:nvPr>
        </p:nvSpPr>
        <p:spPr/>
        <p:txBody>
          <a:bodyPr/>
          <a:lstStyle/>
          <a:p>
            <a:fld id="{74DB019A-0322-4F46-B85F-5E628EAAE291}" type="slidenum">
              <a:rPr lang="it-IT" smtClean="0"/>
              <a:t>‹N›</a:t>
            </a:fld>
            <a:endParaRPr lang="it-IT"/>
          </a:p>
        </p:txBody>
      </p:sp>
    </p:spTree>
    <p:extLst>
      <p:ext uri="{BB962C8B-B14F-4D97-AF65-F5344CB8AC3E}">
        <p14:creationId xmlns:p14="http://schemas.microsoft.com/office/powerpoint/2010/main" val="394128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676F47-7138-24A1-14A8-41AC72FA2B6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B40C5A9-769D-6FBD-FC2C-D8AAAAE8A8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6FBA9B7-5F07-37FF-F2B7-9D84B3B07C2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4EEB39E-0C41-1FB5-B9D4-1043E3708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996443E-DCA0-176C-813C-BD93A63DD2F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0D6FEB5-7570-0B72-3BD3-F8963E44B391}"/>
              </a:ext>
            </a:extLst>
          </p:cNvPr>
          <p:cNvSpPr>
            <a:spLocks noGrp="1"/>
          </p:cNvSpPr>
          <p:nvPr>
            <p:ph type="dt" sz="half" idx="10"/>
          </p:nvPr>
        </p:nvSpPr>
        <p:spPr/>
        <p:txBody>
          <a:bodyPr/>
          <a:lstStyle/>
          <a:p>
            <a:fld id="{814F2F80-B3BE-4FA2-B92C-7CB893318111}" type="datetime1">
              <a:rPr lang="it-IT" smtClean="0"/>
              <a:t>12/05/2024</a:t>
            </a:fld>
            <a:endParaRPr lang="it-IT"/>
          </a:p>
        </p:txBody>
      </p:sp>
      <p:sp>
        <p:nvSpPr>
          <p:cNvPr id="8" name="Segnaposto piè di pagina 7">
            <a:extLst>
              <a:ext uri="{FF2B5EF4-FFF2-40B4-BE49-F238E27FC236}">
                <a16:creationId xmlns:a16="http://schemas.microsoft.com/office/drawing/2014/main" id="{BEF456E8-EC42-8E49-20B4-6000A9E8D5B5}"/>
              </a:ext>
            </a:extLst>
          </p:cNvPr>
          <p:cNvSpPr>
            <a:spLocks noGrp="1"/>
          </p:cNvSpPr>
          <p:nvPr>
            <p:ph type="ftr" sz="quarter" idx="11"/>
          </p:nvPr>
        </p:nvSpPr>
        <p:spPr/>
        <p:txBody>
          <a:bodyPr/>
          <a:lstStyle/>
          <a:p>
            <a:r>
              <a:rPr lang="en-US"/>
              <a:t>Daniela Gadaleta   Superconducting materials 2023/2024   University of Padua</a:t>
            </a:r>
            <a:endParaRPr lang="it-IT"/>
          </a:p>
        </p:txBody>
      </p:sp>
      <p:sp>
        <p:nvSpPr>
          <p:cNvPr id="9" name="Segnaposto numero diapositiva 8">
            <a:extLst>
              <a:ext uri="{FF2B5EF4-FFF2-40B4-BE49-F238E27FC236}">
                <a16:creationId xmlns:a16="http://schemas.microsoft.com/office/drawing/2014/main" id="{90139129-8BB1-E478-057E-83F6E19103EF}"/>
              </a:ext>
            </a:extLst>
          </p:cNvPr>
          <p:cNvSpPr>
            <a:spLocks noGrp="1"/>
          </p:cNvSpPr>
          <p:nvPr>
            <p:ph type="sldNum" sz="quarter" idx="12"/>
          </p:nvPr>
        </p:nvSpPr>
        <p:spPr/>
        <p:txBody>
          <a:bodyPr/>
          <a:lstStyle/>
          <a:p>
            <a:fld id="{74DB019A-0322-4F46-B85F-5E628EAAE291}" type="slidenum">
              <a:rPr lang="it-IT" smtClean="0"/>
              <a:t>‹N›</a:t>
            </a:fld>
            <a:endParaRPr lang="it-IT"/>
          </a:p>
        </p:txBody>
      </p:sp>
    </p:spTree>
    <p:extLst>
      <p:ext uri="{BB962C8B-B14F-4D97-AF65-F5344CB8AC3E}">
        <p14:creationId xmlns:p14="http://schemas.microsoft.com/office/powerpoint/2010/main" val="415344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849B1A-153E-2723-0D51-2C730440D22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72974EF-6324-A8DB-E9AF-7A56F05FD8D8}"/>
              </a:ext>
            </a:extLst>
          </p:cNvPr>
          <p:cNvSpPr>
            <a:spLocks noGrp="1"/>
          </p:cNvSpPr>
          <p:nvPr>
            <p:ph type="dt" sz="half" idx="10"/>
          </p:nvPr>
        </p:nvSpPr>
        <p:spPr/>
        <p:txBody>
          <a:bodyPr/>
          <a:lstStyle/>
          <a:p>
            <a:fld id="{92F6E37B-5A31-4C84-BD67-3E5BE749B7AE}" type="datetime1">
              <a:rPr lang="it-IT" smtClean="0"/>
              <a:t>12/05/2024</a:t>
            </a:fld>
            <a:endParaRPr lang="it-IT"/>
          </a:p>
        </p:txBody>
      </p:sp>
      <p:sp>
        <p:nvSpPr>
          <p:cNvPr id="4" name="Segnaposto piè di pagina 3">
            <a:extLst>
              <a:ext uri="{FF2B5EF4-FFF2-40B4-BE49-F238E27FC236}">
                <a16:creationId xmlns:a16="http://schemas.microsoft.com/office/drawing/2014/main" id="{E6C8E23D-8372-E301-7454-10CCDCC6DC65}"/>
              </a:ext>
            </a:extLst>
          </p:cNvPr>
          <p:cNvSpPr>
            <a:spLocks noGrp="1"/>
          </p:cNvSpPr>
          <p:nvPr>
            <p:ph type="ftr" sz="quarter" idx="11"/>
          </p:nvPr>
        </p:nvSpPr>
        <p:spPr/>
        <p:txBody>
          <a:bodyPr/>
          <a:lstStyle/>
          <a:p>
            <a:r>
              <a:rPr lang="en-US"/>
              <a:t>Daniela Gadaleta   Superconducting materials 2023/2024   University of Padua</a:t>
            </a:r>
            <a:endParaRPr lang="it-IT"/>
          </a:p>
        </p:txBody>
      </p:sp>
      <p:sp>
        <p:nvSpPr>
          <p:cNvPr id="5" name="Segnaposto numero diapositiva 4">
            <a:extLst>
              <a:ext uri="{FF2B5EF4-FFF2-40B4-BE49-F238E27FC236}">
                <a16:creationId xmlns:a16="http://schemas.microsoft.com/office/drawing/2014/main" id="{6C9FCCA3-52F7-AC28-9AF7-13D007BFD14F}"/>
              </a:ext>
            </a:extLst>
          </p:cNvPr>
          <p:cNvSpPr>
            <a:spLocks noGrp="1"/>
          </p:cNvSpPr>
          <p:nvPr>
            <p:ph type="sldNum" sz="quarter" idx="12"/>
          </p:nvPr>
        </p:nvSpPr>
        <p:spPr/>
        <p:txBody>
          <a:bodyPr/>
          <a:lstStyle/>
          <a:p>
            <a:fld id="{74DB019A-0322-4F46-B85F-5E628EAAE291}" type="slidenum">
              <a:rPr lang="it-IT" smtClean="0"/>
              <a:t>‹N›</a:t>
            </a:fld>
            <a:endParaRPr lang="it-IT"/>
          </a:p>
        </p:txBody>
      </p:sp>
    </p:spTree>
    <p:extLst>
      <p:ext uri="{BB962C8B-B14F-4D97-AF65-F5344CB8AC3E}">
        <p14:creationId xmlns:p14="http://schemas.microsoft.com/office/powerpoint/2010/main" val="220528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534B29D-E1D2-8FD2-3DE1-39C014968D83}"/>
              </a:ext>
            </a:extLst>
          </p:cNvPr>
          <p:cNvSpPr>
            <a:spLocks noGrp="1"/>
          </p:cNvSpPr>
          <p:nvPr>
            <p:ph type="dt" sz="half" idx="10"/>
          </p:nvPr>
        </p:nvSpPr>
        <p:spPr/>
        <p:txBody>
          <a:bodyPr/>
          <a:lstStyle/>
          <a:p>
            <a:fld id="{6C022EEA-4E67-45C8-A208-A50B14B878DD}" type="datetime1">
              <a:rPr lang="it-IT" smtClean="0"/>
              <a:t>12/05/2024</a:t>
            </a:fld>
            <a:endParaRPr lang="it-IT"/>
          </a:p>
        </p:txBody>
      </p:sp>
      <p:sp>
        <p:nvSpPr>
          <p:cNvPr id="3" name="Segnaposto piè di pagina 2">
            <a:extLst>
              <a:ext uri="{FF2B5EF4-FFF2-40B4-BE49-F238E27FC236}">
                <a16:creationId xmlns:a16="http://schemas.microsoft.com/office/drawing/2014/main" id="{72A60B08-91EA-53A2-E860-0E28C2FED840}"/>
              </a:ext>
            </a:extLst>
          </p:cNvPr>
          <p:cNvSpPr>
            <a:spLocks noGrp="1"/>
          </p:cNvSpPr>
          <p:nvPr>
            <p:ph type="ftr" sz="quarter" idx="11"/>
          </p:nvPr>
        </p:nvSpPr>
        <p:spPr/>
        <p:txBody>
          <a:bodyPr/>
          <a:lstStyle/>
          <a:p>
            <a:r>
              <a:rPr lang="en-US"/>
              <a:t>Daniela Gadaleta   Superconducting materials 2023/2024   University of Padua</a:t>
            </a:r>
            <a:endParaRPr lang="it-IT"/>
          </a:p>
        </p:txBody>
      </p:sp>
      <p:sp>
        <p:nvSpPr>
          <p:cNvPr id="4" name="Segnaposto numero diapositiva 3">
            <a:extLst>
              <a:ext uri="{FF2B5EF4-FFF2-40B4-BE49-F238E27FC236}">
                <a16:creationId xmlns:a16="http://schemas.microsoft.com/office/drawing/2014/main" id="{9621D9AB-9E3B-291C-166C-66174720CF84}"/>
              </a:ext>
            </a:extLst>
          </p:cNvPr>
          <p:cNvSpPr>
            <a:spLocks noGrp="1"/>
          </p:cNvSpPr>
          <p:nvPr>
            <p:ph type="sldNum" sz="quarter" idx="12"/>
          </p:nvPr>
        </p:nvSpPr>
        <p:spPr/>
        <p:txBody>
          <a:bodyPr/>
          <a:lstStyle/>
          <a:p>
            <a:fld id="{74DB019A-0322-4F46-B85F-5E628EAAE291}" type="slidenum">
              <a:rPr lang="it-IT" smtClean="0"/>
              <a:t>‹N›</a:t>
            </a:fld>
            <a:endParaRPr lang="it-IT"/>
          </a:p>
        </p:txBody>
      </p:sp>
    </p:spTree>
    <p:extLst>
      <p:ext uri="{BB962C8B-B14F-4D97-AF65-F5344CB8AC3E}">
        <p14:creationId xmlns:p14="http://schemas.microsoft.com/office/powerpoint/2010/main" val="87071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AC5FF6-A633-5C13-BE1D-CD2653E31C3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EA2ABDE-5FBE-B947-B06E-E3CA97960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30C2509-3F2B-3061-6C61-B75F2FC9F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B11E836-54C4-F872-3DBB-9E486046EE07}"/>
              </a:ext>
            </a:extLst>
          </p:cNvPr>
          <p:cNvSpPr>
            <a:spLocks noGrp="1"/>
          </p:cNvSpPr>
          <p:nvPr>
            <p:ph type="dt" sz="half" idx="10"/>
          </p:nvPr>
        </p:nvSpPr>
        <p:spPr/>
        <p:txBody>
          <a:bodyPr/>
          <a:lstStyle/>
          <a:p>
            <a:fld id="{259FF2DD-0C10-4EE4-87F9-6BC9E0C71160}" type="datetime1">
              <a:rPr lang="it-IT" smtClean="0"/>
              <a:t>12/05/2024</a:t>
            </a:fld>
            <a:endParaRPr lang="it-IT"/>
          </a:p>
        </p:txBody>
      </p:sp>
      <p:sp>
        <p:nvSpPr>
          <p:cNvPr id="6" name="Segnaposto piè di pagina 5">
            <a:extLst>
              <a:ext uri="{FF2B5EF4-FFF2-40B4-BE49-F238E27FC236}">
                <a16:creationId xmlns:a16="http://schemas.microsoft.com/office/drawing/2014/main" id="{3502ECEC-912E-E675-0D9C-55B2AF966E55}"/>
              </a:ext>
            </a:extLst>
          </p:cNvPr>
          <p:cNvSpPr>
            <a:spLocks noGrp="1"/>
          </p:cNvSpPr>
          <p:nvPr>
            <p:ph type="ftr" sz="quarter" idx="11"/>
          </p:nvPr>
        </p:nvSpPr>
        <p:spPr/>
        <p:txBody>
          <a:bodyPr/>
          <a:lstStyle/>
          <a:p>
            <a:r>
              <a:rPr lang="en-US"/>
              <a:t>Daniela Gadaleta   Superconducting materials 2023/2024   University of Padua</a:t>
            </a:r>
            <a:endParaRPr lang="it-IT"/>
          </a:p>
        </p:txBody>
      </p:sp>
      <p:sp>
        <p:nvSpPr>
          <p:cNvPr id="7" name="Segnaposto numero diapositiva 6">
            <a:extLst>
              <a:ext uri="{FF2B5EF4-FFF2-40B4-BE49-F238E27FC236}">
                <a16:creationId xmlns:a16="http://schemas.microsoft.com/office/drawing/2014/main" id="{2290703F-DA44-11BA-CAC8-3AEE5A25E03A}"/>
              </a:ext>
            </a:extLst>
          </p:cNvPr>
          <p:cNvSpPr>
            <a:spLocks noGrp="1"/>
          </p:cNvSpPr>
          <p:nvPr>
            <p:ph type="sldNum" sz="quarter" idx="12"/>
          </p:nvPr>
        </p:nvSpPr>
        <p:spPr/>
        <p:txBody>
          <a:bodyPr/>
          <a:lstStyle/>
          <a:p>
            <a:fld id="{74DB019A-0322-4F46-B85F-5E628EAAE291}" type="slidenum">
              <a:rPr lang="it-IT" smtClean="0"/>
              <a:t>‹N›</a:t>
            </a:fld>
            <a:endParaRPr lang="it-IT"/>
          </a:p>
        </p:txBody>
      </p:sp>
    </p:spTree>
    <p:extLst>
      <p:ext uri="{BB962C8B-B14F-4D97-AF65-F5344CB8AC3E}">
        <p14:creationId xmlns:p14="http://schemas.microsoft.com/office/powerpoint/2010/main" val="1847185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AF9F16-6C78-6BE5-854A-F0B25189EDB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9F46D4A-6086-35D9-BA42-E6344E0865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AC15CAA-9733-6442-2BDC-57974A389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9F5D9C5-A163-BD02-E457-938A65211C06}"/>
              </a:ext>
            </a:extLst>
          </p:cNvPr>
          <p:cNvSpPr>
            <a:spLocks noGrp="1"/>
          </p:cNvSpPr>
          <p:nvPr>
            <p:ph type="dt" sz="half" idx="10"/>
          </p:nvPr>
        </p:nvSpPr>
        <p:spPr/>
        <p:txBody>
          <a:bodyPr/>
          <a:lstStyle/>
          <a:p>
            <a:fld id="{39FC94D1-F887-4E92-9FFE-E81028C0417E}" type="datetime1">
              <a:rPr lang="it-IT" smtClean="0"/>
              <a:t>12/05/2024</a:t>
            </a:fld>
            <a:endParaRPr lang="it-IT"/>
          </a:p>
        </p:txBody>
      </p:sp>
      <p:sp>
        <p:nvSpPr>
          <p:cNvPr id="6" name="Segnaposto piè di pagina 5">
            <a:extLst>
              <a:ext uri="{FF2B5EF4-FFF2-40B4-BE49-F238E27FC236}">
                <a16:creationId xmlns:a16="http://schemas.microsoft.com/office/drawing/2014/main" id="{F1519CE6-5C70-C233-80A7-F65E49732DD9}"/>
              </a:ext>
            </a:extLst>
          </p:cNvPr>
          <p:cNvSpPr>
            <a:spLocks noGrp="1"/>
          </p:cNvSpPr>
          <p:nvPr>
            <p:ph type="ftr" sz="quarter" idx="11"/>
          </p:nvPr>
        </p:nvSpPr>
        <p:spPr/>
        <p:txBody>
          <a:bodyPr/>
          <a:lstStyle/>
          <a:p>
            <a:r>
              <a:rPr lang="en-US"/>
              <a:t>Daniela Gadaleta   Superconducting materials 2023/2024   University of Padua</a:t>
            </a:r>
            <a:endParaRPr lang="it-IT"/>
          </a:p>
        </p:txBody>
      </p:sp>
      <p:sp>
        <p:nvSpPr>
          <p:cNvPr id="7" name="Segnaposto numero diapositiva 6">
            <a:extLst>
              <a:ext uri="{FF2B5EF4-FFF2-40B4-BE49-F238E27FC236}">
                <a16:creationId xmlns:a16="http://schemas.microsoft.com/office/drawing/2014/main" id="{041AADAD-36BB-D70E-3236-48D1554954BC}"/>
              </a:ext>
            </a:extLst>
          </p:cNvPr>
          <p:cNvSpPr>
            <a:spLocks noGrp="1"/>
          </p:cNvSpPr>
          <p:nvPr>
            <p:ph type="sldNum" sz="quarter" idx="12"/>
          </p:nvPr>
        </p:nvSpPr>
        <p:spPr/>
        <p:txBody>
          <a:bodyPr/>
          <a:lstStyle/>
          <a:p>
            <a:fld id="{74DB019A-0322-4F46-B85F-5E628EAAE291}" type="slidenum">
              <a:rPr lang="it-IT" smtClean="0"/>
              <a:t>‹N›</a:t>
            </a:fld>
            <a:endParaRPr lang="it-IT"/>
          </a:p>
        </p:txBody>
      </p:sp>
    </p:spTree>
    <p:extLst>
      <p:ext uri="{BB962C8B-B14F-4D97-AF65-F5344CB8AC3E}">
        <p14:creationId xmlns:p14="http://schemas.microsoft.com/office/powerpoint/2010/main" val="383354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BE9D718-8EDE-17F3-6696-9BCCA3AFA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E7D111D-A67C-F160-19C5-240699C2AB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5595B67-8443-0354-B96F-BB28AC260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95CC76-A256-495F-B28B-AF8F04901345}" type="datetime1">
              <a:rPr lang="it-IT" smtClean="0"/>
              <a:t>12/05/2024</a:t>
            </a:fld>
            <a:endParaRPr lang="it-IT"/>
          </a:p>
        </p:txBody>
      </p:sp>
      <p:sp>
        <p:nvSpPr>
          <p:cNvPr id="5" name="Segnaposto piè di pagina 4">
            <a:extLst>
              <a:ext uri="{FF2B5EF4-FFF2-40B4-BE49-F238E27FC236}">
                <a16:creationId xmlns:a16="http://schemas.microsoft.com/office/drawing/2014/main" id="{ABCD2CEB-0D5E-C810-693A-7B6F77F93A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Daniela Gadaleta   Superconducting materials 2023/2024   University of Padua</a:t>
            </a:r>
            <a:endParaRPr lang="it-IT"/>
          </a:p>
        </p:txBody>
      </p:sp>
      <p:sp>
        <p:nvSpPr>
          <p:cNvPr id="6" name="Segnaposto numero diapositiva 5">
            <a:extLst>
              <a:ext uri="{FF2B5EF4-FFF2-40B4-BE49-F238E27FC236}">
                <a16:creationId xmlns:a16="http://schemas.microsoft.com/office/drawing/2014/main" id="{5A7F9C67-B2C4-A314-57A8-9FFE9A275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DB019A-0322-4F46-B85F-5E628EAAE291}" type="slidenum">
              <a:rPr lang="it-IT" smtClean="0"/>
              <a:t>‹N›</a:t>
            </a:fld>
            <a:endParaRPr lang="it-IT"/>
          </a:p>
        </p:txBody>
      </p:sp>
    </p:spTree>
    <p:extLst>
      <p:ext uri="{BB962C8B-B14F-4D97-AF65-F5344CB8AC3E}">
        <p14:creationId xmlns:p14="http://schemas.microsoft.com/office/powerpoint/2010/main" val="776039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allpapertip.com/es/hxwwJh/" TargetMode="External"/><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4.xml"/><Relationship Id="rId11" Type="http://schemas.openxmlformats.org/officeDocument/2006/relationships/image" Target="../media/image39.png"/><Relationship Id="rId5" Type="http://schemas.openxmlformats.org/officeDocument/2006/relationships/hyperlink" Target="https://www.wallpapertip.com/es/hxwwJh/" TargetMode="External"/><Relationship Id="rId10" Type="http://schemas.microsoft.com/office/2007/relationships/diagramDrawing" Target="../diagrams/drawing4.xml"/><Relationship Id="rId4" Type="http://schemas.openxmlformats.org/officeDocument/2006/relationships/image" Target="../media/image36.jpg"/><Relationship Id="rId9" Type="http://schemas.openxmlformats.org/officeDocument/2006/relationships/diagramColors" Target="../diagrams/colors4.xml"/></Relationships>
</file>

<file path=ppt/slides/_rels/slide12.xml.rels><?xml version="1.0" encoding="UTF-8" standalone="yes"?>
<Relationships xmlns="http://schemas.openxmlformats.org/package/2006/relationships"><Relationship Id="rId3" Type="http://schemas.openxmlformats.org/officeDocument/2006/relationships/hyperlink" Target="https://www.wallpapertip.com/es/hxwwJh/" TargetMode="External"/><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pt/fundos-verde-abstract-luz-verde-15913/" TargetMode="External"/><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hyperlink" Target="https://pixabay.com/pt/fundos-verde-abstract-luz-verde-15913/" TargetMode="Externa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3" Type="http://schemas.openxmlformats.org/officeDocument/2006/relationships/hyperlink" Target="https://trainfanatics.com/375-mph-japanese-maglev-shatters-world-record/" TargetMode="External"/><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publicdomainpictures.net/es/view-image.php?image=207214&amp;picture=verde-verde-oliva-pintado-la-pared-de-la" TargetMode="External"/><Relationship Id="rId7" Type="http://schemas.openxmlformats.org/officeDocument/2006/relationships/image" Target="../media/image6.sv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jp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1.png"/><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hyperlink" Target="https://www.pexels.com/it-it/foto/arancia-arancione-grezzo-muro-132197/" TargetMode="Externa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5.jpeg"/><Relationship Id="rId5" Type="http://schemas.openxmlformats.org/officeDocument/2006/relationships/diagramLayout" Target="../diagrams/layout2.xml"/><Relationship Id="rId10" Type="http://schemas.openxmlformats.org/officeDocument/2006/relationships/image" Target="../media/image14.png"/><Relationship Id="rId4" Type="http://schemas.openxmlformats.org/officeDocument/2006/relationships/diagramData" Target="../diagrams/data2.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stockerre/4802261769" TargetMode="External"/><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stockerre/4802261769" TargetMode="External"/><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maglev.net/japanese-maglev-evolution" TargetMode="External"/><Relationship Id="rId7" Type="http://schemas.openxmlformats.org/officeDocument/2006/relationships/diagramColors" Target="../diagrams/colors3.xm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2.svg"/><Relationship Id="rId4" Type="http://schemas.openxmlformats.org/officeDocument/2006/relationships/diagramData" Target="../diagrams/data3.xm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hyperlink" Target="https://nicesfondi.blogspot.com/2020/07/sfondo-verde-acido.html" TargetMode="External"/><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F1D2AA-FCC0-2874-D528-E62B44349F0A}"/>
              </a:ext>
            </a:extLst>
          </p:cNvPr>
          <p:cNvSpPr>
            <a:spLocks noGrp="1"/>
          </p:cNvSpPr>
          <p:nvPr>
            <p:ph type="ctrTitle"/>
          </p:nvPr>
        </p:nvSpPr>
        <p:spPr/>
        <p:txBody>
          <a:bodyPr>
            <a:normAutofit/>
          </a:bodyPr>
          <a:lstStyle/>
          <a:p>
            <a:r>
              <a:rPr lang="it-IT" sz="6600" dirty="0">
                <a:solidFill>
                  <a:schemeClr val="accent2">
                    <a:lumMod val="75000"/>
                  </a:schemeClr>
                </a:solidFill>
                <a:latin typeface="Aharoni" panose="02010803020104030203" pitchFamily="2" charset="-79"/>
                <a:cs typeface="Aharoni" panose="02010803020104030203" pitchFamily="2" charset="-79"/>
              </a:rPr>
              <a:t>SUPERCONDUCTING</a:t>
            </a:r>
            <a:br>
              <a:rPr lang="it-IT" sz="6600" dirty="0">
                <a:solidFill>
                  <a:schemeClr val="accent2">
                    <a:lumMod val="75000"/>
                  </a:schemeClr>
                </a:solidFill>
                <a:latin typeface="Aharoni" panose="02010803020104030203" pitchFamily="2" charset="-79"/>
                <a:cs typeface="Aharoni" panose="02010803020104030203" pitchFamily="2" charset="-79"/>
              </a:rPr>
            </a:br>
            <a:r>
              <a:rPr lang="it-IT" sz="6600" dirty="0">
                <a:solidFill>
                  <a:schemeClr val="accent2">
                    <a:lumMod val="75000"/>
                  </a:schemeClr>
                </a:solidFill>
                <a:latin typeface="Aharoni" panose="02010803020104030203" pitchFamily="2" charset="-79"/>
                <a:cs typeface="Aharoni" panose="02010803020104030203" pitchFamily="2" charset="-79"/>
              </a:rPr>
              <a:t>MAGLEV TRAIN</a:t>
            </a:r>
          </a:p>
        </p:txBody>
      </p:sp>
      <p:sp>
        <p:nvSpPr>
          <p:cNvPr id="3" name="Sottotitolo 2">
            <a:extLst>
              <a:ext uri="{FF2B5EF4-FFF2-40B4-BE49-F238E27FC236}">
                <a16:creationId xmlns:a16="http://schemas.microsoft.com/office/drawing/2014/main" id="{6A09BE28-B7A5-2777-9CFE-5D5D4951F024}"/>
              </a:ext>
            </a:extLst>
          </p:cNvPr>
          <p:cNvSpPr>
            <a:spLocks noGrp="1"/>
          </p:cNvSpPr>
          <p:nvPr>
            <p:ph type="subTitle" idx="1"/>
          </p:nvPr>
        </p:nvSpPr>
        <p:spPr/>
        <p:txBody>
          <a:bodyPr>
            <a:normAutofit lnSpcReduction="10000"/>
          </a:bodyPr>
          <a:lstStyle/>
          <a:p>
            <a:r>
              <a:rPr lang="it-IT" sz="3200" dirty="0">
                <a:solidFill>
                  <a:schemeClr val="accent2">
                    <a:lumMod val="75000"/>
                  </a:schemeClr>
                </a:solidFill>
                <a:latin typeface="Aharoni" panose="02010803020104030203" pitchFamily="2" charset="-79"/>
                <a:cs typeface="Aharoni" panose="02010803020104030203" pitchFamily="2" charset="-79"/>
              </a:rPr>
              <a:t>The </a:t>
            </a:r>
            <a:r>
              <a:rPr lang="it-IT" sz="3200" dirty="0" err="1">
                <a:solidFill>
                  <a:schemeClr val="accent2">
                    <a:lumMod val="75000"/>
                  </a:schemeClr>
                </a:solidFill>
                <a:latin typeface="Aharoni" panose="02010803020104030203" pitchFamily="2" charset="-79"/>
                <a:cs typeface="Aharoni" panose="02010803020104030203" pitchFamily="2" charset="-79"/>
              </a:rPr>
              <a:t>fastest</a:t>
            </a:r>
            <a:r>
              <a:rPr lang="it-IT" sz="3200" dirty="0">
                <a:solidFill>
                  <a:schemeClr val="accent2">
                    <a:lumMod val="75000"/>
                  </a:schemeClr>
                </a:solidFill>
                <a:latin typeface="Aharoni" panose="02010803020104030203" pitchFamily="2" charset="-79"/>
                <a:cs typeface="Aharoni" panose="02010803020104030203" pitchFamily="2" charset="-79"/>
              </a:rPr>
              <a:t> </a:t>
            </a:r>
          </a:p>
          <a:p>
            <a:r>
              <a:rPr lang="it-IT" sz="3200" dirty="0" err="1">
                <a:solidFill>
                  <a:schemeClr val="accent2">
                    <a:lumMod val="75000"/>
                  </a:schemeClr>
                </a:solidFill>
                <a:latin typeface="Aharoni" panose="02010803020104030203" pitchFamily="2" charset="-79"/>
                <a:cs typeface="Aharoni" panose="02010803020104030203" pitchFamily="2" charset="-79"/>
              </a:rPr>
              <a:t>train</a:t>
            </a:r>
            <a:r>
              <a:rPr lang="it-IT" sz="3200" dirty="0">
                <a:solidFill>
                  <a:schemeClr val="accent2">
                    <a:lumMod val="75000"/>
                  </a:schemeClr>
                </a:solidFill>
                <a:latin typeface="Aharoni" panose="02010803020104030203" pitchFamily="2" charset="-79"/>
                <a:cs typeface="Aharoni" panose="02010803020104030203" pitchFamily="2" charset="-79"/>
              </a:rPr>
              <a:t> </a:t>
            </a:r>
          </a:p>
          <a:p>
            <a:r>
              <a:rPr lang="it-IT" sz="3200" dirty="0">
                <a:solidFill>
                  <a:schemeClr val="accent2">
                    <a:lumMod val="75000"/>
                  </a:schemeClr>
                </a:solidFill>
                <a:latin typeface="Aharoni" panose="02010803020104030203" pitchFamily="2" charset="-79"/>
                <a:cs typeface="Aharoni" panose="02010803020104030203" pitchFamily="2" charset="-79"/>
              </a:rPr>
              <a:t>in the world</a:t>
            </a:r>
          </a:p>
        </p:txBody>
      </p:sp>
    </p:spTree>
    <p:extLst>
      <p:ext uri="{BB962C8B-B14F-4D97-AF65-F5344CB8AC3E}">
        <p14:creationId xmlns:p14="http://schemas.microsoft.com/office/powerpoint/2010/main" val="2824501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0756D2-874F-6C41-A150-DCD0227D98C0}"/>
              </a:ext>
            </a:extLst>
          </p:cNvPr>
          <p:cNvSpPr>
            <a:spLocks noGrp="1"/>
          </p:cNvSpPr>
          <p:nvPr>
            <p:ph type="title"/>
          </p:nvPr>
        </p:nvSpPr>
        <p:spPr>
          <a:xfrm>
            <a:off x="838200" y="365125"/>
            <a:ext cx="5988358" cy="1325563"/>
          </a:xfrm>
        </p:spPr>
        <p:txBody>
          <a:bodyPr>
            <a:normAutofit/>
          </a:bodyPr>
          <a:lstStyle/>
          <a:p>
            <a:r>
              <a:rPr lang="it-IT" sz="5000" dirty="0">
                <a:solidFill>
                  <a:schemeClr val="accent6">
                    <a:lumMod val="75000"/>
                  </a:schemeClr>
                </a:solidFill>
                <a:latin typeface="Aharoni" panose="02010803020104030203" pitchFamily="2" charset="-79"/>
                <a:cs typeface="Aharoni" panose="02010803020104030203" pitchFamily="2" charset="-79"/>
              </a:rPr>
              <a:t>2) </a:t>
            </a:r>
            <a:r>
              <a:rPr lang="it-IT" sz="5000" dirty="0" err="1">
                <a:solidFill>
                  <a:schemeClr val="accent6">
                    <a:lumMod val="75000"/>
                  </a:schemeClr>
                </a:solidFill>
                <a:latin typeface="Aharoni" panose="02010803020104030203" pitchFamily="2" charset="-79"/>
                <a:cs typeface="Aharoni" panose="02010803020104030203" pitchFamily="2" charset="-79"/>
              </a:rPr>
              <a:t>Levitation</a:t>
            </a:r>
            <a:r>
              <a:rPr lang="it-IT" sz="5000" dirty="0">
                <a:solidFill>
                  <a:schemeClr val="accent6">
                    <a:lumMod val="75000"/>
                  </a:schemeClr>
                </a:solidFill>
                <a:latin typeface="Aharoni" panose="02010803020104030203" pitchFamily="2" charset="-79"/>
                <a:cs typeface="Aharoni" panose="02010803020104030203" pitchFamily="2" charset="-79"/>
              </a:rPr>
              <a:t> 1.</a:t>
            </a:r>
          </a:p>
        </p:txBody>
      </p:sp>
      <p:sp>
        <p:nvSpPr>
          <p:cNvPr id="5" name="Segnaposto numero diapositiva 4">
            <a:extLst>
              <a:ext uri="{FF2B5EF4-FFF2-40B4-BE49-F238E27FC236}">
                <a16:creationId xmlns:a16="http://schemas.microsoft.com/office/drawing/2014/main" id="{749B7AC9-08F4-0101-87E6-BAEF1871A130}"/>
              </a:ext>
            </a:extLst>
          </p:cNvPr>
          <p:cNvSpPr>
            <a:spLocks noGrp="1"/>
          </p:cNvSpPr>
          <p:nvPr>
            <p:ph type="sldNum" sz="quarter" idx="12"/>
          </p:nvPr>
        </p:nvSpPr>
        <p:spPr/>
        <p:txBody>
          <a:bodyPr/>
          <a:lstStyle/>
          <a:p>
            <a:fld id="{74DB019A-0322-4F46-B85F-5E628EAAE291}" type="slidenum">
              <a:rPr lang="it-IT" smtClean="0">
                <a:solidFill>
                  <a:schemeClr val="accent2">
                    <a:lumMod val="75000"/>
                  </a:schemeClr>
                </a:solidFill>
              </a:rPr>
              <a:t>10</a:t>
            </a:fld>
            <a:endParaRPr lang="it-IT">
              <a:solidFill>
                <a:schemeClr val="accent2">
                  <a:lumMod val="75000"/>
                </a:schemeClr>
              </a:solidFill>
            </a:endParaRPr>
          </a:p>
        </p:txBody>
      </p:sp>
      <p:sp>
        <p:nvSpPr>
          <p:cNvPr id="6" name="Segnaposto piè di pagina 3">
            <a:extLst>
              <a:ext uri="{FF2B5EF4-FFF2-40B4-BE49-F238E27FC236}">
                <a16:creationId xmlns:a16="http://schemas.microsoft.com/office/drawing/2014/main" id="{2C2E2C99-D0F1-6951-6DFC-04A1342F6ECC}"/>
              </a:ext>
            </a:extLst>
          </p:cNvPr>
          <p:cNvSpPr txBox="1">
            <a:spLocks/>
          </p:cNvSpPr>
          <p:nvPr/>
        </p:nvSpPr>
        <p:spPr>
          <a:xfrm>
            <a:off x="838199" y="6242506"/>
            <a:ext cx="10515599" cy="36512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pic>
        <p:nvPicPr>
          <p:cNvPr id="9" name="Immagine 8">
            <a:extLst>
              <a:ext uri="{FF2B5EF4-FFF2-40B4-BE49-F238E27FC236}">
                <a16:creationId xmlns:a16="http://schemas.microsoft.com/office/drawing/2014/main" id="{40C86790-F178-624D-7F0E-990D184095E9}"/>
              </a:ext>
            </a:extLst>
          </p:cNvPr>
          <p:cNvPicPr>
            <a:picLocks noChangeAspect="1"/>
          </p:cNvPicPr>
          <p:nvPr/>
        </p:nvPicPr>
        <p:blipFill rotWithShape="1">
          <a:blip r:embed="rId4"/>
          <a:srcRect r="7837"/>
          <a:stretch/>
        </p:blipFill>
        <p:spPr>
          <a:xfrm>
            <a:off x="653142" y="1690688"/>
            <a:ext cx="5519058" cy="2330570"/>
          </a:xfrm>
          <a:prstGeom prst="rect">
            <a:avLst/>
          </a:prstGeom>
        </p:spPr>
      </p:pic>
      <p:pic>
        <p:nvPicPr>
          <p:cNvPr id="11" name="Immagine 10">
            <a:extLst>
              <a:ext uri="{FF2B5EF4-FFF2-40B4-BE49-F238E27FC236}">
                <a16:creationId xmlns:a16="http://schemas.microsoft.com/office/drawing/2014/main" id="{5A54E9CB-4CDF-EA16-7D2F-717809B182E8}"/>
              </a:ext>
            </a:extLst>
          </p:cNvPr>
          <p:cNvPicPr>
            <a:picLocks noChangeAspect="1"/>
          </p:cNvPicPr>
          <p:nvPr/>
        </p:nvPicPr>
        <p:blipFill>
          <a:blip r:embed="rId5"/>
          <a:stretch>
            <a:fillRect/>
          </a:stretch>
        </p:blipFill>
        <p:spPr>
          <a:xfrm>
            <a:off x="6300251" y="496725"/>
            <a:ext cx="5053547" cy="2529913"/>
          </a:xfrm>
          <a:prstGeom prst="rect">
            <a:avLst/>
          </a:prstGeom>
        </p:spPr>
      </p:pic>
      <p:sp>
        <p:nvSpPr>
          <p:cNvPr id="3" name="CasellaDiTesto 2">
            <a:extLst>
              <a:ext uri="{FF2B5EF4-FFF2-40B4-BE49-F238E27FC236}">
                <a16:creationId xmlns:a16="http://schemas.microsoft.com/office/drawing/2014/main" id="{A2DB261F-3553-FC36-E60B-697DEF51FD7C}"/>
              </a:ext>
            </a:extLst>
          </p:cNvPr>
          <p:cNvSpPr txBox="1"/>
          <p:nvPr/>
        </p:nvSpPr>
        <p:spPr>
          <a:xfrm>
            <a:off x="653141" y="4449777"/>
            <a:ext cx="10700657" cy="1323439"/>
          </a:xfrm>
          <a:prstGeom prst="rect">
            <a:avLst/>
          </a:prstGeom>
          <a:noFill/>
        </p:spPr>
        <p:txBody>
          <a:bodyPr wrap="square" rtlCol="0">
            <a:spAutoFit/>
          </a:bodyPr>
          <a:lstStyle/>
          <a:p>
            <a:pPr algn="just"/>
            <a:r>
              <a:rPr lang="en-US" sz="2000" dirty="0">
                <a:latin typeface="Aharoni" panose="02010803020104030203" pitchFamily="2" charset="-79"/>
                <a:cs typeface="Aharoni" panose="02010803020104030203" pitchFamily="2" charset="-79"/>
              </a:rPr>
              <a:t>If a bar magnet moves parallel to the coils, the varying magnet flux will induce EMF on both the loops according to Faraday's law. The induced EMFs are opposite in direction, which means net EMF induced on this coil due to the bar magnet movement is zero, and no current will flow through the loop.</a:t>
            </a:r>
            <a:endParaRPr lang="it-IT" sz="2000" dirty="0">
              <a:latin typeface="Aharoni" panose="02010803020104030203" pitchFamily="2" charset="-79"/>
              <a:cs typeface="Aharoni" panose="02010803020104030203" pitchFamily="2" charset="-79"/>
            </a:endParaRPr>
          </a:p>
        </p:txBody>
      </p:sp>
      <p:sp>
        <p:nvSpPr>
          <p:cNvPr id="7" name="CasellaDiTesto 6">
            <a:extLst>
              <a:ext uri="{FF2B5EF4-FFF2-40B4-BE49-F238E27FC236}">
                <a16:creationId xmlns:a16="http://schemas.microsoft.com/office/drawing/2014/main" id="{E5608750-D941-B409-5100-51C8DEF6DA3F}"/>
              </a:ext>
            </a:extLst>
          </p:cNvPr>
          <p:cNvSpPr txBox="1"/>
          <p:nvPr/>
        </p:nvSpPr>
        <p:spPr>
          <a:xfrm>
            <a:off x="6300251" y="3480503"/>
            <a:ext cx="5053547" cy="477054"/>
          </a:xfrm>
          <a:prstGeom prst="rect">
            <a:avLst/>
          </a:prstGeom>
          <a:noFill/>
        </p:spPr>
        <p:txBody>
          <a:bodyPr wrap="square">
            <a:spAutoFit/>
          </a:bodyPr>
          <a:lstStyle/>
          <a:p>
            <a:pPr algn="ctr"/>
            <a:r>
              <a:rPr lang="it-IT" sz="2500" dirty="0">
                <a:solidFill>
                  <a:schemeClr val="accent6">
                    <a:lumMod val="75000"/>
                  </a:schemeClr>
                </a:solidFill>
                <a:latin typeface="Aharoni" panose="02010803020104030203" pitchFamily="2" charset="-79"/>
                <a:cs typeface="Aharoni" panose="02010803020104030203" pitchFamily="2" charset="-79"/>
              </a:rPr>
              <a:t>Figure-</a:t>
            </a:r>
            <a:r>
              <a:rPr lang="it-IT" sz="2500" dirty="0" err="1">
                <a:solidFill>
                  <a:schemeClr val="accent6">
                    <a:lumMod val="75000"/>
                  </a:schemeClr>
                </a:solidFill>
                <a:latin typeface="Aharoni" panose="02010803020104030203" pitchFamily="2" charset="-79"/>
                <a:cs typeface="Aharoni" panose="02010803020104030203" pitchFamily="2" charset="-79"/>
              </a:rPr>
              <a:t>eight</a:t>
            </a:r>
            <a:r>
              <a:rPr lang="it-IT" sz="2500" dirty="0">
                <a:solidFill>
                  <a:schemeClr val="accent6">
                    <a:lumMod val="75000"/>
                  </a:schemeClr>
                </a:solidFill>
                <a:latin typeface="Aharoni" panose="02010803020104030203" pitchFamily="2" charset="-79"/>
                <a:cs typeface="Aharoni" panose="02010803020104030203" pitchFamily="2" charset="-79"/>
              </a:rPr>
              <a:t> </a:t>
            </a:r>
            <a:r>
              <a:rPr lang="it-IT" sz="2500" dirty="0" err="1">
                <a:solidFill>
                  <a:schemeClr val="accent6">
                    <a:lumMod val="75000"/>
                  </a:schemeClr>
                </a:solidFill>
                <a:latin typeface="Aharoni" panose="02010803020104030203" pitchFamily="2" charset="-79"/>
                <a:cs typeface="Aharoni" panose="02010803020104030203" pitchFamily="2" charset="-79"/>
              </a:rPr>
              <a:t>shaped</a:t>
            </a:r>
            <a:r>
              <a:rPr lang="it-IT" sz="2500" dirty="0">
                <a:solidFill>
                  <a:schemeClr val="accent6">
                    <a:lumMod val="75000"/>
                  </a:schemeClr>
                </a:solidFill>
                <a:latin typeface="Aharoni" panose="02010803020104030203" pitchFamily="2" charset="-79"/>
                <a:cs typeface="Aharoni" panose="02010803020104030203" pitchFamily="2" charset="-79"/>
              </a:rPr>
              <a:t> coils</a:t>
            </a:r>
          </a:p>
        </p:txBody>
      </p:sp>
    </p:spTree>
    <p:extLst>
      <p:ext uri="{BB962C8B-B14F-4D97-AF65-F5344CB8AC3E}">
        <p14:creationId xmlns:p14="http://schemas.microsoft.com/office/powerpoint/2010/main" val="316883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0000"/>
            <a:lum/>
            <a:extLst>
              <a:ext uri="{837473B0-CC2E-450A-ABE3-18F120FF3D39}">
                <a1611:picAttrSrcUrl xmlns:a1611="http://schemas.microsoft.com/office/drawing/2016/11/main" r:id="rId5"/>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0756D2-874F-6C41-A150-DCD0227D98C0}"/>
              </a:ext>
            </a:extLst>
          </p:cNvPr>
          <p:cNvSpPr>
            <a:spLocks noGrp="1"/>
          </p:cNvSpPr>
          <p:nvPr>
            <p:ph type="title"/>
          </p:nvPr>
        </p:nvSpPr>
        <p:spPr>
          <a:xfrm>
            <a:off x="348343" y="588011"/>
            <a:ext cx="5584371" cy="1325563"/>
          </a:xfrm>
        </p:spPr>
        <p:txBody>
          <a:bodyPr>
            <a:normAutofit/>
          </a:bodyPr>
          <a:lstStyle/>
          <a:p>
            <a:r>
              <a:rPr lang="it-IT" sz="5000" dirty="0">
                <a:solidFill>
                  <a:schemeClr val="accent6">
                    <a:lumMod val="75000"/>
                  </a:schemeClr>
                </a:solidFill>
                <a:latin typeface="Aharoni" panose="02010803020104030203" pitchFamily="2" charset="-79"/>
                <a:cs typeface="Aharoni" panose="02010803020104030203" pitchFamily="2" charset="-79"/>
              </a:rPr>
              <a:t>2) </a:t>
            </a:r>
            <a:r>
              <a:rPr lang="it-IT" sz="5000" dirty="0" err="1">
                <a:solidFill>
                  <a:schemeClr val="accent6">
                    <a:lumMod val="75000"/>
                  </a:schemeClr>
                </a:solidFill>
                <a:latin typeface="Aharoni" panose="02010803020104030203" pitchFamily="2" charset="-79"/>
                <a:cs typeface="Aharoni" panose="02010803020104030203" pitchFamily="2" charset="-79"/>
              </a:rPr>
              <a:t>Levitation</a:t>
            </a:r>
            <a:r>
              <a:rPr lang="it-IT" sz="5000" dirty="0">
                <a:solidFill>
                  <a:schemeClr val="accent6">
                    <a:lumMod val="75000"/>
                  </a:schemeClr>
                </a:solidFill>
                <a:latin typeface="Aharoni" panose="02010803020104030203" pitchFamily="2" charset="-79"/>
                <a:cs typeface="Aharoni" panose="02010803020104030203" pitchFamily="2" charset="-79"/>
              </a:rPr>
              <a:t> 2.</a:t>
            </a:r>
          </a:p>
        </p:txBody>
      </p:sp>
      <p:sp>
        <p:nvSpPr>
          <p:cNvPr id="5" name="Segnaposto numero diapositiva 4">
            <a:extLst>
              <a:ext uri="{FF2B5EF4-FFF2-40B4-BE49-F238E27FC236}">
                <a16:creationId xmlns:a16="http://schemas.microsoft.com/office/drawing/2014/main" id="{749B7AC9-08F4-0101-87E6-BAEF1871A130}"/>
              </a:ext>
            </a:extLst>
          </p:cNvPr>
          <p:cNvSpPr>
            <a:spLocks noGrp="1"/>
          </p:cNvSpPr>
          <p:nvPr>
            <p:ph type="sldNum" sz="quarter" idx="12"/>
          </p:nvPr>
        </p:nvSpPr>
        <p:spPr/>
        <p:txBody>
          <a:bodyPr/>
          <a:lstStyle/>
          <a:p>
            <a:fld id="{74DB019A-0322-4F46-B85F-5E628EAAE291}" type="slidenum">
              <a:rPr lang="it-IT" smtClean="0">
                <a:solidFill>
                  <a:schemeClr val="accent2">
                    <a:lumMod val="75000"/>
                  </a:schemeClr>
                </a:solidFill>
              </a:rPr>
              <a:t>11</a:t>
            </a:fld>
            <a:endParaRPr lang="it-IT" dirty="0">
              <a:solidFill>
                <a:schemeClr val="accent2">
                  <a:lumMod val="75000"/>
                </a:schemeClr>
              </a:solidFill>
            </a:endParaRPr>
          </a:p>
        </p:txBody>
      </p:sp>
      <p:sp>
        <p:nvSpPr>
          <p:cNvPr id="6" name="Segnaposto piè di pagina 3">
            <a:extLst>
              <a:ext uri="{FF2B5EF4-FFF2-40B4-BE49-F238E27FC236}">
                <a16:creationId xmlns:a16="http://schemas.microsoft.com/office/drawing/2014/main" id="{2C2E2C99-D0F1-6951-6DFC-04A1342F6ECC}"/>
              </a:ext>
            </a:extLst>
          </p:cNvPr>
          <p:cNvSpPr txBox="1">
            <a:spLocks/>
          </p:cNvSpPr>
          <p:nvPr/>
        </p:nvSpPr>
        <p:spPr>
          <a:xfrm>
            <a:off x="838199" y="6242506"/>
            <a:ext cx="10515599" cy="36512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graphicFrame>
        <p:nvGraphicFramePr>
          <p:cNvPr id="12" name="Diagramma 11">
            <a:extLst>
              <a:ext uri="{FF2B5EF4-FFF2-40B4-BE49-F238E27FC236}">
                <a16:creationId xmlns:a16="http://schemas.microsoft.com/office/drawing/2014/main" id="{9D5924C4-849F-19A9-ED8E-C724A82C1DCF}"/>
              </a:ext>
            </a:extLst>
          </p:cNvPr>
          <p:cNvGraphicFramePr/>
          <p:nvPr>
            <p:extLst>
              <p:ext uri="{D42A27DB-BD31-4B8C-83A1-F6EECF244321}">
                <p14:modId xmlns:p14="http://schemas.microsoft.com/office/powerpoint/2010/main" val="2599960843"/>
              </p:ext>
            </p:extLst>
          </p:nvPr>
        </p:nvGraphicFramePr>
        <p:xfrm>
          <a:off x="5475514" y="471491"/>
          <a:ext cx="6553200" cy="57140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20240505-0817-06.1756264">
            <a:hlinkClick r:id="" action="ppaction://media"/>
            <a:extLst>
              <a:ext uri="{FF2B5EF4-FFF2-40B4-BE49-F238E27FC236}">
                <a16:creationId xmlns:a16="http://schemas.microsoft.com/office/drawing/2014/main" id="{174FFB26-1F05-96A9-B6CA-81555C529CBD}"/>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44343" y="1633487"/>
            <a:ext cx="5058972" cy="2150200"/>
          </a:xfrm>
          <a:prstGeom prst="rect">
            <a:avLst/>
          </a:prstGeom>
        </p:spPr>
      </p:pic>
      <p:sp>
        <p:nvSpPr>
          <p:cNvPr id="4" name="CasellaDiTesto 3">
            <a:extLst>
              <a:ext uri="{FF2B5EF4-FFF2-40B4-BE49-F238E27FC236}">
                <a16:creationId xmlns:a16="http://schemas.microsoft.com/office/drawing/2014/main" id="{5C9F319E-F565-5427-8DC4-44500B4CB0ED}"/>
              </a:ext>
            </a:extLst>
          </p:cNvPr>
          <p:cNvSpPr txBox="1"/>
          <p:nvPr/>
        </p:nvSpPr>
        <p:spPr>
          <a:xfrm>
            <a:off x="344343" y="4657402"/>
            <a:ext cx="4608657" cy="1107996"/>
          </a:xfrm>
          <a:prstGeom prst="rect">
            <a:avLst/>
          </a:prstGeom>
          <a:noFill/>
        </p:spPr>
        <p:txBody>
          <a:bodyPr wrap="square">
            <a:spAutoFit/>
          </a:bodyPr>
          <a:lstStyle/>
          <a:p>
            <a:pPr algn="just"/>
            <a:r>
              <a:rPr lang="en-US" sz="2200" kern="0" dirty="0">
                <a:solidFill>
                  <a:schemeClr val="accent6">
                    <a:lumMod val="75000"/>
                  </a:schemeClr>
                </a:solidFill>
                <a:effectLst/>
                <a:latin typeface="Aharoni" panose="02010803020104030203" pitchFamily="2" charset="-79"/>
                <a:ea typeface="Times New Roman" panose="02020603050405020304" pitchFamily="18" charset="0"/>
                <a:cs typeface="Aharoni" panose="02010803020104030203" pitchFamily="2" charset="-79"/>
              </a:rPr>
              <a:t>There is no need to feed electricity to the coils to achieve train levitation</a:t>
            </a:r>
            <a:endParaRPr lang="it-IT" sz="2200" dirty="0">
              <a:solidFill>
                <a:schemeClr val="accent6">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59406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22" fill="hold" display="0">
                  <p:stCondLst>
                    <p:cond delay="indefinite"/>
                  </p:stCondLst>
                </p:cTn>
                <p:tgtEl>
                  <p:spTgt spid="14"/>
                </p:tgtEl>
              </p:cMediaNode>
            </p:video>
          </p:childTnLst>
        </p:cTn>
      </p:par>
    </p:tnLst>
    <p:bldLst>
      <p:bldP spid="2" grpId="0"/>
      <p:bldGraphic spid="12" grpId="0">
        <p:bldAsOne/>
      </p:bldGraphic>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0756D2-874F-6C41-A150-DCD0227D98C0}"/>
              </a:ext>
            </a:extLst>
          </p:cNvPr>
          <p:cNvSpPr>
            <a:spLocks noGrp="1"/>
          </p:cNvSpPr>
          <p:nvPr>
            <p:ph type="title"/>
          </p:nvPr>
        </p:nvSpPr>
        <p:spPr>
          <a:xfrm>
            <a:off x="348343" y="244657"/>
            <a:ext cx="5584371" cy="1325563"/>
          </a:xfrm>
        </p:spPr>
        <p:txBody>
          <a:bodyPr>
            <a:normAutofit/>
          </a:bodyPr>
          <a:lstStyle/>
          <a:p>
            <a:r>
              <a:rPr lang="it-IT" sz="5000" dirty="0">
                <a:solidFill>
                  <a:schemeClr val="accent6">
                    <a:lumMod val="75000"/>
                  </a:schemeClr>
                </a:solidFill>
                <a:latin typeface="Aharoni" panose="02010803020104030203" pitchFamily="2" charset="-79"/>
                <a:cs typeface="Aharoni" panose="02010803020104030203" pitchFamily="2" charset="-79"/>
              </a:rPr>
              <a:t>2) </a:t>
            </a:r>
            <a:r>
              <a:rPr lang="it-IT" sz="5000" dirty="0" err="1">
                <a:solidFill>
                  <a:schemeClr val="accent6">
                    <a:lumMod val="75000"/>
                  </a:schemeClr>
                </a:solidFill>
                <a:latin typeface="Aharoni" panose="02010803020104030203" pitchFamily="2" charset="-79"/>
                <a:cs typeface="Aharoni" panose="02010803020104030203" pitchFamily="2" charset="-79"/>
              </a:rPr>
              <a:t>Levitation</a:t>
            </a:r>
            <a:r>
              <a:rPr lang="it-IT" sz="5000" dirty="0">
                <a:solidFill>
                  <a:schemeClr val="accent6">
                    <a:lumMod val="75000"/>
                  </a:schemeClr>
                </a:solidFill>
                <a:latin typeface="Aharoni" panose="02010803020104030203" pitchFamily="2" charset="-79"/>
                <a:cs typeface="Aharoni" panose="02010803020104030203" pitchFamily="2" charset="-79"/>
              </a:rPr>
              <a:t> 3.</a:t>
            </a:r>
          </a:p>
        </p:txBody>
      </p:sp>
      <p:sp>
        <p:nvSpPr>
          <p:cNvPr id="5" name="Segnaposto numero diapositiva 4">
            <a:extLst>
              <a:ext uri="{FF2B5EF4-FFF2-40B4-BE49-F238E27FC236}">
                <a16:creationId xmlns:a16="http://schemas.microsoft.com/office/drawing/2014/main" id="{749B7AC9-08F4-0101-87E6-BAEF1871A130}"/>
              </a:ext>
            </a:extLst>
          </p:cNvPr>
          <p:cNvSpPr>
            <a:spLocks noGrp="1"/>
          </p:cNvSpPr>
          <p:nvPr>
            <p:ph type="sldNum" sz="quarter" idx="12"/>
          </p:nvPr>
        </p:nvSpPr>
        <p:spPr/>
        <p:txBody>
          <a:bodyPr/>
          <a:lstStyle/>
          <a:p>
            <a:fld id="{74DB019A-0322-4F46-B85F-5E628EAAE291}" type="slidenum">
              <a:rPr lang="it-IT" smtClean="0">
                <a:solidFill>
                  <a:schemeClr val="accent2">
                    <a:lumMod val="75000"/>
                  </a:schemeClr>
                </a:solidFill>
              </a:rPr>
              <a:t>12</a:t>
            </a:fld>
            <a:endParaRPr lang="it-IT" dirty="0">
              <a:solidFill>
                <a:schemeClr val="accent2">
                  <a:lumMod val="75000"/>
                </a:schemeClr>
              </a:solidFill>
            </a:endParaRPr>
          </a:p>
        </p:txBody>
      </p:sp>
      <p:sp>
        <p:nvSpPr>
          <p:cNvPr id="6" name="Segnaposto piè di pagina 3">
            <a:extLst>
              <a:ext uri="{FF2B5EF4-FFF2-40B4-BE49-F238E27FC236}">
                <a16:creationId xmlns:a16="http://schemas.microsoft.com/office/drawing/2014/main" id="{2C2E2C99-D0F1-6951-6DFC-04A1342F6ECC}"/>
              </a:ext>
            </a:extLst>
          </p:cNvPr>
          <p:cNvSpPr txBox="1">
            <a:spLocks/>
          </p:cNvSpPr>
          <p:nvPr/>
        </p:nvSpPr>
        <p:spPr>
          <a:xfrm>
            <a:off x="838199" y="6242506"/>
            <a:ext cx="10515599" cy="36512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pic>
        <p:nvPicPr>
          <p:cNvPr id="7" name="Immagine 6">
            <a:extLst>
              <a:ext uri="{FF2B5EF4-FFF2-40B4-BE49-F238E27FC236}">
                <a16:creationId xmlns:a16="http://schemas.microsoft.com/office/drawing/2014/main" id="{A29E0710-EC1F-0B81-4164-8D1A6195A622}"/>
              </a:ext>
            </a:extLst>
          </p:cNvPr>
          <p:cNvPicPr>
            <a:picLocks noChangeAspect="1"/>
          </p:cNvPicPr>
          <p:nvPr/>
        </p:nvPicPr>
        <p:blipFill>
          <a:blip r:embed="rId4"/>
          <a:stretch>
            <a:fillRect/>
          </a:stretch>
        </p:blipFill>
        <p:spPr>
          <a:xfrm>
            <a:off x="6640285" y="136525"/>
            <a:ext cx="3718036" cy="2410535"/>
          </a:xfrm>
          <a:prstGeom prst="rect">
            <a:avLst/>
          </a:prstGeom>
        </p:spPr>
      </p:pic>
      <p:sp>
        <p:nvSpPr>
          <p:cNvPr id="9" name="CasellaDiTesto 8">
            <a:extLst>
              <a:ext uri="{FF2B5EF4-FFF2-40B4-BE49-F238E27FC236}">
                <a16:creationId xmlns:a16="http://schemas.microsoft.com/office/drawing/2014/main" id="{D12E1C86-99CE-CA81-504F-58DE8A7E1864}"/>
              </a:ext>
            </a:extLst>
          </p:cNvPr>
          <p:cNvSpPr txBox="1"/>
          <p:nvPr/>
        </p:nvSpPr>
        <p:spPr>
          <a:xfrm>
            <a:off x="5932714" y="2786936"/>
            <a:ext cx="5828735" cy="3247043"/>
          </a:xfrm>
          <a:prstGeom prst="rect">
            <a:avLst/>
          </a:prstGeom>
          <a:noFill/>
        </p:spPr>
        <p:txBody>
          <a:bodyPr wrap="square">
            <a:spAutoFit/>
          </a:bodyPr>
          <a:lstStyle/>
          <a:p>
            <a:pPr algn="just"/>
            <a:r>
              <a:rPr lang="en-GB" sz="2000" dirty="0">
                <a:latin typeface="Aharoni" panose="02010803020104030203" pitchFamily="2" charset="-79"/>
                <a:ea typeface="Calibri" panose="020F0502020204030204" pitchFamily="34" charset="0"/>
                <a:cs typeface="Aharoni" panose="02010803020104030203" pitchFamily="2" charset="-79"/>
              </a:rPr>
              <a:t>T</a:t>
            </a:r>
            <a:r>
              <a:rPr lang="en-GB" sz="2000" dirty="0">
                <a:effectLst/>
                <a:latin typeface="Aharoni" panose="02010803020104030203" pitchFamily="2" charset="-79"/>
                <a:ea typeface="Calibri" panose="020F0502020204030204" pitchFamily="34" charset="0"/>
                <a:cs typeface="Aharoni" panose="02010803020104030203" pitchFamily="2" charset="-79"/>
              </a:rPr>
              <a:t>he higher the train speed, the greater the levitation force, which means that when the train is at rest, it cannot levitate. </a:t>
            </a:r>
          </a:p>
          <a:p>
            <a:pPr algn="just"/>
            <a:endParaRPr lang="en-GB" sz="2000" dirty="0">
              <a:effectLst/>
              <a:latin typeface="Aharoni" panose="02010803020104030203" pitchFamily="2" charset="-79"/>
              <a:ea typeface="Calibri" panose="020F0502020204030204" pitchFamily="34" charset="0"/>
              <a:cs typeface="Aharoni" panose="02010803020104030203" pitchFamily="2" charset="-79"/>
            </a:endParaRPr>
          </a:p>
          <a:p>
            <a:pPr algn="just"/>
            <a:r>
              <a:rPr lang="en-GB" sz="2000" dirty="0">
                <a:effectLst/>
                <a:latin typeface="Aharoni" panose="02010803020104030203" pitchFamily="2" charset="-79"/>
                <a:ea typeface="Calibri" panose="020F0502020204030204" pitchFamily="34" charset="0"/>
                <a:cs typeface="Aharoni" panose="02010803020104030203" pitchFamily="2" charset="-79"/>
              </a:rPr>
              <a:t>This is why the SC Maglev train uses normal tires for starting and low-speed operation.</a:t>
            </a:r>
            <a:endParaRPr lang="en-GB" sz="2000" dirty="0">
              <a:latin typeface="Aharoni" panose="02010803020104030203" pitchFamily="2" charset="-79"/>
              <a:ea typeface="Calibri" panose="020F0502020204030204" pitchFamily="34" charset="0"/>
              <a:cs typeface="Aharoni" panose="02010803020104030203" pitchFamily="2" charset="-79"/>
            </a:endParaRPr>
          </a:p>
          <a:p>
            <a:pPr algn="just"/>
            <a:endParaRPr lang="en-GB" sz="2000" dirty="0">
              <a:effectLst/>
              <a:latin typeface="Aharoni" panose="02010803020104030203" pitchFamily="2" charset="-79"/>
              <a:ea typeface="Calibri" panose="020F0502020204030204" pitchFamily="34" charset="0"/>
              <a:cs typeface="Aharoni" panose="02010803020104030203" pitchFamily="2" charset="-79"/>
            </a:endParaRPr>
          </a:p>
          <a:p>
            <a:pPr algn="just"/>
            <a:r>
              <a:rPr lang="en-GB" sz="2000" dirty="0">
                <a:effectLst/>
                <a:latin typeface="Aharoni" panose="02010803020104030203" pitchFamily="2" charset="-79"/>
                <a:ea typeface="Calibri" panose="020F0502020204030204" pitchFamily="34" charset="0"/>
                <a:cs typeface="Aharoni" panose="02010803020104030203" pitchFamily="2" charset="-79"/>
              </a:rPr>
              <a:t>When the train achieves the </a:t>
            </a:r>
            <a:r>
              <a:rPr lang="en-GB" sz="2500" dirty="0">
                <a:effectLst/>
                <a:latin typeface="Aharoni" panose="02010803020104030203" pitchFamily="2" charset="-79"/>
                <a:ea typeface="Calibri" panose="020F0502020204030204" pitchFamily="34" charset="0"/>
                <a:cs typeface="Aharoni" panose="02010803020104030203" pitchFamily="2" charset="-79"/>
              </a:rPr>
              <a:t>150</a:t>
            </a:r>
            <a:r>
              <a:rPr lang="en-GB" sz="2000" dirty="0">
                <a:effectLst/>
                <a:latin typeface="Aharoni" panose="02010803020104030203" pitchFamily="2" charset="-79"/>
                <a:ea typeface="Calibri" panose="020F0502020204030204" pitchFamily="34" charset="0"/>
                <a:cs typeface="Aharoni" panose="02010803020104030203" pitchFamily="2" charset="-79"/>
              </a:rPr>
              <a:t> km/h critical speed, the tires retract, as the electromagnetic force is strong enough to levitate the train. </a:t>
            </a:r>
            <a:endParaRPr lang="it-IT" sz="2000" dirty="0">
              <a:latin typeface="Aharoni" panose="02010803020104030203" pitchFamily="2" charset="-79"/>
              <a:cs typeface="Aharoni" panose="02010803020104030203" pitchFamily="2" charset="-79"/>
            </a:endParaRPr>
          </a:p>
        </p:txBody>
      </p:sp>
      <p:pic>
        <p:nvPicPr>
          <p:cNvPr id="3" name="Immagine 2" descr="Immagine che contiene schermata, testo, diagramma, linea&#10;&#10;Descrizione generata automaticamente">
            <a:extLst>
              <a:ext uri="{FF2B5EF4-FFF2-40B4-BE49-F238E27FC236}">
                <a16:creationId xmlns:a16="http://schemas.microsoft.com/office/drawing/2014/main" id="{C43543A5-5F68-A6E9-1D71-D50DC22860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897" y="1738159"/>
            <a:ext cx="5476335" cy="3965956"/>
          </a:xfrm>
          <a:prstGeom prst="rect">
            <a:avLst/>
          </a:prstGeom>
          <a:noFill/>
          <a:ln>
            <a:solidFill>
              <a:schemeClr val="bg1"/>
            </a:solidFill>
          </a:ln>
        </p:spPr>
      </p:pic>
    </p:spTree>
    <p:extLst>
      <p:ext uri="{BB962C8B-B14F-4D97-AF65-F5344CB8AC3E}">
        <p14:creationId xmlns:p14="http://schemas.microsoft.com/office/powerpoint/2010/main" val="28467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extLst>
              <a:ext uri="{837473B0-CC2E-450A-ABE3-18F120FF3D39}">
                <a1611:picAttrSrcUrl xmlns:a1611="http://schemas.microsoft.com/office/drawing/2016/11/main" r:id="rId3"/>
              </a:ext>
            </a:extLst>
          </a:blip>
          <a:srcRect/>
          <a:stretch>
            <a:fillRect t="-13000" b="-13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E147E4-1A49-A9E7-8027-7785625333B5}"/>
              </a:ext>
            </a:extLst>
          </p:cNvPr>
          <p:cNvSpPr>
            <a:spLocks noGrp="1"/>
          </p:cNvSpPr>
          <p:nvPr>
            <p:ph type="title"/>
          </p:nvPr>
        </p:nvSpPr>
        <p:spPr>
          <a:xfrm>
            <a:off x="838197" y="217351"/>
            <a:ext cx="3873318" cy="1325563"/>
          </a:xfrm>
        </p:spPr>
        <p:txBody>
          <a:bodyPr>
            <a:normAutofit/>
          </a:bodyPr>
          <a:lstStyle/>
          <a:p>
            <a:r>
              <a:rPr lang="it-IT" sz="4800" dirty="0">
                <a:solidFill>
                  <a:schemeClr val="accent1">
                    <a:lumMod val="60000"/>
                    <a:lumOff val="40000"/>
                  </a:schemeClr>
                </a:solidFill>
                <a:latin typeface="Aharoni" panose="02010803020104030203" pitchFamily="2" charset="-79"/>
                <a:cs typeface="Aharoni" panose="02010803020104030203" pitchFamily="2" charset="-79"/>
              </a:rPr>
              <a:t>3) </a:t>
            </a:r>
            <a:r>
              <a:rPr lang="it-IT" sz="5000" dirty="0" err="1">
                <a:solidFill>
                  <a:schemeClr val="accent1">
                    <a:lumMod val="60000"/>
                    <a:lumOff val="40000"/>
                  </a:schemeClr>
                </a:solidFill>
                <a:latin typeface="Aharoni" panose="02010803020104030203" pitchFamily="2" charset="-79"/>
                <a:cs typeface="Aharoni" panose="02010803020104030203" pitchFamily="2" charset="-79"/>
              </a:rPr>
              <a:t>Guidance</a:t>
            </a:r>
            <a:endParaRPr lang="it-IT" sz="5000" dirty="0">
              <a:solidFill>
                <a:schemeClr val="accent1">
                  <a:lumMod val="60000"/>
                  <a:lumOff val="40000"/>
                </a:schemeClr>
              </a:solidFill>
              <a:latin typeface="Aharoni" panose="02010803020104030203" pitchFamily="2" charset="-79"/>
              <a:cs typeface="Aharoni" panose="02010803020104030203" pitchFamily="2" charset="-79"/>
            </a:endParaRPr>
          </a:p>
        </p:txBody>
      </p:sp>
      <p:pic>
        <p:nvPicPr>
          <p:cNvPr id="10" name="Segnaposto contenuto 9">
            <a:extLst>
              <a:ext uri="{FF2B5EF4-FFF2-40B4-BE49-F238E27FC236}">
                <a16:creationId xmlns:a16="http://schemas.microsoft.com/office/drawing/2014/main" id="{FAEDBD96-14EC-5D15-0FB1-8BCB98ED2EF4}"/>
              </a:ext>
            </a:extLst>
          </p:cNvPr>
          <p:cNvPicPr>
            <a:picLocks noGrp="1" noChangeAspect="1"/>
          </p:cNvPicPr>
          <p:nvPr>
            <p:ph idx="1"/>
          </p:nvPr>
        </p:nvPicPr>
        <p:blipFill>
          <a:blip r:embed="rId4"/>
          <a:stretch>
            <a:fillRect/>
          </a:stretch>
        </p:blipFill>
        <p:spPr>
          <a:xfrm>
            <a:off x="832864" y="1581563"/>
            <a:ext cx="4178515" cy="2629035"/>
          </a:xfrm>
        </p:spPr>
      </p:pic>
      <p:sp>
        <p:nvSpPr>
          <p:cNvPr id="5" name="Segnaposto numero diapositiva 4">
            <a:extLst>
              <a:ext uri="{FF2B5EF4-FFF2-40B4-BE49-F238E27FC236}">
                <a16:creationId xmlns:a16="http://schemas.microsoft.com/office/drawing/2014/main" id="{15A30264-21B3-D8C7-B3AF-AA6B11DA0398}"/>
              </a:ext>
            </a:extLst>
          </p:cNvPr>
          <p:cNvSpPr>
            <a:spLocks noGrp="1"/>
          </p:cNvSpPr>
          <p:nvPr>
            <p:ph type="sldNum" sz="quarter" idx="12"/>
          </p:nvPr>
        </p:nvSpPr>
        <p:spPr/>
        <p:txBody>
          <a:bodyPr/>
          <a:lstStyle/>
          <a:p>
            <a:fld id="{74DB019A-0322-4F46-B85F-5E628EAAE291}" type="slidenum">
              <a:rPr lang="it-IT" smtClean="0">
                <a:solidFill>
                  <a:schemeClr val="accent2">
                    <a:lumMod val="75000"/>
                  </a:schemeClr>
                </a:solidFill>
              </a:rPr>
              <a:t>13</a:t>
            </a:fld>
            <a:endParaRPr lang="it-IT" dirty="0">
              <a:solidFill>
                <a:schemeClr val="accent2">
                  <a:lumMod val="75000"/>
                </a:schemeClr>
              </a:solidFill>
            </a:endParaRPr>
          </a:p>
        </p:txBody>
      </p:sp>
      <p:sp>
        <p:nvSpPr>
          <p:cNvPr id="6" name="Segnaposto piè di pagina 3">
            <a:extLst>
              <a:ext uri="{FF2B5EF4-FFF2-40B4-BE49-F238E27FC236}">
                <a16:creationId xmlns:a16="http://schemas.microsoft.com/office/drawing/2014/main" id="{FEA5EE8D-7709-A281-BAC5-715037B1B4C4}"/>
              </a:ext>
            </a:extLst>
          </p:cNvPr>
          <p:cNvSpPr txBox="1">
            <a:spLocks/>
          </p:cNvSpPr>
          <p:nvPr/>
        </p:nvSpPr>
        <p:spPr>
          <a:xfrm>
            <a:off x="838199" y="6242506"/>
            <a:ext cx="10515599" cy="36512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sp>
        <p:nvSpPr>
          <p:cNvPr id="11" name="CasellaDiTesto 10">
            <a:extLst>
              <a:ext uri="{FF2B5EF4-FFF2-40B4-BE49-F238E27FC236}">
                <a16:creationId xmlns:a16="http://schemas.microsoft.com/office/drawing/2014/main" id="{0ED0BC42-1570-825D-ED83-71EBBB1BA58D}"/>
              </a:ext>
            </a:extLst>
          </p:cNvPr>
          <p:cNvSpPr txBox="1"/>
          <p:nvPr/>
        </p:nvSpPr>
        <p:spPr>
          <a:xfrm>
            <a:off x="832863" y="4198762"/>
            <a:ext cx="4178515" cy="1538883"/>
          </a:xfrm>
          <a:prstGeom prst="rect">
            <a:avLst/>
          </a:prstGeom>
          <a:noFill/>
        </p:spPr>
        <p:txBody>
          <a:bodyPr wrap="square" rtlCol="0">
            <a:spAutoFit/>
          </a:bodyPr>
          <a:lstStyle/>
          <a:p>
            <a:pPr algn="ctr"/>
            <a:r>
              <a:rPr lang="it-IT" sz="2200" dirty="0">
                <a:solidFill>
                  <a:schemeClr val="accent1">
                    <a:lumMod val="60000"/>
                    <a:lumOff val="40000"/>
                  </a:schemeClr>
                </a:solidFill>
                <a:latin typeface="Aharoni" panose="02010803020104030203" pitchFamily="2" charset="-79"/>
                <a:cs typeface="Aharoni" panose="02010803020104030203" pitchFamily="2" charset="-79"/>
              </a:rPr>
              <a:t>Center</a:t>
            </a:r>
          </a:p>
          <a:p>
            <a:pPr algn="just"/>
            <a:r>
              <a:rPr lang="en-US" dirty="0">
                <a:latin typeface="Aharoni" panose="02010803020104030203" pitchFamily="2" charset="-79"/>
                <a:cs typeface="Aharoni" panose="02010803020104030203" pitchFamily="2" charset="-79"/>
              </a:rPr>
              <a:t>Induced EMFs on the right and left coils will be equal and no current will flow through the interconnecting coils</a:t>
            </a:r>
            <a:endParaRPr lang="it-IT" dirty="0">
              <a:latin typeface="Aharoni" panose="02010803020104030203" pitchFamily="2" charset="-79"/>
              <a:cs typeface="Aharoni" panose="02010803020104030203" pitchFamily="2" charset="-79"/>
            </a:endParaRPr>
          </a:p>
        </p:txBody>
      </p:sp>
      <p:pic>
        <p:nvPicPr>
          <p:cNvPr id="13" name="Immagine 12">
            <a:extLst>
              <a:ext uri="{FF2B5EF4-FFF2-40B4-BE49-F238E27FC236}">
                <a16:creationId xmlns:a16="http://schemas.microsoft.com/office/drawing/2014/main" id="{9F4034AD-61ED-AA21-0A02-07D0CF1E1DF4}"/>
              </a:ext>
            </a:extLst>
          </p:cNvPr>
          <p:cNvPicPr>
            <a:picLocks noChangeAspect="1"/>
          </p:cNvPicPr>
          <p:nvPr/>
        </p:nvPicPr>
        <p:blipFill>
          <a:blip r:embed="rId5"/>
          <a:stretch>
            <a:fillRect/>
          </a:stretch>
        </p:blipFill>
        <p:spPr>
          <a:xfrm>
            <a:off x="6095996" y="3613471"/>
            <a:ext cx="5497073" cy="2629035"/>
          </a:xfrm>
          <a:prstGeom prst="rect">
            <a:avLst/>
          </a:prstGeom>
        </p:spPr>
      </p:pic>
      <p:sp>
        <p:nvSpPr>
          <p:cNvPr id="14" name="CasellaDiTesto 13">
            <a:extLst>
              <a:ext uri="{FF2B5EF4-FFF2-40B4-BE49-F238E27FC236}">
                <a16:creationId xmlns:a16="http://schemas.microsoft.com/office/drawing/2014/main" id="{B49B96A5-FB88-B719-ECE2-719DD1345C9D}"/>
              </a:ext>
            </a:extLst>
          </p:cNvPr>
          <p:cNvSpPr txBox="1"/>
          <p:nvPr/>
        </p:nvSpPr>
        <p:spPr>
          <a:xfrm>
            <a:off x="6095995" y="212724"/>
            <a:ext cx="5497073" cy="3477875"/>
          </a:xfrm>
          <a:prstGeom prst="rect">
            <a:avLst/>
          </a:prstGeom>
          <a:noFill/>
        </p:spPr>
        <p:txBody>
          <a:bodyPr wrap="square" rtlCol="0">
            <a:spAutoFit/>
          </a:bodyPr>
          <a:lstStyle/>
          <a:p>
            <a:pPr algn="ctr"/>
            <a:r>
              <a:rPr lang="it-IT" sz="2200" dirty="0">
                <a:solidFill>
                  <a:schemeClr val="accent1">
                    <a:lumMod val="60000"/>
                    <a:lumOff val="40000"/>
                  </a:schemeClr>
                </a:solidFill>
                <a:latin typeface="Aharoni" panose="02010803020104030203" pitchFamily="2" charset="-79"/>
                <a:cs typeface="Aharoni" panose="02010803020104030203" pitchFamily="2" charset="-79"/>
              </a:rPr>
              <a:t>On one side</a:t>
            </a:r>
          </a:p>
          <a:p>
            <a:pPr algn="just"/>
            <a:r>
              <a:rPr lang="en-GB" sz="1800" dirty="0">
                <a:effectLst/>
                <a:latin typeface="Aharoni" panose="02010803020104030203" pitchFamily="2" charset="-79"/>
                <a:ea typeface="Calibri" panose="020F0502020204030204" pitchFamily="34" charset="0"/>
                <a:cs typeface="Aharoni" panose="02010803020104030203" pitchFamily="2" charset="-79"/>
              </a:rPr>
              <a:t>EMF difference between right and left coils results in a current in the interconnecting coils. </a:t>
            </a:r>
          </a:p>
          <a:p>
            <a:pPr algn="just"/>
            <a:r>
              <a:rPr lang="en-GB" sz="1800" dirty="0">
                <a:effectLst/>
                <a:latin typeface="Aharoni" panose="02010803020104030203" pitchFamily="2" charset="-79"/>
                <a:ea typeface="Calibri" panose="020F0502020204030204" pitchFamily="34" charset="0"/>
                <a:cs typeface="Aharoni" panose="02010803020104030203" pitchFamily="2" charset="-79"/>
              </a:rPr>
              <a:t>It affects the current flow in the bottom loops, thus the pole strength of each loop. </a:t>
            </a:r>
          </a:p>
          <a:p>
            <a:pPr algn="just"/>
            <a:r>
              <a:rPr lang="en-GB" dirty="0">
                <a:latin typeface="Aharoni" panose="02010803020104030203" pitchFamily="2" charset="-79"/>
                <a:ea typeface="Calibri" panose="020F0502020204030204" pitchFamily="34" charset="0"/>
                <a:cs typeface="Aharoni" panose="02010803020104030203" pitchFamily="2" charset="-79"/>
              </a:rPr>
              <a:t>T</a:t>
            </a:r>
            <a:r>
              <a:rPr lang="en-GB" sz="1800" dirty="0">
                <a:effectLst/>
                <a:latin typeface="Aharoni" panose="02010803020104030203" pitchFamily="2" charset="-79"/>
                <a:ea typeface="Calibri" panose="020F0502020204030204" pitchFamily="34" charset="0"/>
                <a:cs typeface="Aharoni" panose="02010803020104030203" pitchFamily="2" charset="-79"/>
              </a:rPr>
              <a:t>he vertical components of the forces remain the same, but a net horizontal component manifests towards one side, which forces the train to move back to the centre. </a:t>
            </a:r>
          </a:p>
          <a:p>
            <a:pPr algn="just"/>
            <a:r>
              <a:rPr lang="en-GB" sz="1800" dirty="0">
                <a:effectLst/>
                <a:latin typeface="Aharoni" panose="02010803020104030203" pitchFamily="2" charset="-79"/>
                <a:ea typeface="Calibri" panose="020F0502020204030204" pitchFamily="34" charset="0"/>
                <a:cs typeface="Aharoni" panose="02010803020104030203" pitchFamily="2" charset="-79"/>
              </a:rPr>
              <a:t>As the train nears the centre, the currents in the interconnecting loops decrease and the horizontal force disappears. </a:t>
            </a:r>
            <a:endParaRPr lang="it-IT" sz="2200" dirty="0">
              <a:solidFill>
                <a:schemeClr val="accent1">
                  <a:lumMod val="60000"/>
                  <a:lumOff val="40000"/>
                </a:schemeClr>
              </a:solidFill>
              <a:latin typeface="Aharoni" panose="02010803020104030203" pitchFamily="2" charset="-79"/>
              <a:cs typeface="Aharoni" panose="02010803020104030203" pitchFamily="2" charset="-79"/>
            </a:endParaRPr>
          </a:p>
        </p:txBody>
      </p:sp>
      <p:sp>
        <p:nvSpPr>
          <p:cNvPr id="15" name="Freccia circolare in su 14">
            <a:extLst>
              <a:ext uri="{FF2B5EF4-FFF2-40B4-BE49-F238E27FC236}">
                <a16:creationId xmlns:a16="http://schemas.microsoft.com/office/drawing/2014/main" id="{87C8B1A0-05E8-BB01-C42C-EB42D6E91CC3}"/>
              </a:ext>
            </a:extLst>
          </p:cNvPr>
          <p:cNvSpPr/>
          <p:nvPr/>
        </p:nvSpPr>
        <p:spPr>
          <a:xfrm rot="748029">
            <a:off x="4527215" y="5644700"/>
            <a:ext cx="1417815" cy="565276"/>
          </a:xfrm>
          <a:prstGeom prst="curvedUpArrow">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solidFill>
                <a:schemeClr val="tx1"/>
              </a:solidFill>
            </a:endParaRPr>
          </a:p>
        </p:txBody>
      </p:sp>
      <p:sp>
        <p:nvSpPr>
          <p:cNvPr id="3" name="Freccia circolare in su 2">
            <a:extLst>
              <a:ext uri="{FF2B5EF4-FFF2-40B4-BE49-F238E27FC236}">
                <a16:creationId xmlns:a16="http://schemas.microsoft.com/office/drawing/2014/main" id="{3D83AC52-8179-1A57-06E1-990B75B75133}"/>
              </a:ext>
            </a:extLst>
          </p:cNvPr>
          <p:cNvSpPr/>
          <p:nvPr/>
        </p:nvSpPr>
        <p:spPr>
          <a:xfrm rot="11548029">
            <a:off x="4755816" y="1026508"/>
            <a:ext cx="1417815" cy="565276"/>
          </a:xfrm>
          <a:prstGeom prst="curvedUpArrow">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87837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P spid="1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extLst>
              <a:ext uri="{837473B0-CC2E-450A-ABE3-18F120FF3D39}">
                <a1611:picAttrSrcUrl xmlns:a1611="http://schemas.microsoft.com/office/drawing/2016/11/main" r:id="rId3"/>
              </a:ext>
            </a:extLst>
          </a:blip>
          <a:srcRect/>
          <a:stretch>
            <a:fillRect t="-13000" b="-13000"/>
          </a:stretch>
        </a:blipFill>
        <a:effectLst/>
      </p:bgPr>
    </p:bg>
    <p:spTree>
      <p:nvGrpSpPr>
        <p:cNvPr id="1" name=""/>
        <p:cNvGrpSpPr/>
        <p:nvPr/>
      </p:nvGrpSpPr>
      <p:grpSpPr>
        <a:xfrm>
          <a:off x="0" y="0"/>
          <a:ext cx="0" cy="0"/>
          <a:chOff x="0" y="0"/>
          <a:chExt cx="0" cy="0"/>
        </a:xfrm>
      </p:grpSpPr>
      <p:graphicFrame>
        <p:nvGraphicFramePr>
          <p:cNvPr id="6" name="Segnaposto contenuto 5">
            <a:extLst>
              <a:ext uri="{FF2B5EF4-FFF2-40B4-BE49-F238E27FC236}">
                <a16:creationId xmlns:a16="http://schemas.microsoft.com/office/drawing/2014/main" id="{19E20B53-6CAE-BE87-5FCF-1892EEA3281C}"/>
              </a:ext>
            </a:extLst>
          </p:cNvPr>
          <p:cNvGraphicFramePr>
            <a:graphicFrameLocks noGrp="1"/>
          </p:cNvGraphicFramePr>
          <p:nvPr>
            <p:ph idx="1"/>
            <p:extLst>
              <p:ext uri="{D42A27DB-BD31-4B8C-83A1-F6EECF244321}">
                <p14:modId xmlns:p14="http://schemas.microsoft.com/office/powerpoint/2010/main" val="2967005229"/>
              </p:ext>
            </p:extLst>
          </p:nvPr>
        </p:nvGraphicFramePr>
        <p:xfrm>
          <a:off x="79996" y="263739"/>
          <a:ext cx="7065083" cy="60633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egnaposto numero diapositiva 4">
            <a:extLst>
              <a:ext uri="{FF2B5EF4-FFF2-40B4-BE49-F238E27FC236}">
                <a16:creationId xmlns:a16="http://schemas.microsoft.com/office/drawing/2014/main" id="{CC724923-4058-B880-1E48-C9135372B65A}"/>
              </a:ext>
            </a:extLst>
          </p:cNvPr>
          <p:cNvSpPr>
            <a:spLocks noGrp="1"/>
          </p:cNvSpPr>
          <p:nvPr>
            <p:ph type="sldNum" sz="quarter" idx="12"/>
          </p:nvPr>
        </p:nvSpPr>
        <p:spPr/>
        <p:txBody>
          <a:bodyPr/>
          <a:lstStyle/>
          <a:p>
            <a:fld id="{74DB019A-0322-4F46-B85F-5E628EAAE291}" type="slidenum">
              <a:rPr lang="it-IT" smtClean="0">
                <a:solidFill>
                  <a:schemeClr val="accent2">
                    <a:lumMod val="75000"/>
                  </a:schemeClr>
                </a:solidFill>
              </a:rPr>
              <a:t>14</a:t>
            </a:fld>
            <a:endParaRPr lang="it-IT" dirty="0">
              <a:solidFill>
                <a:schemeClr val="accent2">
                  <a:lumMod val="75000"/>
                </a:schemeClr>
              </a:solidFill>
            </a:endParaRPr>
          </a:p>
        </p:txBody>
      </p:sp>
      <p:graphicFrame>
        <p:nvGraphicFramePr>
          <p:cNvPr id="3" name="Diagramma 2">
            <a:extLst>
              <a:ext uri="{FF2B5EF4-FFF2-40B4-BE49-F238E27FC236}">
                <a16:creationId xmlns:a16="http://schemas.microsoft.com/office/drawing/2014/main" id="{17D0C045-5EB7-4A10-5428-DB203C487285}"/>
              </a:ext>
            </a:extLst>
          </p:cNvPr>
          <p:cNvGraphicFramePr/>
          <p:nvPr>
            <p:extLst>
              <p:ext uri="{D42A27DB-BD31-4B8C-83A1-F6EECF244321}">
                <p14:modId xmlns:p14="http://schemas.microsoft.com/office/powerpoint/2010/main" val="1760434028"/>
              </p:ext>
            </p:extLst>
          </p:nvPr>
        </p:nvGraphicFramePr>
        <p:xfrm>
          <a:off x="5626648" y="405269"/>
          <a:ext cx="8036188" cy="57803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Segnaposto piè di pagina 3">
            <a:extLst>
              <a:ext uri="{FF2B5EF4-FFF2-40B4-BE49-F238E27FC236}">
                <a16:creationId xmlns:a16="http://schemas.microsoft.com/office/drawing/2014/main" id="{5FDFBB2C-A3C1-531C-B7DA-5E3EF65419AC}"/>
              </a:ext>
            </a:extLst>
          </p:cNvPr>
          <p:cNvSpPr txBox="1">
            <a:spLocks/>
          </p:cNvSpPr>
          <p:nvPr/>
        </p:nvSpPr>
        <p:spPr>
          <a:xfrm>
            <a:off x="838199" y="6242506"/>
            <a:ext cx="10515599" cy="36512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50921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extLst>
              <a:ext uri="{837473B0-CC2E-450A-ABE3-18F120FF3D39}">
                <a1611:picAttrSrcUrl xmlns:a1611="http://schemas.microsoft.com/office/drawing/2016/11/main" r:id="rId3"/>
              </a:ext>
            </a:extLst>
          </a:blip>
          <a:srcRect/>
          <a:stretch>
            <a:fillRect l="-1000" r="-1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F1D2AA-FCC0-2874-D528-E62B44349F0A}"/>
              </a:ext>
            </a:extLst>
          </p:cNvPr>
          <p:cNvSpPr>
            <a:spLocks noGrp="1"/>
          </p:cNvSpPr>
          <p:nvPr>
            <p:ph type="ctrTitle"/>
          </p:nvPr>
        </p:nvSpPr>
        <p:spPr>
          <a:xfrm>
            <a:off x="1524000" y="1474560"/>
            <a:ext cx="9144000" cy="3107192"/>
          </a:xfrm>
        </p:spPr>
        <p:txBody>
          <a:bodyPr>
            <a:normAutofit/>
          </a:bodyPr>
          <a:lstStyle/>
          <a:p>
            <a:r>
              <a:rPr lang="it-IT" sz="6600" dirty="0">
                <a:solidFill>
                  <a:schemeClr val="accent2">
                    <a:lumMod val="75000"/>
                  </a:schemeClr>
                </a:solidFill>
                <a:latin typeface="Aharoni" panose="02010803020104030203" pitchFamily="2" charset="-79"/>
                <a:cs typeface="Aharoni" panose="02010803020104030203" pitchFamily="2" charset="-79"/>
              </a:rPr>
              <a:t>THANK YOU </a:t>
            </a:r>
            <a:br>
              <a:rPr lang="it-IT" sz="6600" dirty="0">
                <a:solidFill>
                  <a:schemeClr val="accent2">
                    <a:lumMod val="75000"/>
                  </a:schemeClr>
                </a:solidFill>
                <a:latin typeface="Aharoni" panose="02010803020104030203" pitchFamily="2" charset="-79"/>
                <a:cs typeface="Aharoni" panose="02010803020104030203" pitchFamily="2" charset="-79"/>
              </a:rPr>
            </a:br>
            <a:r>
              <a:rPr lang="it-IT" sz="6600" dirty="0">
                <a:solidFill>
                  <a:schemeClr val="accent2">
                    <a:lumMod val="75000"/>
                  </a:schemeClr>
                </a:solidFill>
                <a:latin typeface="Aharoni" panose="02010803020104030203" pitchFamily="2" charset="-79"/>
                <a:cs typeface="Aharoni" panose="02010803020104030203" pitchFamily="2" charset="-79"/>
              </a:rPr>
              <a:t>FOR </a:t>
            </a:r>
            <a:br>
              <a:rPr lang="it-IT" sz="6600" dirty="0">
                <a:solidFill>
                  <a:schemeClr val="accent2">
                    <a:lumMod val="75000"/>
                  </a:schemeClr>
                </a:solidFill>
                <a:latin typeface="Aharoni" panose="02010803020104030203" pitchFamily="2" charset="-79"/>
                <a:cs typeface="Aharoni" panose="02010803020104030203" pitchFamily="2" charset="-79"/>
              </a:rPr>
            </a:br>
            <a:r>
              <a:rPr lang="it-IT" sz="6600" dirty="0">
                <a:solidFill>
                  <a:schemeClr val="accent2">
                    <a:lumMod val="75000"/>
                  </a:schemeClr>
                </a:solidFill>
                <a:latin typeface="Aharoni" panose="02010803020104030203" pitchFamily="2" charset="-79"/>
                <a:cs typeface="Aharoni" panose="02010803020104030203" pitchFamily="2" charset="-79"/>
              </a:rPr>
              <a:t>YOUR ATTENTION!</a:t>
            </a:r>
          </a:p>
        </p:txBody>
      </p:sp>
      <p:sp>
        <p:nvSpPr>
          <p:cNvPr id="3" name="Sottotitolo 2">
            <a:extLst>
              <a:ext uri="{FF2B5EF4-FFF2-40B4-BE49-F238E27FC236}">
                <a16:creationId xmlns:a16="http://schemas.microsoft.com/office/drawing/2014/main" id="{6A09BE28-B7A5-2777-9CFE-5D5D4951F024}"/>
              </a:ext>
            </a:extLst>
          </p:cNvPr>
          <p:cNvSpPr>
            <a:spLocks noGrp="1"/>
          </p:cNvSpPr>
          <p:nvPr>
            <p:ph type="subTitle" idx="1"/>
          </p:nvPr>
        </p:nvSpPr>
        <p:spPr>
          <a:xfrm>
            <a:off x="1524000" y="4875666"/>
            <a:ext cx="9144000" cy="1655762"/>
          </a:xfrm>
        </p:spPr>
        <p:txBody>
          <a:bodyPr>
            <a:normAutofit/>
          </a:bodyPr>
          <a:lstStyle/>
          <a:p>
            <a:r>
              <a:rPr lang="it-IT" sz="3200" dirty="0">
                <a:solidFill>
                  <a:schemeClr val="accent2">
                    <a:lumMod val="75000"/>
                  </a:schemeClr>
                </a:solidFill>
                <a:latin typeface="Aharoni" panose="02010803020104030203" pitchFamily="2" charset="-79"/>
                <a:cs typeface="Aharoni" panose="02010803020104030203" pitchFamily="2" charset="-79"/>
              </a:rPr>
              <a:t>Daniela Gadaleta</a:t>
            </a:r>
          </a:p>
        </p:txBody>
      </p:sp>
    </p:spTree>
    <p:extLst>
      <p:ext uri="{BB962C8B-B14F-4D97-AF65-F5344CB8AC3E}">
        <p14:creationId xmlns:p14="http://schemas.microsoft.com/office/powerpoint/2010/main" val="4075977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FC9E0E-2DDF-4930-6568-74312518DB1F}"/>
              </a:ext>
            </a:extLst>
          </p:cNvPr>
          <p:cNvSpPr>
            <a:spLocks noGrp="1"/>
          </p:cNvSpPr>
          <p:nvPr>
            <p:ph type="title"/>
          </p:nvPr>
        </p:nvSpPr>
        <p:spPr>
          <a:xfrm>
            <a:off x="1077686" y="971749"/>
            <a:ext cx="5606143" cy="1325563"/>
          </a:xfrm>
        </p:spPr>
        <p:txBody>
          <a:bodyPr>
            <a:normAutofit fontScale="90000"/>
          </a:bodyPr>
          <a:lstStyle/>
          <a:p>
            <a:r>
              <a:rPr lang="it-IT" sz="5000" dirty="0" err="1">
                <a:solidFill>
                  <a:schemeClr val="accent2">
                    <a:lumMod val="75000"/>
                  </a:schemeClr>
                </a:solidFill>
                <a:latin typeface="Aharoni" panose="02010803020104030203" pitchFamily="2" charset="-79"/>
                <a:cs typeface="Aharoni" panose="02010803020104030203" pitchFamily="2" charset="-79"/>
              </a:rPr>
              <a:t>What</a:t>
            </a:r>
            <a:r>
              <a:rPr lang="it-IT" sz="5000" dirty="0">
                <a:solidFill>
                  <a:schemeClr val="accent2">
                    <a:lumMod val="75000"/>
                  </a:schemeClr>
                </a:solidFill>
                <a:latin typeface="Aharoni" panose="02010803020104030203" pitchFamily="2" charset="-79"/>
                <a:cs typeface="Aharoni" panose="02010803020104030203" pitchFamily="2" charset="-79"/>
              </a:rPr>
              <a:t> </a:t>
            </a:r>
            <a:r>
              <a:rPr lang="it-IT" sz="5000" dirty="0" err="1">
                <a:solidFill>
                  <a:schemeClr val="accent2">
                    <a:lumMod val="75000"/>
                  </a:schemeClr>
                </a:solidFill>
                <a:latin typeface="Aharoni" panose="02010803020104030203" pitchFamily="2" charset="-79"/>
                <a:cs typeface="Aharoni" panose="02010803020104030203" pitchFamily="2" charset="-79"/>
              </a:rPr>
              <a:t>is</a:t>
            </a:r>
            <a:r>
              <a:rPr lang="it-IT" sz="5000" dirty="0">
                <a:solidFill>
                  <a:schemeClr val="accent2">
                    <a:lumMod val="75000"/>
                  </a:schemeClr>
                </a:solidFill>
                <a:latin typeface="Aharoni" panose="02010803020104030203" pitchFamily="2" charset="-79"/>
                <a:cs typeface="Aharoni" panose="02010803020104030203" pitchFamily="2" charset="-79"/>
              </a:rPr>
              <a:t> </a:t>
            </a:r>
            <a:r>
              <a:rPr lang="it-IT" sz="5000" dirty="0" err="1">
                <a:solidFill>
                  <a:schemeClr val="accent2">
                    <a:lumMod val="75000"/>
                  </a:schemeClr>
                </a:solidFill>
                <a:latin typeface="Aharoni" panose="02010803020104030203" pitchFamily="2" charset="-79"/>
                <a:cs typeface="Aharoni" panose="02010803020104030203" pitchFamily="2" charset="-79"/>
              </a:rPr>
              <a:t>conventional</a:t>
            </a:r>
            <a:r>
              <a:rPr lang="it-IT" sz="5000" dirty="0">
                <a:solidFill>
                  <a:schemeClr val="accent2">
                    <a:lumMod val="75000"/>
                  </a:schemeClr>
                </a:solidFill>
                <a:latin typeface="Aharoni" panose="02010803020104030203" pitchFamily="2" charset="-79"/>
                <a:cs typeface="Aharoni" panose="02010803020104030203" pitchFamily="2" charset="-79"/>
              </a:rPr>
              <a:t> </a:t>
            </a:r>
            <a:r>
              <a:rPr lang="it-IT" sz="5000" dirty="0" err="1">
                <a:solidFill>
                  <a:schemeClr val="accent2">
                    <a:lumMod val="75000"/>
                  </a:schemeClr>
                </a:solidFill>
                <a:latin typeface="Aharoni" panose="02010803020104030203" pitchFamily="2" charset="-79"/>
                <a:cs typeface="Aharoni" panose="02010803020104030203" pitchFamily="2" charset="-79"/>
              </a:rPr>
              <a:t>train</a:t>
            </a:r>
            <a:r>
              <a:rPr lang="it-IT" sz="5000" dirty="0">
                <a:solidFill>
                  <a:schemeClr val="accent2">
                    <a:lumMod val="75000"/>
                  </a:schemeClr>
                </a:solidFill>
                <a:latin typeface="Aharoni" panose="02010803020104030203" pitchFamily="2" charset="-79"/>
                <a:cs typeface="Aharoni" panose="02010803020104030203" pitchFamily="2" charset="-79"/>
              </a:rPr>
              <a:t> </a:t>
            </a:r>
            <a:r>
              <a:rPr lang="it-IT" sz="5000" dirty="0" err="1">
                <a:solidFill>
                  <a:schemeClr val="accent2">
                    <a:lumMod val="75000"/>
                  </a:schemeClr>
                </a:solidFill>
                <a:latin typeface="Aharoni" panose="02010803020104030203" pitchFamily="2" charset="-79"/>
                <a:cs typeface="Aharoni" panose="02010803020104030203" pitchFamily="2" charset="-79"/>
              </a:rPr>
              <a:t>limit</a:t>
            </a:r>
            <a:r>
              <a:rPr lang="it-IT" sz="5000" dirty="0">
                <a:solidFill>
                  <a:schemeClr val="accent2">
                    <a:lumMod val="75000"/>
                  </a:schemeClr>
                </a:solidFill>
                <a:latin typeface="Aharoni" panose="02010803020104030203" pitchFamily="2" charset="-79"/>
                <a:cs typeface="Aharoni" panose="02010803020104030203" pitchFamily="2" charset="-79"/>
              </a:rPr>
              <a:t>?</a:t>
            </a:r>
          </a:p>
        </p:txBody>
      </p:sp>
      <p:sp>
        <p:nvSpPr>
          <p:cNvPr id="5" name="Segnaposto numero diapositiva 4">
            <a:extLst>
              <a:ext uri="{FF2B5EF4-FFF2-40B4-BE49-F238E27FC236}">
                <a16:creationId xmlns:a16="http://schemas.microsoft.com/office/drawing/2014/main" id="{8232CA44-07A9-E156-51DD-BF36327AF8AE}"/>
              </a:ext>
            </a:extLst>
          </p:cNvPr>
          <p:cNvSpPr>
            <a:spLocks noGrp="1"/>
          </p:cNvSpPr>
          <p:nvPr>
            <p:ph type="sldNum" sz="quarter" idx="12"/>
          </p:nvPr>
        </p:nvSpPr>
        <p:spPr/>
        <p:txBody>
          <a:bodyPr/>
          <a:lstStyle/>
          <a:p>
            <a:fld id="{74DB019A-0322-4F46-B85F-5E628EAAE291}" type="slidenum">
              <a:rPr lang="it-IT" smtClean="0">
                <a:solidFill>
                  <a:schemeClr val="accent2">
                    <a:lumMod val="75000"/>
                  </a:schemeClr>
                </a:solidFill>
              </a:rPr>
              <a:t>2</a:t>
            </a:fld>
            <a:endParaRPr lang="it-IT" dirty="0">
              <a:solidFill>
                <a:schemeClr val="accent2">
                  <a:lumMod val="75000"/>
                </a:schemeClr>
              </a:solidFill>
            </a:endParaRPr>
          </a:p>
        </p:txBody>
      </p:sp>
      <p:pic>
        <p:nvPicPr>
          <p:cNvPr id="10" name="Elemento grafico 9" descr="Chiudi con riempimento a tinta unita">
            <a:extLst>
              <a:ext uri="{FF2B5EF4-FFF2-40B4-BE49-F238E27FC236}">
                <a16:creationId xmlns:a16="http://schemas.microsoft.com/office/drawing/2014/main" id="{7D712B46-9132-D600-82AA-FD6AB9176D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686" y="3125688"/>
            <a:ext cx="914400" cy="914400"/>
          </a:xfrm>
          <a:prstGeom prst="rect">
            <a:avLst/>
          </a:prstGeom>
        </p:spPr>
      </p:pic>
      <p:sp>
        <p:nvSpPr>
          <p:cNvPr id="11" name="CasellaDiTesto 10">
            <a:extLst>
              <a:ext uri="{FF2B5EF4-FFF2-40B4-BE49-F238E27FC236}">
                <a16:creationId xmlns:a16="http://schemas.microsoft.com/office/drawing/2014/main" id="{6B826524-6A08-B8FA-5A7C-A0B9C25462E8}"/>
              </a:ext>
            </a:extLst>
          </p:cNvPr>
          <p:cNvSpPr txBox="1"/>
          <p:nvPr/>
        </p:nvSpPr>
        <p:spPr>
          <a:xfrm>
            <a:off x="2264228" y="3075057"/>
            <a:ext cx="9372600" cy="1015663"/>
          </a:xfrm>
          <a:prstGeom prst="rect">
            <a:avLst/>
          </a:prstGeom>
          <a:noFill/>
        </p:spPr>
        <p:txBody>
          <a:bodyPr wrap="square" rtlCol="0">
            <a:spAutoFit/>
          </a:bodyPr>
          <a:lstStyle/>
          <a:p>
            <a:pPr algn="just"/>
            <a:r>
              <a:rPr lang="en-US" sz="2000" kern="0" dirty="0">
                <a:effectLst/>
                <a:latin typeface="Aharoni" panose="02010803020104030203" pitchFamily="2" charset="-79"/>
                <a:ea typeface="Times New Roman" panose="02020603050405020304" pitchFamily="18" charset="0"/>
                <a:cs typeface="Aharoni" panose="02010803020104030203" pitchFamily="2" charset="-79"/>
              </a:rPr>
              <a:t>Conventional trains produce friction between the wheels and rails while operating. This limits maximum speed because the wheels slip when moving too fast.</a:t>
            </a:r>
            <a:endParaRPr lang="it-IT" sz="2000" dirty="0">
              <a:latin typeface="Aharoni" panose="02010803020104030203" pitchFamily="2" charset="-79"/>
              <a:cs typeface="Aharoni" panose="02010803020104030203" pitchFamily="2" charset="-79"/>
            </a:endParaRPr>
          </a:p>
        </p:txBody>
      </p:sp>
      <p:pic>
        <p:nvPicPr>
          <p:cNvPr id="19" name="Elemento grafico 18" descr="Segno di spunta con riempimento a tinta unita">
            <a:extLst>
              <a:ext uri="{FF2B5EF4-FFF2-40B4-BE49-F238E27FC236}">
                <a16:creationId xmlns:a16="http://schemas.microsoft.com/office/drawing/2014/main" id="{6D1CDF60-2325-403D-AF69-A8AAD14AB9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686" y="4711144"/>
            <a:ext cx="914400" cy="914400"/>
          </a:xfrm>
          <a:prstGeom prst="rect">
            <a:avLst/>
          </a:prstGeom>
        </p:spPr>
      </p:pic>
      <p:sp>
        <p:nvSpPr>
          <p:cNvPr id="20" name="CasellaDiTesto 19">
            <a:extLst>
              <a:ext uri="{FF2B5EF4-FFF2-40B4-BE49-F238E27FC236}">
                <a16:creationId xmlns:a16="http://schemas.microsoft.com/office/drawing/2014/main" id="{FAE98EC7-DC7D-BCEB-82C8-1A084C36718F}"/>
              </a:ext>
            </a:extLst>
          </p:cNvPr>
          <p:cNvSpPr txBox="1"/>
          <p:nvPr/>
        </p:nvSpPr>
        <p:spPr>
          <a:xfrm>
            <a:off x="2231570" y="4484888"/>
            <a:ext cx="9372601" cy="1366913"/>
          </a:xfrm>
          <a:prstGeom prst="rect">
            <a:avLst/>
          </a:prstGeom>
          <a:noFill/>
        </p:spPr>
        <p:txBody>
          <a:bodyPr wrap="square" rtlCol="0">
            <a:spAutoFit/>
          </a:bodyPr>
          <a:lstStyle/>
          <a:p>
            <a:pPr algn="just" fontAlgn="b">
              <a:lnSpc>
                <a:spcPct val="107000"/>
              </a:lnSpc>
              <a:spcAft>
                <a:spcPts val="800"/>
              </a:spcAft>
            </a:pPr>
            <a:r>
              <a:rPr lang="en-US" sz="2000" kern="0" dirty="0">
                <a:effectLst/>
                <a:latin typeface="Aharoni" panose="02010803020104030203" pitchFamily="2" charset="-79"/>
                <a:ea typeface="Times New Roman" panose="02020603050405020304" pitchFamily="18" charset="0"/>
                <a:cs typeface="Aharoni" panose="02010803020104030203" pitchFamily="2" charset="-79"/>
              </a:rPr>
              <a:t>The </a:t>
            </a:r>
            <a:r>
              <a:rPr lang="en-US" sz="2000" kern="0" dirty="0" err="1">
                <a:effectLst/>
                <a:latin typeface="Aharoni" panose="02010803020104030203" pitchFamily="2" charset="-79"/>
                <a:ea typeface="Times New Roman" panose="02020603050405020304" pitchFamily="18" charset="0"/>
                <a:cs typeface="Aharoni" panose="02010803020104030203" pitchFamily="2" charset="-79"/>
              </a:rPr>
              <a:t>SCMaglev</a:t>
            </a:r>
            <a:r>
              <a:rPr lang="en-US" sz="2000" kern="0" dirty="0">
                <a:effectLst/>
                <a:latin typeface="Aharoni" panose="02010803020104030203" pitchFamily="2" charset="-79"/>
                <a:ea typeface="Times New Roman" panose="02020603050405020304" pitchFamily="18" charset="0"/>
                <a:cs typeface="Aharoni" panose="02010803020104030203" pitchFamily="2" charset="-79"/>
              </a:rPr>
              <a:t> overcomes this limitation by using magnetic force to levitate the train above the track. It is free from friction-induced noise because it has no contact between wheels and rails, or between contact wires and pantographs.</a:t>
            </a:r>
            <a:endParaRPr lang="it-IT" sz="2000" kern="100" dirty="0">
              <a:effectLst/>
              <a:latin typeface="Aharoni" panose="02010803020104030203" pitchFamily="2" charset="-79"/>
              <a:ea typeface="Aptos" panose="020B0004020202020204" pitchFamily="34" charset="0"/>
              <a:cs typeface="Aharoni" panose="02010803020104030203" pitchFamily="2" charset="-79"/>
            </a:endParaRPr>
          </a:p>
        </p:txBody>
      </p:sp>
      <p:pic>
        <p:nvPicPr>
          <p:cNvPr id="24" name="Segnaposto contenuto 23" descr="Treno con riempimento a tinta unita">
            <a:extLst>
              <a:ext uri="{FF2B5EF4-FFF2-40B4-BE49-F238E27FC236}">
                <a16:creationId xmlns:a16="http://schemas.microsoft.com/office/drawing/2014/main" id="{D29B8798-4452-3F51-AF28-D539BA174260}"/>
              </a:ext>
            </a:extLst>
          </p:cNvPr>
          <p:cNvPicPr>
            <a:picLocks noGrp="1" noChangeAspect="1"/>
          </p:cNvPicPr>
          <p:nvPr>
            <p:ph idx="1"/>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42414" y="366344"/>
            <a:ext cx="2536371" cy="2536371"/>
          </a:xfrm>
        </p:spPr>
      </p:pic>
      <p:sp>
        <p:nvSpPr>
          <p:cNvPr id="3" name="Segnaposto piè di pagina 3">
            <a:extLst>
              <a:ext uri="{FF2B5EF4-FFF2-40B4-BE49-F238E27FC236}">
                <a16:creationId xmlns:a16="http://schemas.microsoft.com/office/drawing/2014/main" id="{44CA79C3-ABAF-CEE4-0D9B-B5C2E0B7B3A4}"/>
              </a:ext>
            </a:extLst>
          </p:cNvPr>
          <p:cNvSpPr>
            <a:spLocks noGrp="1"/>
          </p:cNvSpPr>
          <p:nvPr>
            <p:ph type="ftr" sz="quarter" idx="11"/>
          </p:nvPr>
        </p:nvSpPr>
        <p:spPr>
          <a:xfrm>
            <a:off x="838199" y="6242506"/>
            <a:ext cx="10515599" cy="365124"/>
          </a:xfrm>
        </p:spPr>
        <p:txBody>
          <a:body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5162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3FDC68-6E20-3FD9-8CC7-DF2BFC7E7F86}"/>
              </a:ext>
            </a:extLst>
          </p:cNvPr>
          <p:cNvSpPr>
            <a:spLocks noGrp="1"/>
          </p:cNvSpPr>
          <p:nvPr>
            <p:ph type="title"/>
          </p:nvPr>
        </p:nvSpPr>
        <p:spPr/>
        <p:txBody>
          <a:bodyPr>
            <a:normAutofit/>
          </a:bodyPr>
          <a:lstStyle/>
          <a:p>
            <a:pPr algn="ctr"/>
            <a:r>
              <a:rPr lang="it-IT" sz="5000" dirty="0">
                <a:solidFill>
                  <a:schemeClr val="accent6">
                    <a:lumMod val="50000"/>
                  </a:schemeClr>
                </a:solidFill>
                <a:latin typeface="Aharoni" panose="02010803020104030203" pitchFamily="2" charset="-79"/>
                <a:cs typeface="Aharoni" panose="02010803020104030203" pitchFamily="2" charset="-79"/>
              </a:rPr>
              <a:t>History 1.</a:t>
            </a:r>
          </a:p>
        </p:txBody>
      </p:sp>
      <p:graphicFrame>
        <p:nvGraphicFramePr>
          <p:cNvPr id="7" name="Segnaposto contenuto 6">
            <a:extLst>
              <a:ext uri="{FF2B5EF4-FFF2-40B4-BE49-F238E27FC236}">
                <a16:creationId xmlns:a16="http://schemas.microsoft.com/office/drawing/2014/main" id="{77CA8BF4-E295-07D7-11AF-2DE20475E69F}"/>
              </a:ext>
            </a:extLst>
          </p:cNvPr>
          <p:cNvGraphicFramePr>
            <a:graphicFrameLocks noGrp="1"/>
          </p:cNvGraphicFramePr>
          <p:nvPr>
            <p:ph idx="1"/>
            <p:extLst>
              <p:ext uri="{D42A27DB-BD31-4B8C-83A1-F6EECF244321}">
                <p14:modId xmlns:p14="http://schemas.microsoft.com/office/powerpoint/2010/main" val="2911720412"/>
              </p:ext>
            </p:extLst>
          </p:nvPr>
        </p:nvGraphicFramePr>
        <p:xfrm>
          <a:off x="838199" y="1553767"/>
          <a:ext cx="50292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egnaposto piè di pagina 3">
            <a:extLst>
              <a:ext uri="{FF2B5EF4-FFF2-40B4-BE49-F238E27FC236}">
                <a16:creationId xmlns:a16="http://schemas.microsoft.com/office/drawing/2014/main" id="{4D345DC8-D9A6-07CF-BDC7-FD9C569E3CED}"/>
              </a:ext>
            </a:extLst>
          </p:cNvPr>
          <p:cNvSpPr>
            <a:spLocks noGrp="1"/>
          </p:cNvSpPr>
          <p:nvPr>
            <p:ph type="ftr" sz="quarter" idx="11"/>
          </p:nvPr>
        </p:nvSpPr>
        <p:spPr>
          <a:xfrm>
            <a:off x="838199" y="6242506"/>
            <a:ext cx="10515599" cy="365124"/>
          </a:xfrm>
        </p:spPr>
        <p:txBody>
          <a:body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pic>
        <p:nvPicPr>
          <p:cNvPr id="10" name="Immagine 9" descr="Immagine che contiene Carattere, Elementi grafici, logo, simbolo&#10;&#10;Descrizione generata automaticamente">
            <a:extLst>
              <a:ext uri="{FF2B5EF4-FFF2-40B4-BE49-F238E27FC236}">
                <a16:creationId xmlns:a16="http://schemas.microsoft.com/office/drawing/2014/main" id="{797DCB0C-4898-B483-3D81-F9AFC00D74AC}"/>
              </a:ext>
            </a:extLst>
          </p:cNvPr>
          <p:cNvPicPr>
            <a:picLocks noChangeAspect="1"/>
          </p:cNvPicPr>
          <p:nvPr/>
        </p:nvPicPr>
        <p:blipFill>
          <a:blip r:embed="rId10"/>
          <a:stretch>
            <a:fillRect/>
          </a:stretch>
        </p:blipFill>
        <p:spPr>
          <a:xfrm>
            <a:off x="370114" y="2253033"/>
            <a:ext cx="2224090" cy="442165"/>
          </a:xfrm>
          <a:prstGeom prst="rect">
            <a:avLst/>
          </a:prstGeom>
        </p:spPr>
      </p:pic>
      <p:pic>
        <p:nvPicPr>
          <p:cNvPr id="15" name="Immagine 14" descr="Immagine che contiene mappa, testo&#10;&#10;Descrizione generata automaticamente">
            <a:extLst>
              <a:ext uri="{FF2B5EF4-FFF2-40B4-BE49-F238E27FC236}">
                <a16:creationId xmlns:a16="http://schemas.microsoft.com/office/drawing/2014/main" id="{9F0F79C6-0E3C-AC5C-DF75-930F79332A7B}"/>
              </a:ext>
            </a:extLst>
          </p:cNvPr>
          <p:cNvPicPr>
            <a:picLocks noChangeAspect="1"/>
          </p:cNvPicPr>
          <p:nvPr/>
        </p:nvPicPr>
        <p:blipFill>
          <a:blip r:embed="rId11"/>
          <a:stretch>
            <a:fillRect/>
          </a:stretch>
        </p:blipFill>
        <p:spPr>
          <a:xfrm>
            <a:off x="564015" y="4705576"/>
            <a:ext cx="1836287" cy="1224191"/>
          </a:xfrm>
          <a:prstGeom prst="rect">
            <a:avLst/>
          </a:prstGeom>
        </p:spPr>
      </p:pic>
      <p:sp>
        <p:nvSpPr>
          <p:cNvPr id="6" name="Segnaposto numero diapositiva 5">
            <a:extLst>
              <a:ext uri="{FF2B5EF4-FFF2-40B4-BE49-F238E27FC236}">
                <a16:creationId xmlns:a16="http://schemas.microsoft.com/office/drawing/2014/main" id="{C3964354-BEAC-824C-36CE-12E55CB4D4E0}"/>
              </a:ext>
            </a:extLst>
          </p:cNvPr>
          <p:cNvSpPr>
            <a:spLocks noGrp="1"/>
          </p:cNvSpPr>
          <p:nvPr>
            <p:ph type="sldNum" sz="quarter" idx="12"/>
          </p:nvPr>
        </p:nvSpPr>
        <p:spPr/>
        <p:txBody>
          <a:bodyPr/>
          <a:lstStyle/>
          <a:p>
            <a:fld id="{74DB019A-0322-4F46-B85F-5E628EAAE291}" type="slidenum">
              <a:rPr lang="it-IT" smtClean="0">
                <a:solidFill>
                  <a:schemeClr val="accent2">
                    <a:lumMod val="75000"/>
                  </a:schemeClr>
                </a:solidFill>
              </a:rPr>
              <a:t>3</a:t>
            </a:fld>
            <a:endParaRPr lang="it-IT" dirty="0">
              <a:solidFill>
                <a:schemeClr val="accent2">
                  <a:lumMod val="75000"/>
                </a:schemeClr>
              </a:solidFill>
            </a:endParaRPr>
          </a:p>
        </p:txBody>
      </p:sp>
      <p:sp>
        <p:nvSpPr>
          <p:cNvPr id="12" name="CasellaDiTesto 11">
            <a:extLst>
              <a:ext uri="{FF2B5EF4-FFF2-40B4-BE49-F238E27FC236}">
                <a16:creationId xmlns:a16="http://schemas.microsoft.com/office/drawing/2014/main" id="{03F8C9AB-01F2-F6FF-B2C8-67F46CEEA82A}"/>
              </a:ext>
            </a:extLst>
          </p:cNvPr>
          <p:cNvSpPr txBox="1"/>
          <p:nvPr/>
        </p:nvSpPr>
        <p:spPr>
          <a:xfrm>
            <a:off x="5040083" y="1915558"/>
            <a:ext cx="6781803" cy="1323439"/>
          </a:xfrm>
          <a:prstGeom prst="rect">
            <a:avLst/>
          </a:prstGeom>
          <a:noFill/>
        </p:spPr>
        <p:txBody>
          <a:bodyPr wrap="square" rtlCol="0">
            <a:spAutoFit/>
          </a:bodyPr>
          <a:lstStyle/>
          <a:p>
            <a:pPr algn="just"/>
            <a:r>
              <a:rPr lang="en-US" sz="2000" dirty="0">
                <a:latin typeface="Aharoni" panose="02010803020104030203" pitchFamily="2" charset="-79"/>
                <a:cs typeface="Aharoni" panose="02010803020104030203" pitchFamily="2" charset="-79"/>
              </a:rPr>
              <a:t>Japanese National Railways began research on a linear propulsion railway system to develop a train that could travel between Tokyo and Osaka in one hour.</a:t>
            </a:r>
            <a:endParaRPr lang="it-IT" sz="2000" dirty="0">
              <a:latin typeface="Aharoni" panose="02010803020104030203" pitchFamily="2" charset="-79"/>
              <a:cs typeface="Aharoni" panose="02010803020104030203" pitchFamily="2" charset="-79"/>
            </a:endParaRPr>
          </a:p>
        </p:txBody>
      </p:sp>
      <p:sp>
        <p:nvSpPr>
          <p:cNvPr id="13" name="CasellaDiTesto 12">
            <a:extLst>
              <a:ext uri="{FF2B5EF4-FFF2-40B4-BE49-F238E27FC236}">
                <a16:creationId xmlns:a16="http://schemas.microsoft.com/office/drawing/2014/main" id="{9AA7FAA9-CF39-E3FC-40F1-D5FD973994CA}"/>
              </a:ext>
            </a:extLst>
          </p:cNvPr>
          <p:cNvSpPr txBox="1"/>
          <p:nvPr/>
        </p:nvSpPr>
        <p:spPr>
          <a:xfrm>
            <a:off x="5040083" y="3567909"/>
            <a:ext cx="6825346" cy="707886"/>
          </a:xfrm>
          <a:prstGeom prst="rect">
            <a:avLst/>
          </a:prstGeom>
          <a:noFill/>
        </p:spPr>
        <p:txBody>
          <a:bodyPr wrap="square" rtlCol="0">
            <a:spAutoFit/>
          </a:bodyPr>
          <a:lstStyle/>
          <a:p>
            <a:pPr algn="just"/>
            <a:r>
              <a:rPr lang="en-US" sz="2000" dirty="0">
                <a:latin typeface="Aharoni" panose="02010803020104030203" pitchFamily="2" charset="-79"/>
                <a:cs typeface="Aharoni" panose="02010803020104030203" pitchFamily="2" charset="-79"/>
              </a:rPr>
              <a:t>The first successful SC Maglev runs on a short track at its Railway Technical Research Institute.</a:t>
            </a:r>
            <a:endParaRPr lang="it-IT" sz="2000" dirty="0">
              <a:latin typeface="Aharoni" panose="02010803020104030203" pitchFamily="2" charset="-79"/>
              <a:cs typeface="Aharoni" panose="02010803020104030203" pitchFamily="2" charset="-79"/>
            </a:endParaRPr>
          </a:p>
        </p:txBody>
      </p:sp>
      <p:sp>
        <p:nvSpPr>
          <p:cNvPr id="3" name="CasellaDiTesto 2">
            <a:extLst>
              <a:ext uri="{FF2B5EF4-FFF2-40B4-BE49-F238E27FC236}">
                <a16:creationId xmlns:a16="http://schemas.microsoft.com/office/drawing/2014/main" id="{938A8332-15F2-6E8F-B6CC-0C345CC462ED}"/>
              </a:ext>
            </a:extLst>
          </p:cNvPr>
          <p:cNvSpPr txBox="1"/>
          <p:nvPr/>
        </p:nvSpPr>
        <p:spPr>
          <a:xfrm>
            <a:off x="5040083" y="4705576"/>
            <a:ext cx="6825346" cy="784830"/>
          </a:xfrm>
          <a:prstGeom prst="rect">
            <a:avLst/>
          </a:prstGeom>
          <a:noFill/>
        </p:spPr>
        <p:txBody>
          <a:bodyPr wrap="square" rtlCol="0">
            <a:spAutoFit/>
          </a:bodyPr>
          <a:lstStyle/>
          <a:p>
            <a:pPr algn="just"/>
            <a:r>
              <a:rPr lang="en-US" sz="2000" dirty="0">
                <a:latin typeface="Aharoni" panose="02010803020104030203" pitchFamily="2" charset="-79"/>
                <a:cs typeface="Aharoni" panose="02010803020104030203" pitchFamily="2" charset="-79"/>
              </a:rPr>
              <a:t>The </a:t>
            </a:r>
            <a:r>
              <a:rPr lang="en-US" sz="2500" dirty="0">
                <a:latin typeface="Aharoni" panose="02010803020104030203" pitchFamily="2" charset="-79"/>
                <a:cs typeface="Aharoni" panose="02010803020104030203" pitchFamily="2" charset="-79"/>
              </a:rPr>
              <a:t>7</a:t>
            </a:r>
            <a:r>
              <a:rPr lang="en-US" sz="2000" dirty="0">
                <a:latin typeface="Aharoni" panose="02010803020104030203" pitchFamily="2" charset="-79"/>
                <a:cs typeface="Aharoni" panose="02010803020104030203" pitchFamily="2" charset="-79"/>
              </a:rPr>
              <a:t> km Hyuga  Miyazaki track was modified from a "reverse-T" shape to the "U" shape used today.</a:t>
            </a:r>
            <a:endParaRPr lang="it-IT" sz="2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5006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6" presetClass="entr" presetSubtype="2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P spid="12" grpId="0"/>
      <p:bldP spid="1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3FDC68-6E20-3FD9-8CC7-DF2BFC7E7F86}"/>
              </a:ext>
            </a:extLst>
          </p:cNvPr>
          <p:cNvSpPr>
            <a:spLocks noGrp="1"/>
          </p:cNvSpPr>
          <p:nvPr>
            <p:ph type="title"/>
          </p:nvPr>
        </p:nvSpPr>
        <p:spPr/>
        <p:txBody>
          <a:bodyPr>
            <a:normAutofit/>
          </a:bodyPr>
          <a:lstStyle/>
          <a:p>
            <a:pPr algn="ctr"/>
            <a:r>
              <a:rPr lang="it-IT" sz="5000" dirty="0">
                <a:solidFill>
                  <a:schemeClr val="accent6">
                    <a:lumMod val="50000"/>
                  </a:schemeClr>
                </a:solidFill>
                <a:latin typeface="Aharoni" panose="02010803020104030203" pitchFamily="2" charset="-79"/>
                <a:cs typeface="Aharoni" panose="02010803020104030203" pitchFamily="2" charset="-79"/>
              </a:rPr>
              <a:t>History 2.</a:t>
            </a:r>
          </a:p>
        </p:txBody>
      </p:sp>
      <p:sp>
        <p:nvSpPr>
          <p:cNvPr id="4" name="Segnaposto piè di pagina 3">
            <a:extLst>
              <a:ext uri="{FF2B5EF4-FFF2-40B4-BE49-F238E27FC236}">
                <a16:creationId xmlns:a16="http://schemas.microsoft.com/office/drawing/2014/main" id="{4D345DC8-D9A6-07CF-BDC7-FD9C569E3CED}"/>
              </a:ext>
            </a:extLst>
          </p:cNvPr>
          <p:cNvSpPr>
            <a:spLocks noGrp="1"/>
          </p:cNvSpPr>
          <p:nvPr>
            <p:ph type="ftr" sz="quarter" idx="11"/>
          </p:nvPr>
        </p:nvSpPr>
        <p:spPr>
          <a:xfrm>
            <a:off x="838199" y="6242506"/>
            <a:ext cx="10515599" cy="365124"/>
          </a:xfrm>
        </p:spPr>
        <p:txBody>
          <a:body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graphicFrame>
        <p:nvGraphicFramePr>
          <p:cNvPr id="8" name="Diagramma 7">
            <a:extLst>
              <a:ext uri="{FF2B5EF4-FFF2-40B4-BE49-F238E27FC236}">
                <a16:creationId xmlns:a16="http://schemas.microsoft.com/office/drawing/2014/main" id="{D684497E-5FC7-373D-FBD5-28DC6C31A9FA}"/>
              </a:ext>
            </a:extLst>
          </p:cNvPr>
          <p:cNvGraphicFramePr/>
          <p:nvPr>
            <p:extLst>
              <p:ext uri="{D42A27DB-BD31-4B8C-83A1-F6EECF244321}">
                <p14:modId xmlns:p14="http://schemas.microsoft.com/office/powerpoint/2010/main" val="3088320444"/>
              </p:ext>
            </p:extLst>
          </p:nvPr>
        </p:nvGraphicFramePr>
        <p:xfrm>
          <a:off x="6172200" y="1545771"/>
          <a:ext cx="3987800" cy="4592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30" name="Picture 6">
            <a:extLst>
              <a:ext uri="{FF2B5EF4-FFF2-40B4-BE49-F238E27FC236}">
                <a16:creationId xmlns:a16="http://schemas.microsoft.com/office/drawing/2014/main" id="{2F6A6BF8-BF7E-884B-7DD5-4EC0A29273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7575" y="1545771"/>
            <a:ext cx="1428750" cy="7810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CF571A7-031C-6597-8CCC-C696C6CA71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6550" y="3028950"/>
            <a:ext cx="26670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Maglev Trains Work | HowStuffWorks">
            <a:extLst>
              <a:ext uri="{FF2B5EF4-FFF2-40B4-BE49-F238E27FC236}">
                <a16:creationId xmlns:a16="http://schemas.microsoft.com/office/drawing/2014/main" id="{BE1002A7-D455-861F-8E2F-48E7926AD7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40850" y="4730169"/>
            <a:ext cx="2438400" cy="1365504"/>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numero diapositiva 5">
            <a:extLst>
              <a:ext uri="{FF2B5EF4-FFF2-40B4-BE49-F238E27FC236}">
                <a16:creationId xmlns:a16="http://schemas.microsoft.com/office/drawing/2014/main" id="{C3964354-BEAC-824C-36CE-12E55CB4D4E0}"/>
              </a:ext>
            </a:extLst>
          </p:cNvPr>
          <p:cNvSpPr>
            <a:spLocks noGrp="1"/>
          </p:cNvSpPr>
          <p:nvPr>
            <p:ph type="sldNum" sz="quarter" idx="12"/>
          </p:nvPr>
        </p:nvSpPr>
        <p:spPr/>
        <p:txBody>
          <a:bodyPr/>
          <a:lstStyle/>
          <a:p>
            <a:fld id="{74DB019A-0322-4F46-B85F-5E628EAAE291}" type="slidenum">
              <a:rPr lang="it-IT" smtClean="0">
                <a:solidFill>
                  <a:schemeClr val="accent2">
                    <a:lumMod val="75000"/>
                  </a:schemeClr>
                </a:solidFill>
              </a:rPr>
              <a:t>4</a:t>
            </a:fld>
            <a:endParaRPr lang="it-IT" dirty="0">
              <a:solidFill>
                <a:schemeClr val="accent2">
                  <a:lumMod val="75000"/>
                </a:schemeClr>
              </a:solidFill>
            </a:endParaRPr>
          </a:p>
        </p:txBody>
      </p:sp>
      <p:sp>
        <p:nvSpPr>
          <p:cNvPr id="3" name="CasellaDiTesto 2">
            <a:extLst>
              <a:ext uri="{FF2B5EF4-FFF2-40B4-BE49-F238E27FC236}">
                <a16:creationId xmlns:a16="http://schemas.microsoft.com/office/drawing/2014/main" id="{0B6B10BD-A0CE-1D58-2834-2DA01C392F63}"/>
              </a:ext>
            </a:extLst>
          </p:cNvPr>
          <p:cNvSpPr txBox="1"/>
          <p:nvPr/>
        </p:nvSpPr>
        <p:spPr>
          <a:xfrm>
            <a:off x="674914" y="2005876"/>
            <a:ext cx="5889171" cy="707886"/>
          </a:xfrm>
          <a:prstGeom prst="rect">
            <a:avLst/>
          </a:prstGeom>
          <a:noFill/>
        </p:spPr>
        <p:txBody>
          <a:bodyPr wrap="square" rtlCol="0">
            <a:spAutoFit/>
          </a:bodyPr>
          <a:lstStyle/>
          <a:p>
            <a:pPr algn="just"/>
            <a:r>
              <a:rPr lang="en-US" sz="2000" dirty="0">
                <a:latin typeface="Aharoni" panose="02010803020104030203" pitchFamily="2" charset="-79"/>
                <a:cs typeface="Aharoni" panose="02010803020104030203" pitchFamily="2" charset="-79"/>
              </a:rPr>
              <a:t>Central Japan Railway Company took over SC Maglev development.</a:t>
            </a:r>
            <a:endParaRPr lang="it-IT" sz="2000" dirty="0">
              <a:latin typeface="Aharoni" panose="02010803020104030203" pitchFamily="2" charset="-79"/>
              <a:cs typeface="Aharoni" panose="02010803020104030203" pitchFamily="2" charset="-79"/>
            </a:endParaRPr>
          </a:p>
        </p:txBody>
      </p:sp>
      <p:sp>
        <p:nvSpPr>
          <p:cNvPr id="9" name="CasellaDiTesto 8">
            <a:extLst>
              <a:ext uri="{FF2B5EF4-FFF2-40B4-BE49-F238E27FC236}">
                <a16:creationId xmlns:a16="http://schemas.microsoft.com/office/drawing/2014/main" id="{9A187AAC-0DAE-C461-DD80-6799C9312241}"/>
              </a:ext>
            </a:extLst>
          </p:cNvPr>
          <p:cNvSpPr txBox="1"/>
          <p:nvPr/>
        </p:nvSpPr>
        <p:spPr>
          <a:xfrm>
            <a:off x="640443" y="3222840"/>
            <a:ext cx="5823857" cy="707886"/>
          </a:xfrm>
          <a:prstGeom prst="rect">
            <a:avLst/>
          </a:prstGeom>
          <a:noFill/>
        </p:spPr>
        <p:txBody>
          <a:bodyPr wrap="square" rtlCol="0">
            <a:spAutoFit/>
          </a:bodyPr>
          <a:lstStyle/>
          <a:p>
            <a:pPr algn="just"/>
            <a:r>
              <a:rPr lang="en-US" sz="2000" dirty="0">
                <a:latin typeface="Aharoni" panose="02010803020104030203" pitchFamily="2" charset="-79"/>
                <a:cs typeface="Aharoni" panose="02010803020104030203" pitchFamily="2" charset="-79"/>
              </a:rPr>
              <a:t>Construction of the Yamanashi maglev test line.</a:t>
            </a:r>
            <a:endParaRPr lang="it-IT" sz="2000" dirty="0">
              <a:latin typeface="Aharoni" panose="02010803020104030203" pitchFamily="2" charset="-79"/>
              <a:cs typeface="Aharoni" panose="02010803020104030203" pitchFamily="2" charset="-79"/>
            </a:endParaRPr>
          </a:p>
        </p:txBody>
      </p:sp>
      <p:sp>
        <p:nvSpPr>
          <p:cNvPr id="10" name="CasellaDiTesto 9">
            <a:extLst>
              <a:ext uri="{FF2B5EF4-FFF2-40B4-BE49-F238E27FC236}">
                <a16:creationId xmlns:a16="http://schemas.microsoft.com/office/drawing/2014/main" id="{081DE5D7-67C5-867A-6AE9-1FA0508A893E}"/>
              </a:ext>
            </a:extLst>
          </p:cNvPr>
          <p:cNvSpPr txBox="1"/>
          <p:nvPr/>
        </p:nvSpPr>
        <p:spPr>
          <a:xfrm>
            <a:off x="640443" y="4239401"/>
            <a:ext cx="5889171" cy="784830"/>
          </a:xfrm>
          <a:prstGeom prst="rect">
            <a:avLst/>
          </a:prstGeom>
          <a:noFill/>
        </p:spPr>
        <p:txBody>
          <a:bodyPr wrap="square" rtlCol="0">
            <a:spAutoFit/>
          </a:bodyPr>
          <a:lstStyle/>
          <a:p>
            <a:pPr algn="just"/>
            <a:r>
              <a:rPr lang="it-IT" sz="2000" dirty="0">
                <a:latin typeface="Aharoni" panose="02010803020104030203" pitchFamily="2" charset="-79"/>
                <a:cs typeface="Aharoni" panose="02010803020104030203" pitchFamily="2" charset="-79"/>
              </a:rPr>
              <a:t>Until </a:t>
            </a:r>
            <a:r>
              <a:rPr lang="it-IT" sz="2500" dirty="0">
                <a:latin typeface="Aharoni" panose="02010803020104030203" pitchFamily="2" charset="-79"/>
                <a:cs typeface="Aharoni" panose="02010803020104030203" pitchFamily="2" charset="-79"/>
              </a:rPr>
              <a:t>2011</a:t>
            </a:r>
            <a:r>
              <a:rPr lang="it-IT" sz="2000" dirty="0">
                <a:latin typeface="Aharoni" panose="02010803020104030203" pitchFamily="2" charset="-79"/>
                <a:cs typeface="Aharoni" panose="02010803020104030203" pitchFamily="2" charset="-79"/>
              </a:rPr>
              <a:t> MLX</a:t>
            </a:r>
            <a:r>
              <a:rPr lang="it-IT" sz="2500" dirty="0">
                <a:latin typeface="Aharoni" panose="02010803020104030203" pitchFamily="2" charset="-79"/>
                <a:cs typeface="Aharoni" panose="02010803020104030203" pitchFamily="2" charset="-79"/>
              </a:rPr>
              <a:t>01</a:t>
            </a:r>
            <a:r>
              <a:rPr lang="it-IT" sz="2000" dirty="0">
                <a:latin typeface="Aharoni" panose="02010803020104030203" pitchFamily="2" charset="-79"/>
                <a:cs typeface="Aharoni" panose="02010803020104030203" pitchFamily="2" charset="-79"/>
              </a:rPr>
              <a:t> trains were tested, when the facility was </a:t>
            </a:r>
            <a:r>
              <a:rPr lang="it-IT" sz="2000" dirty="0" err="1">
                <a:latin typeface="Aharoni" panose="02010803020104030203" pitchFamily="2" charset="-79"/>
                <a:cs typeface="Aharoni" panose="02010803020104030203" pitchFamily="2" charset="-79"/>
              </a:rPr>
              <a:t>closed</a:t>
            </a:r>
            <a:r>
              <a:rPr lang="it-IT" sz="2000" dirty="0">
                <a:latin typeface="Aharoni" panose="02010803020104030203" pitchFamily="2" charset="-79"/>
                <a:cs typeface="Aharoni" panose="02010803020104030203" pitchFamily="2" charset="-79"/>
              </a:rPr>
              <a:t> to </a:t>
            </a:r>
            <a:r>
              <a:rPr lang="it-IT" sz="2000" dirty="0" err="1">
                <a:latin typeface="Aharoni" panose="02010803020104030203" pitchFamily="2" charset="-79"/>
                <a:cs typeface="Aharoni" panose="02010803020104030203" pitchFamily="2" charset="-79"/>
              </a:rPr>
              <a:t>extend</a:t>
            </a:r>
            <a:r>
              <a:rPr lang="it-IT" sz="2000" dirty="0">
                <a:latin typeface="Aharoni" panose="02010803020104030203" pitchFamily="2" charset="-79"/>
                <a:cs typeface="Aharoni" panose="02010803020104030203" pitchFamily="2" charset="-79"/>
              </a:rPr>
              <a:t> the line to 43 km. </a:t>
            </a:r>
          </a:p>
        </p:txBody>
      </p:sp>
      <p:sp>
        <p:nvSpPr>
          <p:cNvPr id="11" name="CasellaDiTesto 10">
            <a:extLst>
              <a:ext uri="{FF2B5EF4-FFF2-40B4-BE49-F238E27FC236}">
                <a16:creationId xmlns:a16="http://schemas.microsoft.com/office/drawing/2014/main" id="{19D6566A-32B8-E6F0-9A17-D50EE835A63B}"/>
              </a:ext>
            </a:extLst>
          </p:cNvPr>
          <p:cNvSpPr txBox="1"/>
          <p:nvPr/>
        </p:nvSpPr>
        <p:spPr>
          <a:xfrm>
            <a:off x="640443" y="5240953"/>
            <a:ext cx="5867400" cy="707886"/>
          </a:xfrm>
          <a:prstGeom prst="rect">
            <a:avLst/>
          </a:prstGeom>
          <a:noFill/>
        </p:spPr>
        <p:txBody>
          <a:bodyPr wrap="square" rtlCol="0">
            <a:spAutoFit/>
          </a:bodyPr>
          <a:lstStyle/>
          <a:p>
            <a:pPr algn="just"/>
            <a:r>
              <a:rPr lang="it-IT" sz="2000" dirty="0">
                <a:latin typeface="Aharoni" panose="02010803020104030203" pitchFamily="2" charset="-79"/>
                <a:cs typeface="Aharoni" panose="02010803020104030203" pitchFamily="2" charset="-79"/>
              </a:rPr>
              <a:t>The one hour travel </a:t>
            </a:r>
            <a:r>
              <a:rPr lang="it-IT" sz="2000" dirty="0" err="1">
                <a:latin typeface="Aharoni" panose="02010803020104030203" pitchFamily="2" charset="-79"/>
                <a:cs typeface="Aharoni" panose="02010803020104030203" pitchFamily="2" charset="-79"/>
              </a:rPr>
              <a:t>is</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expected</a:t>
            </a:r>
            <a:r>
              <a:rPr lang="it-IT" sz="2000" dirty="0">
                <a:latin typeface="Aharoni" panose="02010803020104030203" pitchFamily="2" charset="-79"/>
                <a:cs typeface="Aharoni" panose="02010803020104030203" pitchFamily="2" charset="-79"/>
              </a:rPr>
              <a:t> to be </a:t>
            </a:r>
            <a:r>
              <a:rPr lang="it-IT" sz="2000" dirty="0" err="1">
                <a:latin typeface="Aharoni" panose="02010803020104030203" pitchFamily="2" charset="-79"/>
                <a:cs typeface="Aharoni" panose="02010803020104030203" pitchFamily="2" charset="-79"/>
              </a:rPr>
              <a:t>opened</a:t>
            </a:r>
            <a:r>
              <a:rPr lang="it-IT" sz="2000" dirty="0">
                <a:latin typeface="Aharoni" panose="02010803020104030203" pitchFamily="2" charset="-79"/>
                <a:cs typeface="Aharoni" panose="02010803020104030203" pitchFamily="2" charset="-79"/>
              </a:rPr>
              <a:t> to the public. </a:t>
            </a:r>
          </a:p>
        </p:txBody>
      </p:sp>
    </p:spTree>
    <p:extLst>
      <p:ext uri="{BB962C8B-B14F-4D97-AF65-F5344CB8AC3E}">
        <p14:creationId xmlns:p14="http://schemas.microsoft.com/office/powerpoint/2010/main" val="82023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barn(inVertical)">
                                      <p:cBhvr>
                                        <p:cTn id="20" dur="500"/>
                                        <p:tgtEl>
                                          <p:spTgt spid="10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AsOne/>
      </p:bldGraphic>
      <p:bldP spid="3"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b="-17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EAC8AE-93A6-FF8E-C252-D631BB3D7189}"/>
              </a:ext>
            </a:extLst>
          </p:cNvPr>
          <p:cNvSpPr>
            <a:spLocks noGrp="1"/>
          </p:cNvSpPr>
          <p:nvPr>
            <p:ph type="title"/>
          </p:nvPr>
        </p:nvSpPr>
        <p:spPr>
          <a:xfrm>
            <a:off x="7214145" y="3454904"/>
            <a:ext cx="4788158" cy="1733029"/>
          </a:xfrm>
        </p:spPr>
        <p:txBody>
          <a:bodyPr>
            <a:normAutofit/>
          </a:bodyPr>
          <a:lstStyle/>
          <a:p>
            <a:r>
              <a:rPr lang="it-IT" sz="4500" dirty="0" err="1">
                <a:solidFill>
                  <a:schemeClr val="accent2">
                    <a:lumMod val="75000"/>
                  </a:schemeClr>
                </a:solidFill>
                <a:latin typeface="Aharoni" panose="02010803020104030203" pitchFamily="2" charset="-79"/>
                <a:cs typeface="Aharoni" panose="02010803020104030203" pitchFamily="2" charset="-79"/>
              </a:rPr>
              <a:t>Superconducting</a:t>
            </a:r>
            <a:r>
              <a:rPr lang="it-IT" sz="4500" dirty="0">
                <a:solidFill>
                  <a:schemeClr val="accent2">
                    <a:lumMod val="75000"/>
                  </a:schemeClr>
                </a:solidFill>
                <a:latin typeface="Aharoni" panose="02010803020104030203" pitchFamily="2" charset="-79"/>
                <a:cs typeface="Aharoni" panose="02010803020104030203" pitchFamily="2" charset="-79"/>
              </a:rPr>
              <a:t> </a:t>
            </a:r>
            <a:r>
              <a:rPr lang="it-IT" sz="4500" dirty="0" err="1">
                <a:solidFill>
                  <a:schemeClr val="accent2">
                    <a:lumMod val="75000"/>
                  </a:schemeClr>
                </a:solidFill>
                <a:latin typeface="Aharoni" panose="02010803020104030203" pitchFamily="2" charset="-79"/>
                <a:cs typeface="Aharoni" panose="02010803020104030203" pitchFamily="2" charset="-79"/>
              </a:rPr>
              <a:t>magnets</a:t>
            </a:r>
            <a:endParaRPr lang="it-IT" sz="4500" dirty="0">
              <a:solidFill>
                <a:schemeClr val="accent2">
                  <a:lumMod val="75000"/>
                </a:schemeClr>
              </a:solidFill>
              <a:latin typeface="Aharoni" panose="02010803020104030203" pitchFamily="2" charset="-79"/>
              <a:cs typeface="Aharoni" panose="02010803020104030203" pitchFamily="2" charset="-79"/>
            </a:endParaRPr>
          </a:p>
        </p:txBody>
      </p:sp>
      <p:pic>
        <p:nvPicPr>
          <p:cNvPr id="15" name="Segnaposto contenuto 14">
            <a:extLst>
              <a:ext uri="{FF2B5EF4-FFF2-40B4-BE49-F238E27FC236}">
                <a16:creationId xmlns:a16="http://schemas.microsoft.com/office/drawing/2014/main" id="{637F6991-9D53-E55B-FBA4-FCEDD629690B}"/>
              </a:ext>
            </a:extLst>
          </p:cNvPr>
          <p:cNvPicPr>
            <a:picLocks noGrp="1" noChangeAspect="1"/>
          </p:cNvPicPr>
          <p:nvPr>
            <p:ph idx="1"/>
          </p:nvPr>
        </p:nvPicPr>
        <p:blipFill>
          <a:blip r:embed="rId3"/>
          <a:stretch>
            <a:fillRect/>
          </a:stretch>
        </p:blipFill>
        <p:spPr>
          <a:xfrm>
            <a:off x="3856674" y="2813144"/>
            <a:ext cx="3073467" cy="3016551"/>
          </a:xfrm>
        </p:spPr>
      </p:pic>
      <p:sp>
        <p:nvSpPr>
          <p:cNvPr id="5" name="Segnaposto numero diapositiva 4">
            <a:extLst>
              <a:ext uri="{FF2B5EF4-FFF2-40B4-BE49-F238E27FC236}">
                <a16:creationId xmlns:a16="http://schemas.microsoft.com/office/drawing/2014/main" id="{062B8299-1D8B-2A58-0E44-7BA8834C8EBE}"/>
              </a:ext>
            </a:extLst>
          </p:cNvPr>
          <p:cNvSpPr>
            <a:spLocks noGrp="1"/>
          </p:cNvSpPr>
          <p:nvPr>
            <p:ph type="sldNum" sz="quarter" idx="12"/>
          </p:nvPr>
        </p:nvSpPr>
        <p:spPr/>
        <p:txBody>
          <a:bodyPr/>
          <a:lstStyle/>
          <a:p>
            <a:fld id="{74DB019A-0322-4F46-B85F-5E628EAAE291}" type="slidenum">
              <a:rPr lang="it-IT" smtClean="0">
                <a:solidFill>
                  <a:schemeClr val="accent2">
                    <a:lumMod val="75000"/>
                  </a:schemeClr>
                </a:solidFill>
              </a:rPr>
              <a:t>5</a:t>
            </a:fld>
            <a:endParaRPr lang="it-IT" dirty="0">
              <a:solidFill>
                <a:schemeClr val="accent2">
                  <a:lumMod val="75000"/>
                </a:schemeClr>
              </a:solidFill>
            </a:endParaRPr>
          </a:p>
        </p:txBody>
      </p:sp>
      <p:sp>
        <p:nvSpPr>
          <p:cNvPr id="23" name="CasellaDiTesto 22">
            <a:extLst>
              <a:ext uri="{FF2B5EF4-FFF2-40B4-BE49-F238E27FC236}">
                <a16:creationId xmlns:a16="http://schemas.microsoft.com/office/drawing/2014/main" id="{23EC2204-CA6B-914F-CB1B-8B429E9C9CA8}"/>
              </a:ext>
            </a:extLst>
          </p:cNvPr>
          <p:cNvSpPr txBox="1"/>
          <p:nvPr/>
        </p:nvSpPr>
        <p:spPr>
          <a:xfrm>
            <a:off x="1955581" y="3050968"/>
            <a:ext cx="2133600" cy="477054"/>
          </a:xfrm>
          <a:prstGeom prst="rect">
            <a:avLst/>
          </a:prstGeom>
          <a:noFill/>
        </p:spPr>
        <p:txBody>
          <a:bodyPr wrap="square" rtlCol="0">
            <a:spAutoFit/>
          </a:bodyPr>
          <a:lstStyle/>
          <a:p>
            <a:r>
              <a:rPr lang="it-IT" sz="2500" dirty="0" err="1">
                <a:latin typeface="Aharoni" panose="02010803020104030203" pitchFamily="2" charset="-79"/>
                <a:cs typeface="Aharoni" panose="02010803020104030203" pitchFamily="2" charset="-79"/>
              </a:rPr>
              <a:t>NbTi</a:t>
            </a:r>
            <a:endParaRPr lang="it-IT" sz="2500" dirty="0">
              <a:latin typeface="Aharoni" panose="02010803020104030203" pitchFamily="2" charset="-79"/>
              <a:cs typeface="Aharoni" panose="02010803020104030203" pitchFamily="2" charset="-79"/>
            </a:endParaRPr>
          </a:p>
        </p:txBody>
      </p:sp>
      <p:sp>
        <p:nvSpPr>
          <p:cNvPr id="25" name="CasellaDiTesto 24">
            <a:extLst>
              <a:ext uri="{FF2B5EF4-FFF2-40B4-BE49-F238E27FC236}">
                <a16:creationId xmlns:a16="http://schemas.microsoft.com/office/drawing/2014/main" id="{81789FC8-A4F6-83B8-60DD-F41A92AF03CA}"/>
              </a:ext>
            </a:extLst>
          </p:cNvPr>
          <p:cNvSpPr txBox="1"/>
          <p:nvPr/>
        </p:nvSpPr>
        <p:spPr>
          <a:xfrm>
            <a:off x="1875474" y="3873247"/>
            <a:ext cx="1981200" cy="553998"/>
          </a:xfrm>
          <a:prstGeom prst="rect">
            <a:avLst/>
          </a:prstGeom>
          <a:noFill/>
        </p:spPr>
        <p:txBody>
          <a:bodyPr wrap="square" rtlCol="0">
            <a:spAutoFit/>
          </a:bodyPr>
          <a:lstStyle/>
          <a:p>
            <a:r>
              <a:rPr lang="it-IT" sz="3000" dirty="0">
                <a:latin typeface="Aharoni" panose="02010803020104030203" pitchFamily="2" charset="-79"/>
                <a:cs typeface="Aharoni" panose="02010803020104030203" pitchFamily="2" charset="-79"/>
              </a:rPr>
              <a:t>9.2</a:t>
            </a:r>
            <a:r>
              <a:rPr lang="it-IT" sz="2500" dirty="0">
                <a:latin typeface="Aharoni" panose="02010803020104030203" pitchFamily="2" charset="-79"/>
                <a:cs typeface="Aharoni" panose="02010803020104030203" pitchFamily="2" charset="-79"/>
              </a:rPr>
              <a:t> K</a:t>
            </a:r>
          </a:p>
        </p:txBody>
      </p:sp>
      <p:sp>
        <p:nvSpPr>
          <p:cNvPr id="26" name="CasellaDiTesto 25">
            <a:extLst>
              <a:ext uri="{FF2B5EF4-FFF2-40B4-BE49-F238E27FC236}">
                <a16:creationId xmlns:a16="http://schemas.microsoft.com/office/drawing/2014/main" id="{0765C276-CC7F-318A-5808-B3F3AAFC2871}"/>
              </a:ext>
            </a:extLst>
          </p:cNvPr>
          <p:cNvSpPr txBox="1"/>
          <p:nvPr/>
        </p:nvSpPr>
        <p:spPr>
          <a:xfrm>
            <a:off x="1948449" y="4772471"/>
            <a:ext cx="1240799" cy="461665"/>
          </a:xfrm>
          <a:prstGeom prst="rect">
            <a:avLst/>
          </a:prstGeom>
          <a:noFill/>
        </p:spPr>
        <p:txBody>
          <a:bodyPr wrap="square" lIns="0" tIns="0" rIns="0" bIns="0" rtlCol="0">
            <a:spAutoFit/>
          </a:bodyPr>
          <a:lstStyle/>
          <a:p>
            <a:r>
              <a:rPr lang="it-IT" sz="3000" dirty="0">
                <a:latin typeface="Aharoni" panose="02010803020104030203" pitchFamily="2" charset="-79"/>
                <a:cs typeface="Aharoni" panose="02010803020104030203" pitchFamily="2" charset="-79"/>
              </a:rPr>
              <a:t>700</a:t>
            </a:r>
            <a:r>
              <a:rPr lang="it-IT" sz="2500" dirty="0">
                <a:latin typeface="Aharoni" panose="02010803020104030203" pitchFamily="2" charset="-79"/>
                <a:cs typeface="Aharoni" panose="02010803020104030203" pitchFamily="2" charset="-79"/>
              </a:rPr>
              <a:t> </a:t>
            </a:r>
            <a:r>
              <a:rPr lang="it-IT" sz="2500" dirty="0" err="1">
                <a:latin typeface="Aharoni" panose="02010803020104030203" pitchFamily="2" charset="-79"/>
                <a:cs typeface="Aharoni" panose="02010803020104030203" pitchFamily="2" charset="-79"/>
              </a:rPr>
              <a:t>kA</a:t>
            </a:r>
            <a:endParaRPr lang="it-IT" sz="2500" dirty="0">
              <a:latin typeface="Aharoni" panose="02010803020104030203" pitchFamily="2" charset="-79"/>
              <a:cs typeface="Aharoni" panose="02010803020104030203" pitchFamily="2" charset="-79"/>
            </a:endParaRPr>
          </a:p>
        </p:txBody>
      </p:sp>
      <p:sp>
        <p:nvSpPr>
          <p:cNvPr id="33" name="Segnaposto piè di pagina 3">
            <a:extLst>
              <a:ext uri="{FF2B5EF4-FFF2-40B4-BE49-F238E27FC236}">
                <a16:creationId xmlns:a16="http://schemas.microsoft.com/office/drawing/2014/main" id="{99902A01-0E5D-4C8B-175F-FD42E43701B4}"/>
              </a:ext>
            </a:extLst>
          </p:cNvPr>
          <p:cNvSpPr txBox="1">
            <a:spLocks/>
          </p:cNvSpPr>
          <p:nvPr/>
        </p:nvSpPr>
        <p:spPr>
          <a:xfrm>
            <a:off x="1000245" y="6250016"/>
            <a:ext cx="10515599" cy="36512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sp>
        <p:nvSpPr>
          <p:cNvPr id="3" name="Titolo 1">
            <a:extLst>
              <a:ext uri="{FF2B5EF4-FFF2-40B4-BE49-F238E27FC236}">
                <a16:creationId xmlns:a16="http://schemas.microsoft.com/office/drawing/2014/main" id="{7E1ADE9B-E6D9-911F-3B47-D1C7EBD0C8BF}"/>
              </a:ext>
            </a:extLst>
          </p:cNvPr>
          <p:cNvSpPr txBox="1">
            <a:spLocks/>
          </p:cNvSpPr>
          <p:nvPr/>
        </p:nvSpPr>
        <p:spPr>
          <a:xfrm>
            <a:off x="631762" y="242860"/>
            <a:ext cx="4781238" cy="15636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it-IT" sz="3000" dirty="0" err="1">
                <a:solidFill>
                  <a:schemeClr val="accent2">
                    <a:lumMod val="75000"/>
                  </a:schemeClr>
                </a:solidFill>
                <a:latin typeface="Aharoni" panose="02010803020104030203" pitchFamily="2" charset="-79"/>
                <a:cs typeface="Aharoni" panose="02010803020104030203" pitchFamily="2" charset="-79"/>
              </a:rPr>
              <a:t>Why</a:t>
            </a:r>
            <a:r>
              <a:rPr lang="it-IT" sz="3000" dirty="0">
                <a:solidFill>
                  <a:schemeClr val="accent2">
                    <a:lumMod val="75000"/>
                  </a:schemeClr>
                </a:solidFill>
                <a:latin typeface="Aharoni" panose="02010803020104030203" pitchFamily="2" charset="-79"/>
                <a:cs typeface="Aharoni" panose="02010803020104030203" pitchFamily="2" charset="-79"/>
              </a:rPr>
              <a:t> </a:t>
            </a:r>
            <a:r>
              <a:rPr lang="it-IT" sz="3000" dirty="0" err="1">
                <a:solidFill>
                  <a:schemeClr val="accent2">
                    <a:lumMod val="75000"/>
                  </a:schemeClr>
                </a:solidFill>
                <a:latin typeface="Aharoni" panose="02010803020104030203" pitchFamily="2" charset="-79"/>
                <a:cs typeface="Aharoni" panose="02010803020104030203" pitchFamily="2" charset="-79"/>
              </a:rPr>
              <a:t>not</a:t>
            </a:r>
            <a:r>
              <a:rPr lang="it-IT" sz="3000" dirty="0">
                <a:solidFill>
                  <a:schemeClr val="accent2">
                    <a:lumMod val="75000"/>
                  </a:schemeClr>
                </a:solidFill>
                <a:latin typeface="Aharoni" panose="02010803020104030203" pitchFamily="2" charset="-79"/>
                <a:cs typeface="Aharoni" panose="02010803020104030203" pitchFamily="2" charset="-79"/>
              </a:rPr>
              <a:t> to use a </a:t>
            </a:r>
            <a:r>
              <a:rPr lang="it-IT" sz="3000" dirty="0" err="1">
                <a:solidFill>
                  <a:schemeClr val="accent2">
                    <a:lumMod val="75000"/>
                  </a:schemeClr>
                </a:solidFill>
                <a:latin typeface="Aharoni" panose="02010803020104030203" pitchFamily="2" charset="-79"/>
                <a:cs typeface="Aharoni" panose="02010803020104030203" pitchFamily="2" charset="-79"/>
              </a:rPr>
              <a:t>normal</a:t>
            </a:r>
            <a:r>
              <a:rPr lang="it-IT" sz="3000" dirty="0">
                <a:solidFill>
                  <a:schemeClr val="accent2">
                    <a:lumMod val="75000"/>
                  </a:schemeClr>
                </a:solidFill>
                <a:latin typeface="Aharoni" panose="02010803020104030203" pitchFamily="2" charset="-79"/>
                <a:cs typeface="Aharoni" panose="02010803020104030203" pitchFamily="2" charset="-79"/>
              </a:rPr>
              <a:t> </a:t>
            </a:r>
            <a:r>
              <a:rPr lang="it-IT" sz="3000" dirty="0" err="1">
                <a:solidFill>
                  <a:schemeClr val="accent2">
                    <a:lumMod val="75000"/>
                  </a:schemeClr>
                </a:solidFill>
                <a:latin typeface="Aharoni" panose="02010803020104030203" pitchFamily="2" charset="-79"/>
                <a:cs typeface="Aharoni" panose="02010803020104030203" pitchFamily="2" charset="-79"/>
              </a:rPr>
              <a:t>magnet</a:t>
            </a:r>
            <a:r>
              <a:rPr lang="it-IT" sz="3000" dirty="0">
                <a:solidFill>
                  <a:schemeClr val="accent2">
                    <a:lumMod val="75000"/>
                  </a:schemeClr>
                </a:solidFill>
                <a:latin typeface="Aharoni" panose="02010803020104030203" pitchFamily="2" charset="-79"/>
                <a:cs typeface="Aharoni" panose="02010803020104030203" pitchFamily="2" charset="-79"/>
              </a:rPr>
              <a:t>? </a:t>
            </a:r>
          </a:p>
        </p:txBody>
      </p:sp>
      <p:pic>
        <p:nvPicPr>
          <p:cNvPr id="6" name="Elemento grafico 5" descr="Calamita con riempimento a tinta unita">
            <a:extLst>
              <a:ext uri="{FF2B5EF4-FFF2-40B4-BE49-F238E27FC236}">
                <a16:creationId xmlns:a16="http://schemas.microsoft.com/office/drawing/2014/main" id="{3BCD6727-5B53-8243-3AAB-75BC93A9A6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5145264" y="761809"/>
            <a:ext cx="914400" cy="914400"/>
          </a:xfrm>
          <a:prstGeom prst="rect">
            <a:avLst/>
          </a:prstGeom>
        </p:spPr>
      </p:pic>
      <p:sp>
        <p:nvSpPr>
          <p:cNvPr id="8" name="CasellaDiTesto 7">
            <a:extLst>
              <a:ext uri="{FF2B5EF4-FFF2-40B4-BE49-F238E27FC236}">
                <a16:creationId xmlns:a16="http://schemas.microsoft.com/office/drawing/2014/main" id="{AB3D5283-96EF-6DAB-1BB3-862A6CCE731A}"/>
              </a:ext>
            </a:extLst>
          </p:cNvPr>
          <p:cNvSpPr txBox="1"/>
          <p:nvPr/>
        </p:nvSpPr>
        <p:spPr>
          <a:xfrm>
            <a:off x="6258044" y="1452576"/>
            <a:ext cx="5778190" cy="707886"/>
          </a:xfrm>
          <a:prstGeom prst="rect">
            <a:avLst/>
          </a:prstGeom>
          <a:noFill/>
        </p:spPr>
        <p:txBody>
          <a:bodyPr wrap="square">
            <a:spAutoFit/>
          </a:bodyPr>
          <a:lstStyle/>
          <a:p>
            <a:pPr algn="just"/>
            <a:r>
              <a:rPr lang="en-GB" sz="2000" dirty="0">
                <a:latin typeface="Aharoni" panose="02010803020104030203" pitchFamily="2" charset="-79"/>
                <a:ea typeface="Calibri" panose="020F0502020204030204" pitchFamily="34" charset="0"/>
                <a:cs typeface="Aharoni" panose="02010803020104030203" pitchFamily="2" charset="-79"/>
              </a:rPr>
              <a:t>N</a:t>
            </a:r>
            <a:r>
              <a:rPr lang="en-GB" sz="2000" dirty="0">
                <a:effectLst/>
                <a:latin typeface="Aharoni" panose="02010803020104030203" pitchFamily="2" charset="-79"/>
                <a:ea typeface="Calibri" panose="020F0502020204030204" pitchFamily="34" charset="0"/>
                <a:cs typeface="Aharoni" panose="02010803020104030203" pitchFamily="2" charset="-79"/>
              </a:rPr>
              <a:t>ot able to increase the current value beyond a certain limit due to the heating issue.</a:t>
            </a:r>
            <a:endParaRPr lang="it-IT" sz="2000" dirty="0">
              <a:latin typeface="Aharoni" panose="02010803020104030203" pitchFamily="2" charset="-79"/>
              <a:cs typeface="Aharoni" panose="02010803020104030203" pitchFamily="2" charset="-79"/>
            </a:endParaRPr>
          </a:p>
        </p:txBody>
      </p:sp>
      <p:pic>
        <p:nvPicPr>
          <p:cNvPr id="9" name="Elemento grafico 8" descr="Calamita con riempimento a tinta unita">
            <a:extLst>
              <a:ext uri="{FF2B5EF4-FFF2-40B4-BE49-F238E27FC236}">
                <a16:creationId xmlns:a16="http://schemas.microsoft.com/office/drawing/2014/main" id="{7F8E9CEF-34AB-AC67-84D0-AD4D023EC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505383">
            <a:off x="9020611" y="2212689"/>
            <a:ext cx="914400" cy="914400"/>
          </a:xfrm>
          <a:prstGeom prst="rect">
            <a:avLst/>
          </a:prstGeom>
        </p:spPr>
      </p:pic>
    </p:spTree>
    <p:extLst>
      <p:ext uri="{BB962C8B-B14F-4D97-AF65-F5344CB8AC3E}">
        <p14:creationId xmlns:p14="http://schemas.microsoft.com/office/powerpoint/2010/main" val="27198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5" grpId="0"/>
      <p:bldP spid="26" grpId="0"/>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8E1DB1-63B0-76C0-B202-B9FE17476816}"/>
              </a:ext>
            </a:extLst>
          </p:cNvPr>
          <p:cNvSpPr>
            <a:spLocks noGrp="1"/>
          </p:cNvSpPr>
          <p:nvPr>
            <p:ph type="title"/>
          </p:nvPr>
        </p:nvSpPr>
        <p:spPr>
          <a:xfrm>
            <a:off x="402771" y="136525"/>
            <a:ext cx="11288486" cy="1689072"/>
          </a:xfrm>
        </p:spPr>
        <p:txBody>
          <a:bodyPr>
            <a:normAutofit/>
          </a:bodyPr>
          <a:lstStyle/>
          <a:p>
            <a:pPr algn="ctr"/>
            <a:r>
              <a:rPr lang="it-IT" sz="5000" dirty="0" err="1">
                <a:solidFill>
                  <a:schemeClr val="accent6">
                    <a:lumMod val="50000"/>
                  </a:schemeClr>
                </a:solidFill>
                <a:latin typeface="Aharoni" panose="02010803020104030203" pitchFamily="2" charset="-79"/>
                <a:cs typeface="Aharoni" panose="02010803020104030203" pitchFamily="2" charset="-79"/>
              </a:rPr>
              <a:t>Refrigeration</a:t>
            </a:r>
            <a:r>
              <a:rPr lang="it-IT" sz="5000" dirty="0">
                <a:solidFill>
                  <a:schemeClr val="accent6">
                    <a:lumMod val="50000"/>
                  </a:schemeClr>
                </a:solidFill>
                <a:latin typeface="Aharoni" panose="02010803020104030203" pitchFamily="2" charset="-79"/>
                <a:cs typeface="Aharoni" panose="02010803020104030203" pitchFamily="2" charset="-79"/>
              </a:rPr>
              <a:t> system 1.</a:t>
            </a:r>
          </a:p>
        </p:txBody>
      </p:sp>
      <p:sp>
        <p:nvSpPr>
          <p:cNvPr id="5" name="Segnaposto numero diapositiva 4">
            <a:extLst>
              <a:ext uri="{FF2B5EF4-FFF2-40B4-BE49-F238E27FC236}">
                <a16:creationId xmlns:a16="http://schemas.microsoft.com/office/drawing/2014/main" id="{7D3AB3EE-1EF5-323A-8B43-DB3BFE44F53B}"/>
              </a:ext>
            </a:extLst>
          </p:cNvPr>
          <p:cNvSpPr>
            <a:spLocks noGrp="1"/>
          </p:cNvSpPr>
          <p:nvPr>
            <p:ph type="sldNum" sz="quarter" idx="12"/>
          </p:nvPr>
        </p:nvSpPr>
        <p:spPr>
          <a:xfrm>
            <a:off x="8610600" y="6356350"/>
            <a:ext cx="2743200" cy="365125"/>
          </a:xfrm>
        </p:spPr>
        <p:txBody>
          <a:bodyPr/>
          <a:lstStyle/>
          <a:p>
            <a:fld id="{74DB019A-0322-4F46-B85F-5E628EAAE291}" type="slidenum">
              <a:rPr lang="it-IT" smtClean="0">
                <a:solidFill>
                  <a:schemeClr val="accent2">
                    <a:lumMod val="75000"/>
                  </a:schemeClr>
                </a:solidFill>
              </a:rPr>
              <a:t>6</a:t>
            </a:fld>
            <a:endParaRPr lang="it-IT" dirty="0">
              <a:solidFill>
                <a:schemeClr val="accent2">
                  <a:lumMod val="75000"/>
                </a:schemeClr>
              </a:solidFill>
            </a:endParaRPr>
          </a:p>
        </p:txBody>
      </p:sp>
      <p:pic>
        <p:nvPicPr>
          <p:cNvPr id="9" name="Immagine 8">
            <a:extLst>
              <a:ext uri="{FF2B5EF4-FFF2-40B4-BE49-F238E27FC236}">
                <a16:creationId xmlns:a16="http://schemas.microsoft.com/office/drawing/2014/main" id="{80F391F2-7EC2-F223-3E06-74ADADB67ABB}"/>
              </a:ext>
            </a:extLst>
          </p:cNvPr>
          <p:cNvPicPr>
            <a:picLocks noChangeAspect="1"/>
          </p:cNvPicPr>
          <p:nvPr/>
        </p:nvPicPr>
        <p:blipFill>
          <a:blip r:embed="rId4"/>
          <a:stretch>
            <a:fillRect/>
          </a:stretch>
        </p:blipFill>
        <p:spPr>
          <a:xfrm>
            <a:off x="1248329" y="1825597"/>
            <a:ext cx="3555039" cy="2104583"/>
          </a:xfrm>
          <a:prstGeom prst="rect">
            <a:avLst/>
          </a:prstGeom>
        </p:spPr>
      </p:pic>
      <p:pic>
        <p:nvPicPr>
          <p:cNvPr id="11" name="Immagine 10">
            <a:extLst>
              <a:ext uri="{FF2B5EF4-FFF2-40B4-BE49-F238E27FC236}">
                <a16:creationId xmlns:a16="http://schemas.microsoft.com/office/drawing/2014/main" id="{170A4758-F8E8-E86B-5139-7CE9D24A7D7C}"/>
              </a:ext>
            </a:extLst>
          </p:cNvPr>
          <p:cNvPicPr>
            <a:picLocks noChangeAspect="1"/>
          </p:cNvPicPr>
          <p:nvPr/>
        </p:nvPicPr>
        <p:blipFill>
          <a:blip r:embed="rId5"/>
          <a:stretch>
            <a:fillRect/>
          </a:stretch>
        </p:blipFill>
        <p:spPr>
          <a:xfrm>
            <a:off x="6469644" y="1774483"/>
            <a:ext cx="4474027" cy="2169225"/>
          </a:xfrm>
          <a:prstGeom prst="rect">
            <a:avLst/>
          </a:prstGeom>
        </p:spPr>
      </p:pic>
      <p:sp>
        <p:nvSpPr>
          <p:cNvPr id="22" name="Segnaposto piè di pagina 3">
            <a:extLst>
              <a:ext uri="{FF2B5EF4-FFF2-40B4-BE49-F238E27FC236}">
                <a16:creationId xmlns:a16="http://schemas.microsoft.com/office/drawing/2014/main" id="{AAFB99EB-2458-C144-4E25-7D987BF4673D}"/>
              </a:ext>
            </a:extLst>
          </p:cNvPr>
          <p:cNvSpPr txBox="1">
            <a:spLocks/>
          </p:cNvSpPr>
          <p:nvPr/>
        </p:nvSpPr>
        <p:spPr>
          <a:xfrm>
            <a:off x="838199" y="6242506"/>
            <a:ext cx="10515599" cy="36512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sp>
        <p:nvSpPr>
          <p:cNvPr id="32" name="Freccia bidirezionale verticale 31">
            <a:extLst>
              <a:ext uri="{FF2B5EF4-FFF2-40B4-BE49-F238E27FC236}">
                <a16:creationId xmlns:a16="http://schemas.microsoft.com/office/drawing/2014/main" id="{72FDEF59-1D14-CC51-2F0C-013A6CA07A04}"/>
              </a:ext>
            </a:extLst>
          </p:cNvPr>
          <p:cNvSpPr/>
          <p:nvPr/>
        </p:nvSpPr>
        <p:spPr>
          <a:xfrm rot="16200000">
            <a:off x="5461574" y="2554518"/>
            <a:ext cx="348343" cy="609153"/>
          </a:xfrm>
          <a:prstGeom prst="up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it-IT" b="1">
              <a:ln w="22225">
                <a:solidFill>
                  <a:schemeClr val="accent2"/>
                </a:solidFill>
                <a:prstDash val="solid"/>
              </a:ln>
              <a:solidFill>
                <a:schemeClr val="accent2">
                  <a:lumMod val="40000"/>
                  <a:lumOff val="60000"/>
                </a:schemeClr>
              </a:solidFill>
            </a:endParaRPr>
          </a:p>
        </p:txBody>
      </p:sp>
      <p:sp>
        <p:nvSpPr>
          <p:cNvPr id="3" name="CasellaDiTesto 2">
            <a:extLst>
              <a:ext uri="{FF2B5EF4-FFF2-40B4-BE49-F238E27FC236}">
                <a16:creationId xmlns:a16="http://schemas.microsoft.com/office/drawing/2014/main" id="{023C265A-BF7E-704C-AA2B-E5B14E443223}"/>
              </a:ext>
            </a:extLst>
          </p:cNvPr>
          <p:cNvSpPr txBox="1"/>
          <p:nvPr/>
        </p:nvSpPr>
        <p:spPr>
          <a:xfrm>
            <a:off x="1248329" y="4352831"/>
            <a:ext cx="3555038" cy="1169551"/>
          </a:xfrm>
          <a:prstGeom prst="rect">
            <a:avLst/>
          </a:prstGeom>
          <a:noFill/>
        </p:spPr>
        <p:txBody>
          <a:bodyPr wrap="square" rtlCol="0">
            <a:spAutoFit/>
          </a:bodyPr>
          <a:lstStyle/>
          <a:p>
            <a:pPr algn="just"/>
            <a:r>
              <a:rPr lang="it-IT" sz="2000" dirty="0">
                <a:latin typeface="Aharoni" panose="02010803020104030203" pitchFamily="2" charset="-79"/>
                <a:cs typeface="Aharoni" panose="02010803020104030203" pitchFamily="2" charset="-79"/>
              </a:rPr>
              <a:t>To </a:t>
            </a:r>
            <a:r>
              <a:rPr lang="it-IT" sz="2000" dirty="0" err="1">
                <a:latin typeface="Aharoni" panose="02010803020104030203" pitchFamily="2" charset="-79"/>
                <a:cs typeface="Aharoni" panose="02010803020104030203" pitchFamily="2" charset="-79"/>
              </a:rPr>
              <a:t>keep</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NbTi</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below</a:t>
            </a:r>
            <a:r>
              <a:rPr lang="it-IT" sz="2000" dirty="0">
                <a:latin typeface="Aharoni" panose="02010803020104030203" pitchFamily="2" charset="-79"/>
                <a:cs typeface="Aharoni" panose="02010803020104030203" pitchFamily="2" charset="-79"/>
              </a:rPr>
              <a:t> Tc, </a:t>
            </a:r>
            <a:r>
              <a:rPr lang="it-IT" sz="2000" dirty="0" err="1">
                <a:latin typeface="Aharoni" panose="02010803020104030203" pitchFamily="2" charset="-79"/>
                <a:cs typeface="Aharoni" panose="02010803020104030203" pitchFamily="2" charset="-79"/>
              </a:rPr>
              <a:t>liquid</a:t>
            </a:r>
            <a:r>
              <a:rPr lang="it-IT" sz="2000" dirty="0">
                <a:latin typeface="Aharoni" panose="02010803020104030203" pitchFamily="2" charset="-79"/>
                <a:cs typeface="Aharoni" panose="02010803020104030203" pitchFamily="2" charset="-79"/>
              </a:rPr>
              <a:t> He </a:t>
            </a:r>
            <a:r>
              <a:rPr lang="it-IT" sz="2000" dirty="0" err="1">
                <a:latin typeface="Aharoni" panose="02010803020104030203" pitchFamily="2" charset="-79"/>
                <a:cs typeface="Aharoni" panose="02010803020104030203" pitchFamily="2" charset="-79"/>
              </a:rPr>
              <a:t>at</a:t>
            </a:r>
            <a:r>
              <a:rPr lang="it-IT" sz="2000" dirty="0">
                <a:latin typeface="Aharoni" panose="02010803020104030203" pitchFamily="2" charset="-79"/>
                <a:cs typeface="Aharoni" panose="02010803020104030203" pitchFamily="2" charset="-79"/>
              </a:rPr>
              <a:t> </a:t>
            </a:r>
            <a:r>
              <a:rPr lang="it-IT" sz="3000" dirty="0">
                <a:latin typeface="Aharoni" panose="02010803020104030203" pitchFamily="2" charset="-79"/>
                <a:cs typeface="Aharoni" panose="02010803020104030203" pitchFamily="2" charset="-79"/>
              </a:rPr>
              <a:t>4.5</a:t>
            </a:r>
            <a:r>
              <a:rPr lang="it-IT" sz="2000" dirty="0">
                <a:latin typeface="Aharoni" panose="02010803020104030203" pitchFamily="2" charset="-79"/>
                <a:cs typeface="Aharoni" panose="02010803020104030203" pitchFamily="2" charset="-79"/>
              </a:rPr>
              <a:t> K </a:t>
            </a:r>
            <a:r>
              <a:rPr lang="it-IT" sz="2000" dirty="0" err="1">
                <a:latin typeface="Aharoni" panose="02010803020104030203" pitchFamily="2" charset="-79"/>
                <a:cs typeface="Aharoni" panose="02010803020104030203" pitchFamily="2" charset="-79"/>
              </a:rPr>
              <a:t>is</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circulated</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around</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it</a:t>
            </a:r>
            <a:endParaRPr lang="it-IT" sz="2000" dirty="0">
              <a:latin typeface="Aharoni" panose="02010803020104030203" pitchFamily="2" charset="-79"/>
              <a:cs typeface="Aharoni" panose="02010803020104030203" pitchFamily="2" charset="-79"/>
            </a:endParaRPr>
          </a:p>
        </p:txBody>
      </p:sp>
      <p:sp>
        <p:nvSpPr>
          <p:cNvPr id="4" name="CasellaDiTesto 3">
            <a:extLst>
              <a:ext uri="{FF2B5EF4-FFF2-40B4-BE49-F238E27FC236}">
                <a16:creationId xmlns:a16="http://schemas.microsoft.com/office/drawing/2014/main" id="{BAE7C650-228F-5252-D933-F4E2A315489E}"/>
              </a:ext>
            </a:extLst>
          </p:cNvPr>
          <p:cNvSpPr txBox="1"/>
          <p:nvPr/>
        </p:nvSpPr>
        <p:spPr>
          <a:xfrm>
            <a:off x="6469644" y="4352831"/>
            <a:ext cx="4474027" cy="400110"/>
          </a:xfrm>
          <a:prstGeom prst="rect">
            <a:avLst/>
          </a:prstGeom>
          <a:noFill/>
        </p:spPr>
        <p:txBody>
          <a:bodyPr wrap="square" rtlCol="0">
            <a:spAutoFit/>
          </a:bodyPr>
          <a:lstStyle/>
          <a:p>
            <a:pPr algn="just"/>
            <a:r>
              <a:rPr lang="it-IT" sz="2000" dirty="0">
                <a:latin typeface="Aharoni" panose="02010803020104030203" pitchFamily="2" charset="-79"/>
                <a:cs typeface="Aharoni" panose="02010803020104030203" pitchFamily="2" charset="-79"/>
              </a:rPr>
              <a:t>To </a:t>
            </a:r>
            <a:r>
              <a:rPr lang="it-IT" sz="2000" dirty="0" err="1">
                <a:latin typeface="Aharoni" panose="02010803020104030203" pitchFamily="2" charset="-79"/>
                <a:cs typeface="Aharoni" panose="02010803020104030203" pitchFamily="2" charset="-79"/>
              </a:rPr>
              <a:t>bring</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it</a:t>
            </a:r>
            <a:r>
              <a:rPr lang="it-IT" sz="2000" dirty="0">
                <a:latin typeface="Aharoni" panose="02010803020104030203" pitchFamily="2" charset="-79"/>
                <a:cs typeface="Aharoni" panose="02010803020104030203" pitchFamily="2" charset="-79"/>
              </a:rPr>
              <a:t> back to the </a:t>
            </a:r>
            <a:r>
              <a:rPr lang="it-IT" sz="2000" dirty="0" err="1">
                <a:latin typeface="Aharoni" panose="02010803020104030203" pitchFamily="2" charset="-79"/>
                <a:cs typeface="Aharoni" panose="02010803020104030203" pitchFamily="2" charset="-79"/>
              </a:rPr>
              <a:t>initial</a:t>
            </a:r>
            <a:r>
              <a:rPr lang="it-IT" sz="2000" dirty="0">
                <a:latin typeface="Aharoni" panose="02010803020104030203" pitchFamily="2" charset="-79"/>
                <a:cs typeface="Aharoni" panose="02010803020104030203" pitchFamily="2" charset="-79"/>
              </a:rPr>
              <a:t> stage</a:t>
            </a:r>
          </a:p>
        </p:txBody>
      </p:sp>
    </p:spTree>
    <p:extLst>
      <p:ext uri="{BB962C8B-B14F-4D97-AF65-F5344CB8AC3E}">
        <p14:creationId xmlns:p14="http://schemas.microsoft.com/office/powerpoint/2010/main" val="193696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animBg="1"/>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8E1DB1-63B0-76C0-B202-B9FE17476816}"/>
              </a:ext>
            </a:extLst>
          </p:cNvPr>
          <p:cNvSpPr>
            <a:spLocks noGrp="1"/>
          </p:cNvSpPr>
          <p:nvPr>
            <p:ph type="title"/>
          </p:nvPr>
        </p:nvSpPr>
        <p:spPr>
          <a:xfrm>
            <a:off x="228599" y="136076"/>
            <a:ext cx="11680372" cy="1725381"/>
          </a:xfrm>
        </p:spPr>
        <p:txBody>
          <a:bodyPr>
            <a:normAutofit/>
          </a:bodyPr>
          <a:lstStyle/>
          <a:p>
            <a:pPr algn="ctr"/>
            <a:r>
              <a:rPr lang="it-IT" sz="5000" dirty="0" err="1">
                <a:solidFill>
                  <a:schemeClr val="accent6">
                    <a:lumMod val="50000"/>
                  </a:schemeClr>
                </a:solidFill>
                <a:latin typeface="Aharoni" panose="02010803020104030203" pitchFamily="2" charset="-79"/>
                <a:cs typeface="Aharoni" panose="02010803020104030203" pitchFamily="2" charset="-79"/>
              </a:rPr>
              <a:t>Refrigeration</a:t>
            </a:r>
            <a:r>
              <a:rPr lang="it-IT" sz="5000" dirty="0">
                <a:solidFill>
                  <a:schemeClr val="accent6">
                    <a:lumMod val="50000"/>
                  </a:schemeClr>
                </a:solidFill>
                <a:latin typeface="Aharoni" panose="02010803020104030203" pitchFamily="2" charset="-79"/>
                <a:cs typeface="Aharoni" panose="02010803020104030203" pitchFamily="2" charset="-79"/>
              </a:rPr>
              <a:t> system 2.</a:t>
            </a:r>
          </a:p>
        </p:txBody>
      </p:sp>
      <p:sp>
        <p:nvSpPr>
          <p:cNvPr id="5" name="Segnaposto numero diapositiva 4">
            <a:extLst>
              <a:ext uri="{FF2B5EF4-FFF2-40B4-BE49-F238E27FC236}">
                <a16:creationId xmlns:a16="http://schemas.microsoft.com/office/drawing/2014/main" id="{7D3AB3EE-1EF5-323A-8B43-DB3BFE44F53B}"/>
              </a:ext>
            </a:extLst>
          </p:cNvPr>
          <p:cNvSpPr>
            <a:spLocks noGrp="1"/>
          </p:cNvSpPr>
          <p:nvPr>
            <p:ph type="sldNum" sz="quarter" idx="12"/>
          </p:nvPr>
        </p:nvSpPr>
        <p:spPr/>
        <p:txBody>
          <a:bodyPr/>
          <a:lstStyle/>
          <a:p>
            <a:fld id="{74DB019A-0322-4F46-B85F-5E628EAAE291}" type="slidenum">
              <a:rPr lang="it-IT" smtClean="0"/>
              <a:t>7</a:t>
            </a:fld>
            <a:endParaRPr lang="it-IT"/>
          </a:p>
        </p:txBody>
      </p:sp>
      <p:pic>
        <p:nvPicPr>
          <p:cNvPr id="15" name="Immagine 14">
            <a:extLst>
              <a:ext uri="{FF2B5EF4-FFF2-40B4-BE49-F238E27FC236}">
                <a16:creationId xmlns:a16="http://schemas.microsoft.com/office/drawing/2014/main" id="{055F5884-F017-1AE9-9505-1CC542B9F6E6}"/>
              </a:ext>
            </a:extLst>
          </p:cNvPr>
          <p:cNvPicPr>
            <a:picLocks noChangeAspect="1"/>
          </p:cNvPicPr>
          <p:nvPr/>
        </p:nvPicPr>
        <p:blipFill rotWithShape="1">
          <a:blip r:embed="rId4"/>
          <a:srcRect l="3503"/>
          <a:stretch/>
        </p:blipFill>
        <p:spPr>
          <a:xfrm>
            <a:off x="6831631" y="1792458"/>
            <a:ext cx="4366713" cy="2090345"/>
          </a:xfrm>
          <a:prstGeom prst="rect">
            <a:avLst/>
          </a:prstGeom>
        </p:spPr>
      </p:pic>
      <p:pic>
        <p:nvPicPr>
          <p:cNvPr id="21" name="Immagine 20">
            <a:extLst>
              <a:ext uri="{FF2B5EF4-FFF2-40B4-BE49-F238E27FC236}">
                <a16:creationId xmlns:a16="http://schemas.microsoft.com/office/drawing/2014/main" id="{0AA29A77-980E-1B53-89E0-E855AAAA3E4B}"/>
              </a:ext>
            </a:extLst>
          </p:cNvPr>
          <p:cNvPicPr>
            <a:picLocks noChangeAspect="1"/>
          </p:cNvPicPr>
          <p:nvPr/>
        </p:nvPicPr>
        <p:blipFill rotWithShape="1">
          <a:blip r:embed="rId5"/>
          <a:srcRect r="2907"/>
          <a:stretch/>
        </p:blipFill>
        <p:spPr>
          <a:xfrm>
            <a:off x="993656" y="1792458"/>
            <a:ext cx="3455546" cy="2153287"/>
          </a:xfrm>
          <a:prstGeom prst="rect">
            <a:avLst/>
          </a:prstGeom>
        </p:spPr>
      </p:pic>
      <p:sp>
        <p:nvSpPr>
          <p:cNvPr id="22" name="Segnaposto piè di pagina 3">
            <a:extLst>
              <a:ext uri="{FF2B5EF4-FFF2-40B4-BE49-F238E27FC236}">
                <a16:creationId xmlns:a16="http://schemas.microsoft.com/office/drawing/2014/main" id="{AAFB99EB-2458-C144-4E25-7D987BF4673D}"/>
              </a:ext>
            </a:extLst>
          </p:cNvPr>
          <p:cNvSpPr txBox="1">
            <a:spLocks/>
          </p:cNvSpPr>
          <p:nvPr/>
        </p:nvSpPr>
        <p:spPr>
          <a:xfrm>
            <a:off x="838199" y="6242506"/>
            <a:ext cx="10515599" cy="36512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sp>
        <p:nvSpPr>
          <p:cNvPr id="31" name="Freccia bidirezionale verticale 30">
            <a:extLst>
              <a:ext uri="{FF2B5EF4-FFF2-40B4-BE49-F238E27FC236}">
                <a16:creationId xmlns:a16="http://schemas.microsoft.com/office/drawing/2014/main" id="{7B7D6FC5-F7B3-886B-2317-C60F89ABF50E}"/>
              </a:ext>
            </a:extLst>
          </p:cNvPr>
          <p:cNvSpPr/>
          <p:nvPr/>
        </p:nvSpPr>
        <p:spPr>
          <a:xfrm rot="5400000">
            <a:off x="5466245" y="2533053"/>
            <a:ext cx="348343" cy="609153"/>
          </a:xfrm>
          <a:prstGeom prst="up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it-IT" b="1">
              <a:ln w="22225">
                <a:solidFill>
                  <a:schemeClr val="accent2"/>
                </a:solidFill>
                <a:prstDash val="solid"/>
              </a:ln>
              <a:solidFill>
                <a:schemeClr val="accent2">
                  <a:lumMod val="40000"/>
                  <a:lumOff val="60000"/>
                </a:schemeClr>
              </a:solidFill>
            </a:endParaRPr>
          </a:p>
        </p:txBody>
      </p:sp>
      <p:sp>
        <p:nvSpPr>
          <p:cNvPr id="3" name="CasellaDiTesto 2">
            <a:extLst>
              <a:ext uri="{FF2B5EF4-FFF2-40B4-BE49-F238E27FC236}">
                <a16:creationId xmlns:a16="http://schemas.microsoft.com/office/drawing/2014/main" id="{7E7AE5AF-C94C-049D-CEF5-B4AC9AFE2AE0}"/>
              </a:ext>
            </a:extLst>
          </p:cNvPr>
          <p:cNvSpPr txBox="1"/>
          <p:nvPr/>
        </p:nvSpPr>
        <p:spPr>
          <a:xfrm>
            <a:off x="993656" y="4386239"/>
            <a:ext cx="3455546" cy="707886"/>
          </a:xfrm>
          <a:prstGeom prst="rect">
            <a:avLst/>
          </a:prstGeom>
          <a:noFill/>
        </p:spPr>
        <p:txBody>
          <a:bodyPr wrap="square" rtlCol="0">
            <a:spAutoFit/>
          </a:bodyPr>
          <a:lstStyle/>
          <a:p>
            <a:pPr algn="just"/>
            <a:r>
              <a:rPr lang="it-IT" sz="2000" dirty="0">
                <a:latin typeface="Aharoni" panose="02010803020104030203" pitchFamily="2" charset="-79"/>
                <a:cs typeface="Aharoni" panose="02010803020104030203" pitchFamily="2" charset="-79"/>
              </a:rPr>
              <a:t>To </a:t>
            </a:r>
            <a:r>
              <a:rPr lang="it-IT" sz="2000" dirty="0" err="1">
                <a:latin typeface="Aharoni" panose="02010803020104030203" pitchFamily="2" charset="-79"/>
                <a:cs typeface="Aharoni" panose="02010803020104030203" pitchFamily="2" charset="-79"/>
              </a:rPr>
              <a:t>prevent</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absorption</a:t>
            </a:r>
            <a:r>
              <a:rPr lang="it-IT" sz="2000" dirty="0">
                <a:latin typeface="Aharoni" panose="02010803020104030203" pitchFamily="2" charset="-79"/>
                <a:cs typeface="Aharoni" panose="02010803020104030203" pitchFamily="2" charset="-79"/>
              </a:rPr>
              <a:t> of </a:t>
            </a:r>
            <a:r>
              <a:rPr lang="it-IT" sz="2000" dirty="0" err="1">
                <a:latin typeface="Aharoni" panose="02010803020104030203" pitchFamily="2" charset="-79"/>
                <a:cs typeface="Aharoni" panose="02010803020104030203" pitchFamily="2" charset="-79"/>
              </a:rPr>
              <a:t>radiation</a:t>
            </a:r>
            <a:r>
              <a:rPr lang="it-IT" sz="2000" dirty="0">
                <a:latin typeface="Aharoni" panose="02010803020104030203" pitchFamily="2" charset="-79"/>
                <a:cs typeface="Aharoni" panose="02010803020104030203" pitchFamily="2" charset="-79"/>
              </a:rPr>
              <a:t> from the </a:t>
            </a:r>
            <a:r>
              <a:rPr lang="it-IT" sz="2000" dirty="0" err="1">
                <a:latin typeface="Aharoni" panose="02010803020104030203" pitchFamily="2" charset="-79"/>
                <a:cs typeface="Aharoni" panose="02010803020104030203" pitchFamily="2" charset="-79"/>
              </a:rPr>
              <a:t>outside</a:t>
            </a:r>
            <a:endParaRPr lang="it-IT" sz="2000" dirty="0">
              <a:latin typeface="Aharoni" panose="02010803020104030203" pitchFamily="2" charset="-79"/>
              <a:cs typeface="Aharoni" panose="02010803020104030203" pitchFamily="2" charset="-79"/>
            </a:endParaRPr>
          </a:p>
        </p:txBody>
      </p:sp>
      <p:sp>
        <p:nvSpPr>
          <p:cNvPr id="4" name="CasellaDiTesto 3">
            <a:extLst>
              <a:ext uri="{FF2B5EF4-FFF2-40B4-BE49-F238E27FC236}">
                <a16:creationId xmlns:a16="http://schemas.microsoft.com/office/drawing/2014/main" id="{527D8BA0-0FC4-C829-3C76-D89FE90E247D}"/>
              </a:ext>
            </a:extLst>
          </p:cNvPr>
          <p:cNvSpPr txBox="1"/>
          <p:nvPr/>
        </p:nvSpPr>
        <p:spPr>
          <a:xfrm>
            <a:off x="6831630" y="4386239"/>
            <a:ext cx="4366713" cy="707886"/>
          </a:xfrm>
          <a:prstGeom prst="rect">
            <a:avLst/>
          </a:prstGeom>
          <a:noFill/>
        </p:spPr>
        <p:txBody>
          <a:bodyPr wrap="square" rtlCol="0">
            <a:spAutoFit/>
          </a:bodyPr>
          <a:lstStyle/>
          <a:p>
            <a:pPr algn="just"/>
            <a:r>
              <a:rPr lang="it-IT" sz="2000" dirty="0">
                <a:latin typeface="Aharoni" panose="02010803020104030203" pitchFamily="2" charset="-79"/>
                <a:cs typeface="Aharoni" panose="02010803020104030203" pitchFamily="2" charset="-79"/>
              </a:rPr>
              <a:t>To </a:t>
            </a:r>
            <a:r>
              <a:rPr lang="it-IT" sz="2000" dirty="0" err="1">
                <a:latin typeface="Aharoni" panose="02010803020104030203" pitchFamily="2" charset="-79"/>
                <a:cs typeface="Aharoni" panose="02010803020104030203" pitchFamily="2" charset="-79"/>
              </a:rPr>
              <a:t>neutralize</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heating</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liquid</a:t>
            </a:r>
            <a:r>
              <a:rPr lang="it-IT" sz="2000" dirty="0">
                <a:latin typeface="Aharoni" panose="02010803020104030203" pitchFamily="2" charset="-79"/>
                <a:cs typeface="Aharoni" panose="02010803020104030203" pitchFamily="2" charset="-79"/>
              </a:rPr>
              <a:t> N2 </a:t>
            </a:r>
            <a:r>
              <a:rPr lang="it-IT" sz="2000" dirty="0" err="1">
                <a:latin typeface="Aharoni" panose="02010803020104030203" pitchFamily="2" charset="-79"/>
                <a:cs typeface="Aharoni" panose="02010803020104030203" pitchFamily="2" charset="-79"/>
              </a:rPr>
              <a:t>is</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supplied</a:t>
            </a:r>
            <a:r>
              <a:rPr lang="it-IT" sz="2000" dirty="0">
                <a:latin typeface="Aharoni" panose="02010803020104030203" pitchFamily="2" charset="-79"/>
                <a:cs typeface="Aharoni" panose="02010803020104030203" pitchFamily="2" charset="-79"/>
              </a:rPr>
              <a:t> </a:t>
            </a:r>
          </a:p>
        </p:txBody>
      </p:sp>
    </p:spTree>
    <p:extLst>
      <p:ext uri="{BB962C8B-B14F-4D97-AF65-F5344CB8AC3E}">
        <p14:creationId xmlns:p14="http://schemas.microsoft.com/office/powerpoint/2010/main" val="39778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extLst>
              <a:ext uri="{837473B0-CC2E-450A-ABE3-18F120FF3D39}">
                <a1611:picAttrSrcUrl xmlns:a1611="http://schemas.microsoft.com/office/drawing/2016/11/main" r:id="rId3"/>
              </a:ext>
            </a:extLst>
          </a:blip>
          <a:srcRect/>
          <a:stretch>
            <a:fillRect t="-5000" b="-5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196804-24EE-0F51-57B1-79CB3C11F3ED}"/>
              </a:ext>
            </a:extLst>
          </p:cNvPr>
          <p:cNvSpPr>
            <a:spLocks noGrp="1"/>
          </p:cNvSpPr>
          <p:nvPr>
            <p:ph type="title"/>
          </p:nvPr>
        </p:nvSpPr>
        <p:spPr/>
        <p:txBody>
          <a:bodyPr>
            <a:normAutofit/>
          </a:bodyPr>
          <a:lstStyle/>
          <a:p>
            <a:r>
              <a:rPr lang="it-IT" sz="4800" dirty="0">
                <a:solidFill>
                  <a:schemeClr val="accent6">
                    <a:lumMod val="50000"/>
                  </a:schemeClr>
                </a:solidFill>
                <a:latin typeface="Aharoni" panose="02010803020104030203" pitchFamily="2" charset="-79"/>
                <a:cs typeface="Aharoni" panose="02010803020104030203" pitchFamily="2" charset="-79"/>
              </a:rPr>
              <a:t>			</a:t>
            </a:r>
            <a:r>
              <a:rPr lang="it-IT" sz="5000" dirty="0" err="1">
                <a:solidFill>
                  <a:schemeClr val="accent2">
                    <a:lumMod val="75000"/>
                  </a:schemeClr>
                </a:solidFill>
                <a:latin typeface="Aharoni" panose="02010803020104030203" pitchFamily="2" charset="-79"/>
                <a:cs typeface="Aharoni" panose="02010803020104030203" pitchFamily="2" charset="-79"/>
              </a:rPr>
              <a:t>Objectives</a:t>
            </a:r>
            <a:endParaRPr lang="it-IT" sz="5000" dirty="0">
              <a:solidFill>
                <a:schemeClr val="accent2">
                  <a:lumMod val="75000"/>
                </a:schemeClr>
              </a:solidFill>
              <a:latin typeface="Aharoni" panose="02010803020104030203" pitchFamily="2" charset="-79"/>
              <a:cs typeface="Aharoni" panose="02010803020104030203" pitchFamily="2" charset="-79"/>
            </a:endParaRPr>
          </a:p>
        </p:txBody>
      </p:sp>
      <p:graphicFrame>
        <p:nvGraphicFramePr>
          <p:cNvPr id="7" name="Segnaposto contenuto 6">
            <a:extLst>
              <a:ext uri="{FF2B5EF4-FFF2-40B4-BE49-F238E27FC236}">
                <a16:creationId xmlns:a16="http://schemas.microsoft.com/office/drawing/2014/main" id="{70F32F5F-5B69-F2DA-DA6D-CEF738F7F86F}"/>
              </a:ext>
            </a:extLst>
          </p:cNvPr>
          <p:cNvGraphicFramePr>
            <a:graphicFrameLocks noGrp="1"/>
          </p:cNvGraphicFramePr>
          <p:nvPr>
            <p:ph idx="1"/>
            <p:extLst>
              <p:ext uri="{D42A27DB-BD31-4B8C-83A1-F6EECF244321}">
                <p14:modId xmlns:p14="http://schemas.microsoft.com/office/powerpoint/2010/main" val="11992979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Elemento grafico 12" descr="Presentazione con elenco di controllo con riempimento a tinta unita">
            <a:extLst>
              <a:ext uri="{FF2B5EF4-FFF2-40B4-BE49-F238E27FC236}">
                <a16:creationId xmlns:a16="http://schemas.microsoft.com/office/drawing/2014/main" id="{8CF1DA2D-790C-7B4E-ADD0-9B51E7D848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83285" y="570706"/>
            <a:ext cx="914400" cy="914400"/>
          </a:xfrm>
          <a:prstGeom prst="rect">
            <a:avLst/>
          </a:prstGeom>
        </p:spPr>
      </p:pic>
      <p:sp>
        <p:nvSpPr>
          <p:cNvPr id="14" name="Segnaposto piè di pagina 3">
            <a:extLst>
              <a:ext uri="{FF2B5EF4-FFF2-40B4-BE49-F238E27FC236}">
                <a16:creationId xmlns:a16="http://schemas.microsoft.com/office/drawing/2014/main" id="{6C43A3C5-F92F-36EB-D45A-75D4C81188C9}"/>
              </a:ext>
            </a:extLst>
          </p:cNvPr>
          <p:cNvSpPr txBox="1">
            <a:spLocks/>
          </p:cNvSpPr>
          <p:nvPr/>
        </p:nvSpPr>
        <p:spPr>
          <a:xfrm>
            <a:off x="838199" y="6242506"/>
            <a:ext cx="10515599" cy="36512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sp>
        <p:nvSpPr>
          <p:cNvPr id="4" name="Segnaposto numero diapositiva 3">
            <a:extLst>
              <a:ext uri="{FF2B5EF4-FFF2-40B4-BE49-F238E27FC236}">
                <a16:creationId xmlns:a16="http://schemas.microsoft.com/office/drawing/2014/main" id="{1F1D8D72-F348-E33E-9AFB-A1443A87935C}"/>
              </a:ext>
            </a:extLst>
          </p:cNvPr>
          <p:cNvSpPr>
            <a:spLocks noGrp="1"/>
          </p:cNvSpPr>
          <p:nvPr>
            <p:ph type="sldNum" sz="quarter" idx="12"/>
          </p:nvPr>
        </p:nvSpPr>
        <p:spPr/>
        <p:txBody>
          <a:bodyPr/>
          <a:lstStyle/>
          <a:p>
            <a:fld id="{74DB019A-0322-4F46-B85F-5E628EAAE291}" type="slidenum">
              <a:rPr lang="it-IT" smtClean="0">
                <a:solidFill>
                  <a:schemeClr val="accent2">
                    <a:lumMod val="75000"/>
                  </a:schemeClr>
                </a:solidFill>
              </a:rPr>
              <a:t>8</a:t>
            </a:fld>
            <a:endParaRPr lang="it-IT" dirty="0">
              <a:solidFill>
                <a:schemeClr val="accent2">
                  <a:lumMod val="75000"/>
                </a:schemeClr>
              </a:solidFill>
            </a:endParaRPr>
          </a:p>
        </p:txBody>
      </p:sp>
      <p:sp>
        <p:nvSpPr>
          <p:cNvPr id="3" name="CasellaDiTesto 2">
            <a:extLst>
              <a:ext uri="{FF2B5EF4-FFF2-40B4-BE49-F238E27FC236}">
                <a16:creationId xmlns:a16="http://schemas.microsoft.com/office/drawing/2014/main" id="{07340C65-9FBB-3B7A-FFBA-A18C0628D7E9}"/>
              </a:ext>
            </a:extLst>
          </p:cNvPr>
          <p:cNvSpPr txBox="1"/>
          <p:nvPr/>
        </p:nvSpPr>
        <p:spPr>
          <a:xfrm>
            <a:off x="1915885" y="4782108"/>
            <a:ext cx="2460171" cy="1015663"/>
          </a:xfrm>
          <a:prstGeom prst="rect">
            <a:avLst/>
          </a:prstGeom>
          <a:noFill/>
        </p:spPr>
        <p:txBody>
          <a:bodyPr wrap="square" rtlCol="0">
            <a:spAutoFit/>
          </a:bodyPr>
          <a:lstStyle/>
          <a:p>
            <a:r>
              <a:rPr lang="en-US" sz="2000" dirty="0">
                <a:solidFill>
                  <a:schemeClr val="accent2">
                    <a:lumMod val="75000"/>
                  </a:schemeClr>
                </a:solidFill>
                <a:latin typeface="Aharoni" panose="02010803020104030203" pitchFamily="2" charset="-79"/>
                <a:cs typeface="Aharoni" panose="02010803020104030203" pitchFamily="2" charset="-79"/>
                <a:sym typeface="Wingdings" panose="05000000000000000000" pitchFamily="2" charset="2"/>
              </a:rPr>
              <a:t> </a:t>
            </a:r>
            <a:r>
              <a:rPr lang="en-US" sz="2000" dirty="0">
                <a:solidFill>
                  <a:schemeClr val="accent2">
                    <a:lumMod val="75000"/>
                  </a:schemeClr>
                </a:solidFill>
                <a:latin typeface="Aharoni" panose="02010803020104030203" pitchFamily="2" charset="-79"/>
                <a:cs typeface="Aharoni" panose="02010803020104030203" pitchFamily="2" charset="-79"/>
              </a:rPr>
              <a:t>the action of driving or pushing forwards</a:t>
            </a:r>
            <a:endParaRPr lang="it-IT" sz="2000" dirty="0">
              <a:solidFill>
                <a:schemeClr val="accent2">
                  <a:lumMod val="75000"/>
                </a:schemeClr>
              </a:solidFill>
              <a:latin typeface="Aharoni" panose="02010803020104030203" pitchFamily="2" charset="-79"/>
              <a:cs typeface="Aharoni" panose="02010803020104030203" pitchFamily="2" charset="-79"/>
            </a:endParaRPr>
          </a:p>
        </p:txBody>
      </p:sp>
      <p:sp>
        <p:nvSpPr>
          <p:cNvPr id="5" name="CasellaDiTesto 4">
            <a:extLst>
              <a:ext uri="{FF2B5EF4-FFF2-40B4-BE49-F238E27FC236}">
                <a16:creationId xmlns:a16="http://schemas.microsoft.com/office/drawing/2014/main" id="{343DE1B8-69DA-CEE6-2074-C9AE7676A4F5}"/>
              </a:ext>
            </a:extLst>
          </p:cNvPr>
          <p:cNvSpPr txBox="1"/>
          <p:nvPr/>
        </p:nvSpPr>
        <p:spPr>
          <a:xfrm>
            <a:off x="5116286" y="4782108"/>
            <a:ext cx="2743200" cy="1323439"/>
          </a:xfrm>
          <a:prstGeom prst="rect">
            <a:avLst/>
          </a:prstGeom>
          <a:noFill/>
        </p:spPr>
        <p:txBody>
          <a:bodyPr wrap="square" rtlCol="0">
            <a:spAutoFit/>
          </a:bodyPr>
          <a:lstStyle/>
          <a:p>
            <a:r>
              <a:rPr lang="en-US" sz="2000" dirty="0">
                <a:solidFill>
                  <a:schemeClr val="accent6">
                    <a:lumMod val="75000"/>
                  </a:schemeClr>
                </a:solidFill>
                <a:latin typeface="Aharoni" panose="02010803020104030203" pitchFamily="2" charset="-79"/>
                <a:cs typeface="Aharoni" panose="02010803020104030203" pitchFamily="2" charset="-79"/>
                <a:sym typeface="Wingdings" panose="05000000000000000000" pitchFamily="2" charset="2"/>
              </a:rPr>
              <a:t> </a:t>
            </a:r>
            <a:r>
              <a:rPr lang="en-US" sz="2000" dirty="0">
                <a:solidFill>
                  <a:schemeClr val="accent6">
                    <a:lumMod val="75000"/>
                  </a:schemeClr>
                </a:solidFill>
                <a:latin typeface="Aharoni" panose="02010803020104030203" pitchFamily="2" charset="-79"/>
                <a:cs typeface="Aharoni" panose="02010803020104030203" pitchFamily="2" charset="-79"/>
              </a:rPr>
              <a:t>the action of rising or causing something to rise and hover in the air</a:t>
            </a:r>
            <a:endParaRPr lang="it-IT" sz="2000" dirty="0">
              <a:solidFill>
                <a:schemeClr val="accent6">
                  <a:lumMod val="75000"/>
                </a:schemeClr>
              </a:solidFill>
              <a:latin typeface="Aharoni" panose="02010803020104030203" pitchFamily="2" charset="-79"/>
              <a:cs typeface="Aharoni" panose="02010803020104030203" pitchFamily="2" charset="-79"/>
            </a:endParaRPr>
          </a:p>
        </p:txBody>
      </p:sp>
      <p:sp>
        <p:nvSpPr>
          <p:cNvPr id="6" name="CasellaDiTesto 5">
            <a:extLst>
              <a:ext uri="{FF2B5EF4-FFF2-40B4-BE49-F238E27FC236}">
                <a16:creationId xmlns:a16="http://schemas.microsoft.com/office/drawing/2014/main" id="{4F993079-C698-4320-F524-70342C86850F}"/>
              </a:ext>
            </a:extLst>
          </p:cNvPr>
          <p:cNvSpPr txBox="1"/>
          <p:nvPr/>
        </p:nvSpPr>
        <p:spPr>
          <a:xfrm>
            <a:off x="8316686" y="4894264"/>
            <a:ext cx="2852057" cy="1015663"/>
          </a:xfrm>
          <a:prstGeom prst="rect">
            <a:avLst/>
          </a:prstGeom>
          <a:noFill/>
        </p:spPr>
        <p:txBody>
          <a:bodyPr wrap="square" rtlCol="0">
            <a:spAutoFit/>
          </a:bodyPr>
          <a:lstStyle/>
          <a:p>
            <a:r>
              <a:rPr lang="en-US" sz="2000" dirty="0">
                <a:solidFill>
                  <a:schemeClr val="accent1">
                    <a:lumMod val="60000"/>
                    <a:lumOff val="40000"/>
                  </a:schemeClr>
                </a:solidFill>
                <a:latin typeface="Aharoni" panose="02010803020104030203" pitchFamily="2" charset="-79"/>
                <a:cs typeface="Aharoni" panose="02010803020104030203" pitchFamily="2" charset="-79"/>
                <a:sym typeface="Wingdings" panose="05000000000000000000" pitchFamily="2" charset="2"/>
              </a:rPr>
              <a:t> </a:t>
            </a:r>
            <a:r>
              <a:rPr lang="en-US" sz="2000" dirty="0">
                <a:solidFill>
                  <a:schemeClr val="accent1">
                    <a:lumMod val="60000"/>
                    <a:lumOff val="40000"/>
                  </a:schemeClr>
                </a:solidFill>
                <a:latin typeface="Aharoni" panose="02010803020104030203" pitchFamily="2" charset="-79"/>
                <a:cs typeface="Aharoni" panose="02010803020104030203" pitchFamily="2" charset="-79"/>
              </a:rPr>
              <a:t>the directing of the motion or position of something</a:t>
            </a:r>
            <a:endParaRPr lang="it-IT" sz="2000" dirty="0">
              <a:solidFill>
                <a:schemeClr val="accent1">
                  <a:lumMod val="60000"/>
                  <a:lumOff val="4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7815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extLst>
              <a:ext uri="{837473B0-CC2E-450A-ABE3-18F120FF3D39}">
                <a1611:picAttrSrcUrl xmlns:a1611="http://schemas.microsoft.com/office/drawing/2016/11/main" r:id="rId3"/>
              </a:ext>
            </a:extLst>
          </a:blip>
          <a:srcRect/>
          <a:stretch>
            <a:fillRect t="-83000" b="-83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AF3DF2-EE1F-B04C-BB23-7DC998BEB7C5}"/>
              </a:ext>
            </a:extLst>
          </p:cNvPr>
          <p:cNvSpPr>
            <a:spLocks noGrp="1"/>
          </p:cNvSpPr>
          <p:nvPr>
            <p:ph type="title"/>
          </p:nvPr>
        </p:nvSpPr>
        <p:spPr>
          <a:xfrm>
            <a:off x="576478" y="365126"/>
            <a:ext cx="6652998" cy="1098552"/>
          </a:xfrm>
        </p:spPr>
        <p:txBody>
          <a:bodyPr>
            <a:normAutofit/>
          </a:bodyPr>
          <a:lstStyle/>
          <a:p>
            <a:r>
              <a:rPr lang="it-IT" sz="5000" dirty="0">
                <a:solidFill>
                  <a:schemeClr val="accent2"/>
                </a:solidFill>
                <a:latin typeface="Aharoni" panose="02010803020104030203" pitchFamily="2" charset="-79"/>
                <a:cs typeface="Aharoni" panose="02010803020104030203" pitchFamily="2" charset="-79"/>
              </a:rPr>
              <a:t>1) </a:t>
            </a:r>
            <a:r>
              <a:rPr lang="it-IT" sz="5000" dirty="0" err="1">
                <a:solidFill>
                  <a:schemeClr val="accent2"/>
                </a:solidFill>
                <a:latin typeface="Aharoni" panose="02010803020104030203" pitchFamily="2" charset="-79"/>
                <a:cs typeface="Aharoni" panose="02010803020104030203" pitchFamily="2" charset="-79"/>
              </a:rPr>
              <a:t>Propulsion</a:t>
            </a:r>
            <a:endParaRPr lang="it-IT" sz="5000" dirty="0">
              <a:solidFill>
                <a:schemeClr val="accent2"/>
              </a:solidFill>
              <a:latin typeface="Aharoni" panose="02010803020104030203" pitchFamily="2" charset="-79"/>
              <a:cs typeface="Aharoni" panose="02010803020104030203" pitchFamily="2" charset="-79"/>
            </a:endParaRPr>
          </a:p>
        </p:txBody>
      </p:sp>
      <p:sp>
        <p:nvSpPr>
          <p:cNvPr id="5" name="Segnaposto numero diapositiva 4">
            <a:extLst>
              <a:ext uri="{FF2B5EF4-FFF2-40B4-BE49-F238E27FC236}">
                <a16:creationId xmlns:a16="http://schemas.microsoft.com/office/drawing/2014/main" id="{783D48CA-DB74-635F-A16F-3C86CF8E3E0D}"/>
              </a:ext>
            </a:extLst>
          </p:cNvPr>
          <p:cNvSpPr>
            <a:spLocks noGrp="1"/>
          </p:cNvSpPr>
          <p:nvPr>
            <p:ph type="sldNum" sz="quarter" idx="12"/>
          </p:nvPr>
        </p:nvSpPr>
        <p:spPr/>
        <p:txBody>
          <a:bodyPr/>
          <a:lstStyle/>
          <a:p>
            <a:fld id="{74DB019A-0322-4F46-B85F-5E628EAAE291}" type="slidenum">
              <a:rPr lang="it-IT" smtClean="0">
                <a:solidFill>
                  <a:schemeClr val="accent2">
                    <a:lumMod val="75000"/>
                  </a:schemeClr>
                </a:solidFill>
              </a:rPr>
              <a:t>9</a:t>
            </a:fld>
            <a:endParaRPr lang="it-IT" dirty="0">
              <a:solidFill>
                <a:schemeClr val="accent2">
                  <a:lumMod val="75000"/>
                </a:schemeClr>
              </a:solidFill>
            </a:endParaRPr>
          </a:p>
        </p:txBody>
      </p:sp>
      <p:pic>
        <p:nvPicPr>
          <p:cNvPr id="10" name="Segnaposto contenuto 9">
            <a:extLst>
              <a:ext uri="{FF2B5EF4-FFF2-40B4-BE49-F238E27FC236}">
                <a16:creationId xmlns:a16="http://schemas.microsoft.com/office/drawing/2014/main" id="{843D487B-85F3-9C82-65E6-BA2E7610CF0B}"/>
              </a:ext>
            </a:extLst>
          </p:cNvPr>
          <p:cNvPicPr>
            <a:picLocks noGrp="1" noChangeAspect="1"/>
          </p:cNvPicPr>
          <p:nvPr>
            <p:ph idx="1"/>
          </p:nvPr>
        </p:nvPicPr>
        <p:blipFill>
          <a:blip r:embed="rId4"/>
          <a:stretch>
            <a:fillRect/>
          </a:stretch>
        </p:blipFill>
        <p:spPr>
          <a:xfrm>
            <a:off x="7098848" y="365126"/>
            <a:ext cx="4571534" cy="1976340"/>
          </a:xfrm>
        </p:spPr>
      </p:pic>
      <p:pic>
        <p:nvPicPr>
          <p:cNvPr id="1026" name="Picture 2" descr="electromagnetism - Maglev Train Propulsion System - Electrical Engineering  Stack Exchange">
            <a:extLst>
              <a:ext uri="{FF2B5EF4-FFF2-40B4-BE49-F238E27FC236}">
                <a16:creationId xmlns:a16="http://schemas.microsoft.com/office/drawing/2014/main" id="{8998E924-8158-BFD7-22B4-0557AD11E4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92" t="4272" r="1888" b="3331"/>
          <a:stretch/>
        </p:blipFill>
        <p:spPr bwMode="auto">
          <a:xfrm>
            <a:off x="576478" y="1670506"/>
            <a:ext cx="6117771" cy="4365172"/>
          </a:xfrm>
          <a:prstGeom prst="rect">
            <a:avLst/>
          </a:prstGeom>
          <a:noFill/>
          <a:extLst>
            <a:ext uri="{909E8E84-426E-40DD-AFC4-6F175D3DCCD1}">
              <a14:hiddenFill xmlns:a14="http://schemas.microsoft.com/office/drawing/2010/main">
                <a:solidFill>
                  <a:srgbClr val="FFFFFF"/>
                </a:solidFill>
              </a14:hiddenFill>
            </a:ext>
          </a:extLst>
        </p:spPr>
      </p:pic>
      <p:sp>
        <p:nvSpPr>
          <p:cNvPr id="11" name="Segnaposto piè di pagina 3">
            <a:extLst>
              <a:ext uri="{FF2B5EF4-FFF2-40B4-BE49-F238E27FC236}">
                <a16:creationId xmlns:a16="http://schemas.microsoft.com/office/drawing/2014/main" id="{80780930-70BB-94BE-576F-0AAEBB0A4303}"/>
              </a:ext>
            </a:extLst>
          </p:cNvPr>
          <p:cNvSpPr txBox="1">
            <a:spLocks/>
          </p:cNvSpPr>
          <p:nvPr/>
        </p:nvSpPr>
        <p:spPr>
          <a:xfrm>
            <a:off x="838199" y="6242506"/>
            <a:ext cx="10515599" cy="36512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accent2">
                    <a:lumMod val="75000"/>
                  </a:schemeClr>
                </a:solidFill>
                <a:latin typeface="Aharoni" panose="02010803020104030203" pitchFamily="2" charset="-79"/>
                <a:cs typeface="Aharoni" panose="02010803020104030203" pitchFamily="2" charset="-79"/>
              </a:rPr>
              <a:t>Daniela Gadaleta   			Superconducting materials 2023/2024   			University of Padua</a:t>
            </a:r>
            <a:endParaRPr lang="it-IT" dirty="0">
              <a:solidFill>
                <a:schemeClr val="accent2">
                  <a:lumMod val="75000"/>
                </a:schemeClr>
              </a:solidFill>
              <a:latin typeface="Aharoni" panose="02010803020104030203" pitchFamily="2" charset="-79"/>
              <a:cs typeface="Aharoni" panose="02010803020104030203" pitchFamily="2" charset="-79"/>
            </a:endParaRPr>
          </a:p>
        </p:txBody>
      </p:sp>
      <p:sp>
        <p:nvSpPr>
          <p:cNvPr id="3" name="CasellaDiTesto 2">
            <a:extLst>
              <a:ext uri="{FF2B5EF4-FFF2-40B4-BE49-F238E27FC236}">
                <a16:creationId xmlns:a16="http://schemas.microsoft.com/office/drawing/2014/main" id="{D35CC6E5-DE05-74FD-0697-E45C0F6FEFFA}"/>
              </a:ext>
            </a:extLst>
          </p:cNvPr>
          <p:cNvSpPr txBox="1"/>
          <p:nvPr/>
        </p:nvSpPr>
        <p:spPr>
          <a:xfrm>
            <a:off x="7098848" y="3380183"/>
            <a:ext cx="4571534" cy="2862322"/>
          </a:xfrm>
          <a:prstGeom prst="rect">
            <a:avLst/>
          </a:prstGeom>
          <a:noFill/>
        </p:spPr>
        <p:txBody>
          <a:bodyPr wrap="square" rtlCol="0">
            <a:spAutoFit/>
          </a:bodyPr>
          <a:lstStyle/>
          <a:p>
            <a:pPr algn="just"/>
            <a:r>
              <a:rPr lang="it-IT" sz="2000" dirty="0">
                <a:latin typeface="Aharoni" panose="02010803020104030203" pitchFamily="2" charset="-79"/>
                <a:cs typeface="Aharoni" panose="02010803020104030203" pitchFamily="2" charset="-79"/>
              </a:rPr>
              <a:t>Step</a:t>
            </a:r>
            <a:r>
              <a:rPr lang="it-IT" sz="3000" dirty="0">
                <a:latin typeface="Aharoni" panose="02010803020104030203" pitchFamily="2" charset="-79"/>
                <a:cs typeface="Aharoni" panose="02010803020104030203" pitchFamily="2" charset="-79"/>
              </a:rPr>
              <a:t> 1 </a:t>
            </a:r>
            <a:r>
              <a:rPr lang="it-IT" sz="2000" dirty="0">
                <a:latin typeface="Aharoni" panose="02010803020104030203" pitchFamily="2" charset="-79"/>
                <a:cs typeface="Aharoni" panose="02010803020104030203" pitchFamily="2" charset="-79"/>
                <a:sym typeface="Wingdings" panose="05000000000000000000" pitchFamily="2" charset="2"/>
              </a:rPr>
              <a:t> </a:t>
            </a:r>
            <a:r>
              <a:rPr lang="it-IT" sz="2000" dirty="0">
                <a:latin typeface="Aharoni" panose="02010803020104030203" pitchFamily="2" charset="-79"/>
                <a:cs typeface="Aharoni" panose="02010803020104030203" pitchFamily="2" charset="-79"/>
              </a:rPr>
              <a:t>Net force in </a:t>
            </a:r>
            <a:r>
              <a:rPr lang="it-IT" sz="2000" dirty="0" err="1">
                <a:latin typeface="Aharoni" panose="02010803020104030203" pitchFamily="2" charset="-79"/>
                <a:cs typeface="Aharoni" panose="02010803020104030203" pitchFamily="2" charset="-79"/>
              </a:rPr>
              <a:t>forward</a:t>
            </a:r>
            <a:r>
              <a:rPr lang="it-IT" sz="2000" dirty="0">
                <a:latin typeface="Aharoni" panose="02010803020104030203" pitchFamily="2" charset="-79"/>
                <a:cs typeface="Aharoni" panose="02010803020104030203" pitchFamily="2" charset="-79"/>
              </a:rPr>
              <a:t> </a:t>
            </a:r>
            <a:r>
              <a:rPr lang="it-IT" sz="2000" dirty="0" err="1">
                <a:latin typeface="Aharoni" panose="02010803020104030203" pitchFamily="2" charset="-79"/>
                <a:cs typeface="Aharoni" panose="02010803020104030203" pitchFamily="2" charset="-79"/>
              </a:rPr>
              <a:t>direction</a:t>
            </a:r>
            <a:endParaRPr lang="it-IT" sz="2000" dirty="0">
              <a:latin typeface="Aharoni" panose="02010803020104030203" pitchFamily="2" charset="-79"/>
              <a:cs typeface="Aharoni" panose="02010803020104030203" pitchFamily="2" charset="-79"/>
            </a:endParaRPr>
          </a:p>
          <a:p>
            <a:pPr algn="just"/>
            <a:endParaRPr lang="en-US" sz="2000" dirty="0">
              <a:latin typeface="Aharoni" panose="02010803020104030203" pitchFamily="2" charset="-79"/>
              <a:cs typeface="Aharoni" panose="02010803020104030203" pitchFamily="2" charset="-79"/>
            </a:endParaRPr>
          </a:p>
          <a:p>
            <a:pPr algn="just"/>
            <a:r>
              <a:rPr lang="en-US" sz="2000" dirty="0">
                <a:latin typeface="Aharoni" panose="02010803020104030203" pitchFamily="2" charset="-79"/>
                <a:cs typeface="Aharoni" panose="02010803020104030203" pitchFamily="2" charset="-79"/>
              </a:rPr>
              <a:t>Step </a:t>
            </a:r>
            <a:r>
              <a:rPr lang="en-US" sz="3000" dirty="0">
                <a:latin typeface="Aharoni" panose="02010803020104030203" pitchFamily="2" charset="-79"/>
                <a:cs typeface="Aharoni" panose="02010803020104030203" pitchFamily="2" charset="-79"/>
              </a:rPr>
              <a:t>2</a:t>
            </a:r>
            <a:r>
              <a:rPr lang="en-US" sz="2000" dirty="0">
                <a:latin typeface="Aharoni" panose="02010803020104030203" pitchFamily="2" charset="-79"/>
                <a:cs typeface="Aharoni" panose="02010803020104030203" pitchFamily="2" charset="-79"/>
              </a:rPr>
              <a:t> </a:t>
            </a:r>
            <a:r>
              <a:rPr lang="en-US" sz="2000" dirty="0">
                <a:latin typeface="Aharoni" panose="02010803020104030203" pitchFamily="2" charset="-79"/>
                <a:cs typeface="Aharoni" panose="02010803020104030203" pitchFamily="2" charset="-79"/>
                <a:sym typeface="Wingdings" panose="05000000000000000000" pitchFamily="2" charset="2"/>
              </a:rPr>
              <a:t> </a:t>
            </a:r>
            <a:r>
              <a:rPr lang="en-US" sz="2000" dirty="0">
                <a:latin typeface="Aharoni" panose="02010803020104030203" pitchFamily="2" charset="-79"/>
                <a:cs typeface="Aharoni" panose="02010803020104030203" pitchFamily="2" charset="-79"/>
              </a:rPr>
              <a:t>As soon as the train reaches the next position, switch the electromagnets to the alternate polarity so that the net force is again in the forward direction.</a:t>
            </a:r>
            <a:endParaRPr lang="it-IT" sz="2000" dirty="0">
              <a:latin typeface="Aharoni" panose="02010803020104030203" pitchFamily="2" charset="-79"/>
              <a:cs typeface="Aharoni" panose="02010803020104030203" pitchFamily="2" charset="-79"/>
            </a:endParaRPr>
          </a:p>
        </p:txBody>
      </p:sp>
      <p:sp>
        <p:nvSpPr>
          <p:cNvPr id="6" name="CasellaDiTesto 5">
            <a:extLst>
              <a:ext uri="{FF2B5EF4-FFF2-40B4-BE49-F238E27FC236}">
                <a16:creationId xmlns:a16="http://schemas.microsoft.com/office/drawing/2014/main" id="{26C18D6F-E003-5433-14C1-21E366515706}"/>
              </a:ext>
            </a:extLst>
          </p:cNvPr>
          <p:cNvSpPr txBox="1"/>
          <p:nvPr/>
        </p:nvSpPr>
        <p:spPr>
          <a:xfrm>
            <a:off x="7098848" y="2824030"/>
            <a:ext cx="4571534" cy="400110"/>
          </a:xfrm>
          <a:prstGeom prst="rect">
            <a:avLst/>
          </a:prstGeom>
          <a:noFill/>
        </p:spPr>
        <p:txBody>
          <a:bodyPr wrap="square">
            <a:spAutoFit/>
          </a:bodyPr>
          <a:lstStyle/>
          <a:p>
            <a:pPr algn="just"/>
            <a:r>
              <a:rPr lang="it-IT" sz="2000" dirty="0" err="1">
                <a:solidFill>
                  <a:schemeClr val="accent2">
                    <a:lumMod val="75000"/>
                  </a:schemeClr>
                </a:solidFill>
                <a:latin typeface="Aharoni" panose="02010803020104030203" pitchFamily="2" charset="-79"/>
                <a:cs typeface="Aharoni" panose="02010803020104030203" pitchFamily="2" charset="-79"/>
              </a:rPr>
              <a:t>Propelling</a:t>
            </a:r>
            <a:r>
              <a:rPr lang="it-IT" sz="2000" dirty="0">
                <a:solidFill>
                  <a:schemeClr val="accent2">
                    <a:lumMod val="75000"/>
                  </a:schemeClr>
                </a:solidFill>
                <a:latin typeface="Aharoni" panose="02010803020104030203" pitchFamily="2" charset="-79"/>
                <a:cs typeface="Aharoni" panose="02010803020104030203" pitchFamily="2" charset="-79"/>
              </a:rPr>
              <a:t> coils in the </a:t>
            </a:r>
            <a:r>
              <a:rPr lang="it-IT" sz="2000" dirty="0" err="1">
                <a:solidFill>
                  <a:schemeClr val="accent2">
                    <a:lumMod val="75000"/>
                  </a:schemeClr>
                </a:solidFill>
                <a:latin typeface="Aharoni" panose="02010803020104030203" pitchFamily="2" charset="-79"/>
                <a:cs typeface="Aharoni" panose="02010803020104030203" pitchFamily="2" charset="-79"/>
              </a:rPr>
              <a:t>guideway</a:t>
            </a:r>
            <a:endParaRPr lang="it-IT" sz="2000" dirty="0">
              <a:solidFill>
                <a:schemeClr val="accent2">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97026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C82B3E6CB582F46BFC059C87838FA6E" ma:contentTypeVersion="4" ma:contentTypeDescription="Creare un nuovo documento." ma:contentTypeScope="" ma:versionID="6aa0446c86b0bc0ddd5503cdab06055c">
  <xsd:schema xmlns:xsd="http://www.w3.org/2001/XMLSchema" xmlns:xs="http://www.w3.org/2001/XMLSchema" xmlns:p="http://schemas.microsoft.com/office/2006/metadata/properties" xmlns:ns3="f5e2b34a-23d3-47ac-89fe-23f122ab9ebb" targetNamespace="http://schemas.microsoft.com/office/2006/metadata/properties" ma:root="true" ma:fieldsID="1528e0893d05c4f41ad908535cfe1811" ns3:_="">
    <xsd:import namespace="f5e2b34a-23d3-47ac-89fe-23f122ab9ebb"/>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2b34a-23d3-47ac-89fe-23f122ab9e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3F4230-254D-41B8-AB23-FDEEF3CB14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e2b34a-23d3-47ac-89fe-23f122ab9e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59B688-20CC-4D29-8D0A-7F9715C40E7C}">
  <ds:schemaRefs>
    <ds:schemaRef ds:uri="http://schemas.microsoft.com/sharepoint/v3/contenttype/forms"/>
  </ds:schemaRefs>
</ds:datastoreItem>
</file>

<file path=customXml/itemProps3.xml><?xml version="1.0" encoding="utf-8"?>
<ds:datastoreItem xmlns:ds="http://schemas.openxmlformats.org/officeDocument/2006/customXml" ds:itemID="{416FD28E-620C-400D-ACFE-18279D55A224}">
  <ds:schemaRefs>
    <ds:schemaRef ds:uri="f5e2b34a-23d3-47ac-89fe-23f122ab9ebb"/>
    <ds:schemaRef ds:uri="http://schemas.microsoft.com/office/infopath/2007/PartnerControls"/>
    <ds:schemaRef ds:uri="http://purl.org/dc/dcmitype/"/>
    <ds:schemaRef ds:uri="http://www.w3.org/XML/1998/namespace"/>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594</TotalTime>
  <Words>973</Words>
  <Application>Microsoft Office PowerPoint</Application>
  <PresentationFormat>Widescreen</PresentationFormat>
  <Paragraphs>133</Paragraphs>
  <Slides>15</Slides>
  <Notes>2</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15</vt:i4>
      </vt:variant>
    </vt:vector>
  </HeadingPairs>
  <TitlesOfParts>
    <vt:vector size="20" baseType="lpstr">
      <vt:lpstr>Aharoni</vt:lpstr>
      <vt:lpstr>Aptos</vt:lpstr>
      <vt:lpstr>Aptos Display</vt:lpstr>
      <vt:lpstr>Arial</vt:lpstr>
      <vt:lpstr>Tema di Office</vt:lpstr>
      <vt:lpstr>SUPERCONDUCTING MAGLEV TRAIN</vt:lpstr>
      <vt:lpstr>What is conventional train limit?</vt:lpstr>
      <vt:lpstr>History 1.</vt:lpstr>
      <vt:lpstr>History 2.</vt:lpstr>
      <vt:lpstr>Superconducting magnets</vt:lpstr>
      <vt:lpstr>Refrigeration system 1.</vt:lpstr>
      <vt:lpstr>Refrigeration system 2.</vt:lpstr>
      <vt:lpstr>   Objectives</vt:lpstr>
      <vt:lpstr>1) Propulsion</vt:lpstr>
      <vt:lpstr>2) Levitation 1.</vt:lpstr>
      <vt:lpstr>2) Levitation 2.</vt:lpstr>
      <vt:lpstr>2) Levitation 3.</vt:lpstr>
      <vt:lpstr>3) Guidance</vt:lpstr>
      <vt:lpstr>Presentazione standard di PowerPoint</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Daniela Gadaleta</dc:creator>
  <cp:lastModifiedBy>Daniela Gadaleta</cp:lastModifiedBy>
  <cp:revision>24</cp:revision>
  <dcterms:created xsi:type="dcterms:W3CDTF">2024-04-13T14:12:10Z</dcterms:created>
  <dcterms:modified xsi:type="dcterms:W3CDTF">2024-05-12T15:20:33Z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0x0101007C82B3E6CB582F46BFC059C87838FA6E</vt:lpwstr>
  </property>
</Properties>
</file>