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3"/>
    <p:restoredTop sz="94722"/>
  </p:normalViewPr>
  <p:slideViewPr>
    <p:cSldViewPr snapToGrid="0" snapToObjects="1">
      <p:cViewPr>
        <p:scale>
          <a:sx n="70" d="100"/>
          <a:sy n="70" d="100"/>
        </p:scale>
        <p:origin x="1104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553AA-AC7A-AA48-BE6E-01EF10AA9344}" type="datetimeFigureOut">
              <a:rPr lang="en-US" smtClean="0"/>
              <a:t>6/18/26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EC44B-ED89-414E-8A0F-1BA56E75DBC3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69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16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1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4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45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7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51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7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4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9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8C518-BA0A-394E-8AF0-7581246F2766}" type="datetimeFigureOut">
              <a:rPr lang="en-US" smtClean="0"/>
              <a:t>6/18/26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87F3A-EF3A-6C40-BB55-ECCE6CE8628B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0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750460" y="1470470"/>
            <a:ext cx="1082584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 smtClean="0">
                <a:effectLst/>
                <a:latin typeface="Helvetica" charset="0"/>
              </a:rPr>
              <a:t>Le immagini e i </a:t>
            </a:r>
            <a:r>
              <a:rPr lang="it-IT" dirty="0" smtClean="0">
                <a:effectLst/>
                <a:latin typeface="Helvetica" charset="0"/>
              </a:rPr>
              <a:t>testi contenuti </a:t>
            </a:r>
            <a:r>
              <a:rPr lang="it-IT" dirty="0" smtClean="0">
                <a:effectLst/>
                <a:latin typeface="Helvetica" charset="0"/>
              </a:rPr>
              <a:t>nei file di lezione sono </a:t>
            </a:r>
            <a:r>
              <a:rPr lang="it-IT" dirty="0" smtClean="0">
                <a:effectLst/>
                <a:latin typeface="Helvetica" charset="0"/>
              </a:rPr>
              <a:t>forniti </a:t>
            </a:r>
            <a:r>
              <a:rPr lang="it-IT" dirty="0" smtClean="0">
                <a:effectLst/>
                <a:latin typeface="Helvetica" charset="0"/>
              </a:rPr>
              <a:t>agli studenti che frequentano il corso di </a:t>
            </a:r>
            <a:r>
              <a:rPr lang="it-IT" dirty="0" smtClean="0">
                <a:effectLst/>
                <a:latin typeface="Helvetica" charset="0"/>
              </a:rPr>
              <a:t>“</a:t>
            </a:r>
            <a:r>
              <a:rPr lang="it-IT" i="1" dirty="0" err="1" smtClean="0">
                <a:effectLst/>
                <a:latin typeface="Helvetica" charset="0"/>
              </a:rPr>
              <a:t>Scientific</a:t>
            </a:r>
            <a:r>
              <a:rPr lang="it-IT" i="1" dirty="0" smtClean="0">
                <a:effectLst/>
                <a:latin typeface="Helvetica" charset="0"/>
              </a:rPr>
              <a:t> Publishing and </a:t>
            </a:r>
            <a:r>
              <a:rPr lang="it-IT" i="1" dirty="0" err="1" smtClean="0">
                <a:effectLst/>
                <a:latin typeface="Helvetica" charset="0"/>
              </a:rPr>
              <a:t>Communication</a:t>
            </a:r>
            <a:r>
              <a:rPr lang="it-IT" dirty="0" smtClean="0">
                <a:effectLst/>
                <a:latin typeface="Helvetica" charset="0"/>
              </a:rPr>
              <a:t>” </a:t>
            </a:r>
            <a:r>
              <a:rPr lang="it-IT" dirty="0" smtClean="0">
                <a:effectLst/>
                <a:latin typeface="Helvetica" charset="0"/>
              </a:rPr>
              <a:t>tenuto </a:t>
            </a:r>
            <a:r>
              <a:rPr lang="it-IT" dirty="0" smtClean="0">
                <a:effectLst/>
                <a:latin typeface="Helvetica" charset="0"/>
              </a:rPr>
              <a:t>dal Dr. Ralf </a:t>
            </a:r>
            <a:r>
              <a:rPr lang="it-IT" dirty="0" err="1" smtClean="0">
                <a:effectLst/>
                <a:latin typeface="Helvetica" charset="0"/>
              </a:rPr>
              <a:t>Dahm</a:t>
            </a:r>
            <a:r>
              <a:rPr lang="it-IT" dirty="0" smtClean="0">
                <a:effectLst/>
                <a:latin typeface="Helvetica" charset="0"/>
              </a:rPr>
              <a:t> e dalla </a:t>
            </a:r>
            <a:r>
              <a:rPr lang="it-IT" dirty="0" smtClean="0">
                <a:effectLst/>
                <a:latin typeface="Helvetica" charset="0"/>
              </a:rPr>
              <a:t>Prof.ssa Natascia Tiso </a:t>
            </a:r>
            <a:r>
              <a:rPr lang="it-IT" dirty="0" smtClean="0">
                <a:effectLst/>
                <a:latin typeface="Helvetica" charset="0"/>
              </a:rPr>
              <a:t>per conto della Scuola di Dottorato in Bioscienze dell’Università </a:t>
            </a:r>
            <a:r>
              <a:rPr lang="it-IT" dirty="0" smtClean="0">
                <a:effectLst/>
                <a:latin typeface="Helvetica" charset="0"/>
              </a:rPr>
              <a:t>di Padova nell’anno accademico 2025-2026.</a:t>
            </a:r>
          </a:p>
          <a:p>
            <a:pPr algn="just"/>
            <a:r>
              <a:rPr lang="it-IT" dirty="0" smtClean="0">
                <a:effectLst/>
                <a:latin typeface="Helvetica" charset="0"/>
              </a:rPr>
              <a:t>Nel rispetto dei diritti di proprietà, non ne è consentito l’uso per altri scopi o la diffusione in Internet o ad altre persone.</a:t>
            </a:r>
          </a:p>
          <a:p>
            <a:pPr algn="just"/>
            <a:endParaRPr lang="it-IT" dirty="0" smtClean="0">
              <a:effectLst/>
              <a:latin typeface="Helvetica" charset="0"/>
            </a:endParaRPr>
          </a:p>
          <a:p>
            <a:pPr algn="just"/>
            <a:r>
              <a:rPr lang="it-IT" dirty="0">
                <a:latin typeface="Helvetica" charset="0"/>
              </a:rPr>
              <a:t>The images and </a:t>
            </a:r>
            <a:r>
              <a:rPr lang="it-IT" dirty="0" err="1">
                <a:latin typeface="Helvetica" charset="0"/>
              </a:rPr>
              <a:t>texts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contained</a:t>
            </a:r>
            <a:r>
              <a:rPr lang="it-IT" dirty="0">
                <a:latin typeface="Helvetica" charset="0"/>
              </a:rPr>
              <a:t> in the </a:t>
            </a:r>
            <a:r>
              <a:rPr lang="it-IT" dirty="0" err="1">
                <a:latin typeface="Helvetica" charset="0"/>
              </a:rPr>
              <a:t>lecture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files</a:t>
            </a:r>
            <a:r>
              <a:rPr lang="it-IT" dirty="0">
                <a:latin typeface="Helvetica" charset="0"/>
              </a:rPr>
              <a:t> are </a:t>
            </a:r>
            <a:r>
              <a:rPr lang="it-IT" dirty="0" err="1">
                <a:latin typeface="Helvetica" charset="0"/>
              </a:rPr>
              <a:t>provided</a:t>
            </a:r>
            <a:r>
              <a:rPr lang="it-IT" dirty="0">
                <a:latin typeface="Helvetica" charset="0"/>
              </a:rPr>
              <a:t> to </a:t>
            </a:r>
            <a:r>
              <a:rPr lang="it-IT" dirty="0" err="1">
                <a:latin typeface="Helvetica" charset="0"/>
              </a:rPr>
              <a:t>students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attending</a:t>
            </a:r>
            <a:r>
              <a:rPr lang="it-IT" dirty="0">
                <a:latin typeface="Helvetica" charset="0"/>
              </a:rPr>
              <a:t> the </a:t>
            </a:r>
            <a:r>
              <a:rPr lang="it-IT" dirty="0" err="1">
                <a:latin typeface="Helvetica" charset="0"/>
              </a:rPr>
              <a:t>course</a:t>
            </a:r>
            <a:r>
              <a:rPr lang="it-IT" dirty="0">
                <a:latin typeface="Helvetica" charset="0"/>
              </a:rPr>
              <a:t> “</a:t>
            </a:r>
            <a:r>
              <a:rPr lang="it-IT" i="1" dirty="0" err="1">
                <a:latin typeface="Helvetica" charset="0"/>
              </a:rPr>
              <a:t>Scientific</a:t>
            </a:r>
            <a:r>
              <a:rPr lang="it-IT" i="1" dirty="0">
                <a:latin typeface="Helvetica" charset="0"/>
              </a:rPr>
              <a:t> Publishing and </a:t>
            </a:r>
            <a:r>
              <a:rPr lang="it-IT" i="1" dirty="0" err="1">
                <a:latin typeface="Helvetica" charset="0"/>
              </a:rPr>
              <a:t>Communication</a:t>
            </a:r>
            <a:r>
              <a:rPr lang="it-IT" dirty="0">
                <a:latin typeface="Helvetica" charset="0"/>
              </a:rPr>
              <a:t>” </a:t>
            </a:r>
            <a:r>
              <a:rPr lang="it-IT" dirty="0" err="1">
                <a:latin typeface="Helvetica" charset="0"/>
              </a:rPr>
              <a:t>taught</a:t>
            </a:r>
            <a:r>
              <a:rPr lang="it-IT" dirty="0">
                <a:latin typeface="Helvetica" charset="0"/>
              </a:rPr>
              <a:t> by Dr. Ralf </a:t>
            </a:r>
            <a:r>
              <a:rPr lang="it-IT" dirty="0" err="1">
                <a:latin typeface="Helvetica" charset="0"/>
              </a:rPr>
              <a:t>Dahm</a:t>
            </a:r>
            <a:r>
              <a:rPr lang="it-IT" dirty="0">
                <a:latin typeface="Helvetica" charset="0"/>
              </a:rPr>
              <a:t> and Prof. Natascia Tiso on </a:t>
            </a:r>
            <a:r>
              <a:rPr lang="it-IT" dirty="0" err="1">
                <a:latin typeface="Helvetica" charset="0"/>
              </a:rPr>
              <a:t>behalf</a:t>
            </a:r>
            <a:r>
              <a:rPr lang="it-IT" dirty="0">
                <a:latin typeface="Helvetica" charset="0"/>
              </a:rPr>
              <a:t> of the </a:t>
            </a:r>
            <a:r>
              <a:rPr lang="it-IT" dirty="0" err="1">
                <a:latin typeface="Helvetica" charset="0"/>
              </a:rPr>
              <a:t>PhD</a:t>
            </a:r>
            <a:r>
              <a:rPr lang="it-IT" dirty="0">
                <a:latin typeface="Helvetica" charset="0"/>
              </a:rPr>
              <a:t> School in </a:t>
            </a:r>
            <a:r>
              <a:rPr lang="it-IT" dirty="0" err="1">
                <a:latin typeface="Helvetica" charset="0"/>
              </a:rPr>
              <a:t>Biosciences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at</a:t>
            </a:r>
            <a:r>
              <a:rPr lang="it-IT" dirty="0">
                <a:latin typeface="Helvetica" charset="0"/>
              </a:rPr>
              <a:t> the University of </a:t>
            </a:r>
            <a:r>
              <a:rPr lang="it-IT" dirty="0" err="1">
                <a:latin typeface="Helvetica" charset="0"/>
              </a:rPr>
              <a:t>Padua</a:t>
            </a:r>
            <a:r>
              <a:rPr lang="it-IT" dirty="0">
                <a:latin typeface="Helvetica" charset="0"/>
              </a:rPr>
              <a:t> in the </a:t>
            </a:r>
            <a:r>
              <a:rPr lang="it-IT" dirty="0" err="1">
                <a:latin typeface="Helvetica" charset="0"/>
              </a:rPr>
              <a:t>academic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year</a:t>
            </a:r>
            <a:r>
              <a:rPr lang="it-IT" dirty="0">
                <a:latin typeface="Helvetica" charset="0"/>
              </a:rPr>
              <a:t> 2025–2026</a:t>
            </a:r>
            <a:r>
              <a:rPr lang="it-IT" dirty="0" smtClean="0">
                <a:latin typeface="Helvetica" charset="0"/>
              </a:rPr>
              <a:t>.</a:t>
            </a:r>
          </a:p>
          <a:p>
            <a:pPr algn="just"/>
            <a:r>
              <a:rPr lang="it-IT" dirty="0" smtClean="0">
                <a:latin typeface="Helvetica" charset="0"/>
              </a:rPr>
              <a:t>In </a:t>
            </a:r>
            <a:r>
              <a:rPr lang="it-IT" dirty="0" err="1">
                <a:latin typeface="Helvetica" charset="0"/>
              </a:rPr>
              <a:t>compliance</a:t>
            </a:r>
            <a:r>
              <a:rPr lang="it-IT" dirty="0">
                <a:latin typeface="Helvetica" charset="0"/>
              </a:rPr>
              <a:t> with </a:t>
            </a:r>
            <a:r>
              <a:rPr lang="it-IT" dirty="0" err="1">
                <a:latin typeface="Helvetica" charset="0"/>
              </a:rPr>
              <a:t>intellectual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property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rights</a:t>
            </a:r>
            <a:r>
              <a:rPr lang="it-IT" dirty="0">
                <a:latin typeface="Helvetica" charset="0"/>
              </a:rPr>
              <a:t>, </a:t>
            </a:r>
            <a:r>
              <a:rPr lang="it-IT" dirty="0" err="1">
                <a:latin typeface="Helvetica" charset="0"/>
              </a:rPr>
              <a:t>their</a:t>
            </a:r>
            <a:r>
              <a:rPr lang="it-IT" dirty="0">
                <a:latin typeface="Helvetica" charset="0"/>
              </a:rPr>
              <a:t> use for </a:t>
            </a:r>
            <a:r>
              <a:rPr lang="it-IT" dirty="0" err="1">
                <a:latin typeface="Helvetica" charset="0"/>
              </a:rPr>
              <a:t>any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other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purpose</a:t>
            </a:r>
            <a:r>
              <a:rPr lang="it-IT" dirty="0">
                <a:latin typeface="Helvetica" charset="0"/>
              </a:rPr>
              <a:t>, </a:t>
            </a:r>
            <a:r>
              <a:rPr lang="it-IT" dirty="0" err="1">
                <a:latin typeface="Helvetica" charset="0"/>
              </a:rPr>
              <a:t>as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well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as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their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distribution</a:t>
            </a:r>
            <a:r>
              <a:rPr lang="it-IT" dirty="0">
                <a:latin typeface="Helvetica" charset="0"/>
              </a:rPr>
              <a:t> on the internet or to </a:t>
            </a:r>
            <a:r>
              <a:rPr lang="it-IT" dirty="0" err="1">
                <a:latin typeface="Helvetica" charset="0"/>
              </a:rPr>
              <a:t>third</a:t>
            </a:r>
            <a:r>
              <a:rPr lang="it-IT" dirty="0">
                <a:latin typeface="Helvetica" charset="0"/>
              </a:rPr>
              <a:t> parties, </a:t>
            </a:r>
            <a:r>
              <a:rPr lang="it-IT" dirty="0" err="1">
                <a:latin typeface="Helvetica" charset="0"/>
              </a:rPr>
              <a:t>is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not</a:t>
            </a:r>
            <a:r>
              <a:rPr lang="it-IT" dirty="0">
                <a:latin typeface="Helvetica" charset="0"/>
              </a:rPr>
              <a:t> </a:t>
            </a:r>
            <a:r>
              <a:rPr lang="it-IT" dirty="0" err="1">
                <a:latin typeface="Helvetica" charset="0"/>
              </a:rPr>
              <a:t>permitted</a:t>
            </a:r>
            <a:r>
              <a:rPr lang="it-IT" dirty="0">
                <a:latin typeface="Helvetica" charset="0"/>
              </a:rPr>
              <a:t>.</a:t>
            </a:r>
            <a:endParaRPr lang="it-IT" dirty="0">
              <a:effectLst/>
              <a:latin typeface="Helvetica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064793" y="636814"/>
            <a:ext cx="19045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Copyright </a:t>
            </a:r>
            <a:r>
              <a:rPr lang="en-US" sz="2000" b="1" dirty="0" smtClean="0"/>
              <a:t>2026</a:t>
            </a:r>
            <a:endParaRPr lang="en-US" sz="2000" b="1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852" y="5033094"/>
            <a:ext cx="2314448" cy="135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136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161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Helvetica</vt:lpstr>
      <vt:lpstr>Arial</vt:lpstr>
      <vt:lpstr>Tema di Office</vt:lpstr>
      <vt:lpstr>Presentazione di PowerPoint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Natascia Tiso</dc:creator>
  <cp:lastModifiedBy>Natascia Tiso</cp:lastModifiedBy>
  <cp:revision>7</cp:revision>
  <dcterms:created xsi:type="dcterms:W3CDTF">2019-10-07T20:43:34Z</dcterms:created>
  <dcterms:modified xsi:type="dcterms:W3CDTF">2026-06-18T13:22:28Z</dcterms:modified>
</cp:coreProperties>
</file>