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94" r:id="rId4"/>
    <p:sldId id="256" r:id="rId5"/>
    <p:sldId id="259" r:id="rId6"/>
    <p:sldId id="257" r:id="rId7"/>
    <p:sldId id="258" r:id="rId8"/>
    <p:sldId id="261" r:id="rId9"/>
    <p:sldId id="309" r:id="rId10"/>
    <p:sldId id="262" r:id="rId11"/>
    <p:sldId id="265" r:id="rId12"/>
    <p:sldId id="274" r:id="rId13"/>
    <p:sldId id="270" r:id="rId14"/>
    <p:sldId id="266" r:id="rId15"/>
    <p:sldId id="271" r:id="rId16"/>
    <p:sldId id="295" r:id="rId17"/>
    <p:sldId id="297" r:id="rId18"/>
    <p:sldId id="269" r:id="rId19"/>
    <p:sldId id="275" r:id="rId20"/>
    <p:sldId id="277" r:id="rId21"/>
    <p:sldId id="306" r:id="rId22"/>
    <p:sldId id="307" r:id="rId23"/>
    <p:sldId id="278" r:id="rId24"/>
    <p:sldId id="279" r:id="rId25"/>
    <p:sldId id="280" r:id="rId26"/>
    <p:sldId id="281" r:id="rId27"/>
    <p:sldId id="283" r:id="rId28"/>
    <p:sldId id="300" r:id="rId29"/>
    <p:sldId id="284" r:id="rId30"/>
    <p:sldId id="285" r:id="rId31"/>
    <p:sldId id="292" r:id="rId32"/>
    <p:sldId id="286" r:id="rId33"/>
    <p:sldId id="287" r:id="rId34"/>
    <p:sldId id="288" r:id="rId35"/>
    <p:sldId id="290" r:id="rId36"/>
    <p:sldId id="291" r:id="rId37"/>
    <p:sldId id="322" r:id="rId38"/>
    <p:sldId id="312" r:id="rId39"/>
    <p:sldId id="314" r:id="rId40"/>
    <p:sldId id="313" r:id="rId41"/>
    <p:sldId id="293" r:id="rId42"/>
    <p:sldId id="301" r:id="rId43"/>
    <p:sldId id="323" r:id="rId44"/>
    <p:sldId id="302" r:id="rId45"/>
    <p:sldId id="303" r:id="rId46"/>
    <p:sldId id="304" r:id="rId47"/>
    <p:sldId id="315" r:id="rId48"/>
    <p:sldId id="317" r:id="rId49"/>
    <p:sldId id="318" r:id="rId50"/>
    <p:sldId id="319" r:id="rId51"/>
    <p:sldId id="320" r:id="rId52"/>
    <p:sldId id="321" r:id="rId53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20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8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58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7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02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0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0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30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5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78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E035-23E8-49A1-A96F-C998844D1E8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FD85-0BBB-4B67-A959-986AA5DFA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0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1" y="183896"/>
            <a:ext cx="5380519" cy="66741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05200" y="4840941"/>
            <a:ext cx="268941" cy="13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6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197"/>
            <a:ext cx="9690384" cy="29479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57" y="4154393"/>
            <a:ext cx="9330343" cy="61034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338332" y="2488995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32028" t="49835" r="31805" b="42182"/>
          <a:stretch/>
        </p:blipFill>
        <p:spPr>
          <a:xfrm>
            <a:off x="2556387" y="5038497"/>
            <a:ext cx="4461278" cy="12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6" y="1389032"/>
            <a:ext cx="90514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4" y="582638"/>
            <a:ext cx="8872450" cy="54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34391" y="360796"/>
            <a:ext cx="6855880" cy="6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28" y="352990"/>
            <a:ext cx="5957954" cy="62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8" y="1667131"/>
            <a:ext cx="9366782" cy="32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" y="943545"/>
            <a:ext cx="9655803" cy="49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59" y="88756"/>
            <a:ext cx="7112894" cy="36717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16021" b="21955"/>
          <a:stretch/>
        </p:blipFill>
        <p:spPr>
          <a:xfrm>
            <a:off x="1554059" y="3854823"/>
            <a:ext cx="5843744" cy="20260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95" y="6077045"/>
            <a:ext cx="9235205" cy="5750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23365" y="636494"/>
            <a:ext cx="7315200" cy="1506071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7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91" y="299423"/>
            <a:ext cx="7771562" cy="62590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67791" y="299423"/>
            <a:ext cx="7315200" cy="1506071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81697" y="3551484"/>
            <a:ext cx="7315200" cy="2484000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6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36" y="799825"/>
            <a:ext cx="8169164" cy="50093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67053" y="2926386"/>
            <a:ext cx="7776000" cy="1506071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7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56" y="1712260"/>
            <a:ext cx="8845526" cy="1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39" y="378036"/>
            <a:ext cx="7342095" cy="52844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31" y="5505501"/>
            <a:ext cx="7333200" cy="10208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66805" y="2544000"/>
            <a:ext cx="7776000" cy="158742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66805" y="4192691"/>
            <a:ext cx="7776000" cy="2333614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66805" y="667306"/>
            <a:ext cx="7776000" cy="1643632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0" y="2777295"/>
            <a:ext cx="9519832" cy="32154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9300"/>
          <a:stretch/>
        </p:blipFill>
        <p:spPr>
          <a:xfrm>
            <a:off x="226120" y="939870"/>
            <a:ext cx="94450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62" y="200126"/>
            <a:ext cx="6881948" cy="62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37" y="1151935"/>
            <a:ext cx="8755051" cy="40587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6478" y="1014458"/>
            <a:ext cx="8671310" cy="4255811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67" y="237722"/>
            <a:ext cx="6784664" cy="63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09" y="253710"/>
            <a:ext cx="5490904" cy="64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4" y="50835"/>
            <a:ext cx="5253317" cy="67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" y="878541"/>
            <a:ext cx="9276884" cy="50381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6784" y="748451"/>
            <a:ext cx="9276884" cy="3017214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4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64170"/>
          <a:stretch/>
        </p:blipFill>
        <p:spPr>
          <a:xfrm>
            <a:off x="0" y="744977"/>
            <a:ext cx="9806913" cy="30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0" y="730162"/>
            <a:ext cx="8338496" cy="53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57" y="195666"/>
            <a:ext cx="7914286" cy="6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291431"/>
            <a:ext cx="6920753" cy="49010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37" y="5273796"/>
            <a:ext cx="7023806" cy="1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1" y="3674440"/>
            <a:ext cx="8311398" cy="25739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1" y="711200"/>
            <a:ext cx="8313342" cy="30734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58641" y="1454187"/>
            <a:ext cx="8467992" cy="4794213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2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8" y="1676400"/>
            <a:ext cx="899231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61" y="1436914"/>
            <a:ext cx="8679155" cy="415562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97306" y="3639671"/>
            <a:ext cx="4173070" cy="430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698120" y="4717703"/>
            <a:ext cx="4867835" cy="430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07" y="3207236"/>
            <a:ext cx="5739493" cy="3585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99" y="242253"/>
            <a:ext cx="5941101" cy="29570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83183" y="4705310"/>
            <a:ext cx="7776000" cy="2152690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06" y="152088"/>
            <a:ext cx="6412529" cy="57526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06" y="5904753"/>
            <a:ext cx="6306826" cy="731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13006" y="5904753"/>
            <a:ext cx="1210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Thermal </a:t>
            </a:r>
            <a:r>
              <a:rPr lang="it-IT" sz="1600" dirty="0" err="1" smtClean="0"/>
              <a:t>diffusivity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84496" y="5791807"/>
            <a:ext cx="30569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Heat</a:t>
            </a:r>
            <a:r>
              <a:rPr lang="it-IT" sz="1600" dirty="0" smtClean="0"/>
              <a:t> </a:t>
            </a:r>
            <a:r>
              <a:rPr lang="it-IT" sz="1600" dirty="0" err="1" smtClean="0"/>
              <a:t>transmitted</a:t>
            </a:r>
            <a:r>
              <a:rPr lang="it-IT" sz="1600" dirty="0" smtClean="0"/>
              <a:t> by </a:t>
            </a:r>
            <a:r>
              <a:rPr lang="it-IT" sz="1600" dirty="0" err="1" smtClean="0"/>
              <a:t>conduction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3107" y="6227918"/>
            <a:ext cx="29583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Heat</a:t>
            </a:r>
            <a:r>
              <a:rPr lang="it-IT" sz="1600" dirty="0" smtClean="0"/>
              <a:t> </a:t>
            </a:r>
            <a:r>
              <a:rPr lang="it-IT" sz="1600" dirty="0" err="1" smtClean="0"/>
              <a:t>stored</a:t>
            </a:r>
            <a:r>
              <a:rPr lang="it-IT" sz="1600" dirty="0" smtClean="0"/>
              <a:t> /</a:t>
            </a:r>
            <a:r>
              <a:rPr lang="it-IT" sz="1600" dirty="0" err="1" smtClean="0"/>
              <a:t>unit</a:t>
            </a:r>
            <a:r>
              <a:rPr lang="it-IT" sz="1600" dirty="0" smtClean="0"/>
              <a:t> of volume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272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650"/>
            <a:ext cx="9807107" cy="42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62" y="279400"/>
            <a:ext cx="7352838" cy="552090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6369" t="32051" r="61604" b="63900"/>
          <a:stretch/>
        </p:blipFill>
        <p:spPr>
          <a:xfrm>
            <a:off x="3596640" y="3501812"/>
            <a:ext cx="149013" cy="2235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369" t="32051" r="61604" b="63900"/>
          <a:stretch/>
        </p:blipFill>
        <p:spPr>
          <a:xfrm>
            <a:off x="4318000" y="1920238"/>
            <a:ext cx="149013" cy="2235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45653" y="2042159"/>
            <a:ext cx="277707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058160" y="3701625"/>
            <a:ext cx="277707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6369" t="32051" r="61604" b="63900"/>
          <a:stretch/>
        </p:blipFill>
        <p:spPr>
          <a:xfrm>
            <a:off x="1665801" y="2878103"/>
            <a:ext cx="119999" cy="180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483212" y="3039851"/>
            <a:ext cx="59340" cy="116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384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5" y="1380565"/>
            <a:ext cx="8179919" cy="38637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15690" y="4671263"/>
            <a:ext cx="3352800" cy="295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7" y="248047"/>
            <a:ext cx="7961905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0" y="1182803"/>
            <a:ext cx="8425494" cy="538778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05256" y="30787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OPEN LOOP – Design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7" y="251011"/>
            <a:ext cx="6935125" cy="6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4" y="686808"/>
            <a:ext cx="7450372" cy="5637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6556" t="81128" r="34235" b="1172"/>
          <a:stretch/>
        </p:blipFill>
        <p:spPr>
          <a:xfrm>
            <a:off x="7571386" y="3149806"/>
            <a:ext cx="2129516" cy="9688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38118" t="53503" r="38664" b="28498"/>
          <a:stretch/>
        </p:blipFill>
        <p:spPr>
          <a:xfrm>
            <a:off x="7571386" y="4764345"/>
            <a:ext cx="2184460" cy="73102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40100" y="3530600"/>
            <a:ext cx="1308100" cy="58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19" y="201605"/>
            <a:ext cx="8019048" cy="52666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9" y="5333654"/>
            <a:ext cx="8161905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1" y="3674440"/>
            <a:ext cx="8311398" cy="25739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1" y="711200"/>
            <a:ext cx="831334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9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7" y="800428"/>
            <a:ext cx="7961905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1" y="497496"/>
            <a:ext cx="7949554" cy="55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12" y="384871"/>
            <a:ext cx="7677623" cy="41725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60" y="4414029"/>
            <a:ext cx="7676061" cy="16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8" y="107577"/>
            <a:ext cx="8321840" cy="32994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25" y="3110125"/>
            <a:ext cx="5846385" cy="37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4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60" y="268941"/>
            <a:ext cx="7942000" cy="7740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20" y="781771"/>
            <a:ext cx="5521538" cy="41329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67" y="4659340"/>
            <a:ext cx="7196654" cy="21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8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254663"/>
            <a:ext cx="7987553" cy="55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546847" y="1766049"/>
            <a:ext cx="8776447" cy="2232210"/>
            <a:chOff x="0" y="1147484"/>
            <a:chExt cx="9741763" cy="249218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2112"/>
            <a:stretch/>
          </p:blipFill>
          <p:spPr>
            <a:xfrm>
              <a:off x="0" y="1147484"/>
              <a:ext cx="9741763" cy="2492188"/>
            </a:xfrm>
            <a:prstGeom prst="rect">
              <a:avLst/>
            </a:prstGeom>
          </p:spPr>
        </p:pic>
        <p:cxnSp>
          <p:nvCxnSpPr>
            <p:cNvPr id="4" name="Connettore diritto 3"/>
            <p:cNvCxnSpPr/>
            <p:nvPr/>
          </p:nvCxnSpPr>
          <p:spPr>
            <a:xfrm>
              <a:off x="233082" y="3639672"/>
              <a:ext cx="9045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3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00" y="1891553"/>
            <a:ext cx="8468557" cy="40752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27322"/>
          <a:stretch/>
        </p:blipFill>
        <p:spPr>
          <a:xfrm>
            <a:off x="498400" y="699246"/>
            <a:ext cx="8603059" cy="11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378042"/>
            <a:ext cx="8410754" cy="44643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5" y="4842439"/>
            <a:ext cx="8138747" cy="1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7" y="73291"/>
            <a:ext cx="6894942" cy="66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8" y="833718"/>
            <a:ext cx="8520705" cy="53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5" y="283583"/>
            <a:ext cx="7745504" cy="61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3697"/>
          <a:stretch/>
        </p:blipFill>
        <p:spPr>
          <a:xfrm>
            <a:off x="1952570" y="141876"/>
            <a:ext cx="6198371" cy="65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2" y="3515511"/>
            <a:ext cx="8679664" cy="6336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9" y="363334"/>
            <a:ext cx="8396764" cy="12413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65" y="1870906"/>
            <a:ext cx="5088428" cy="13570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294" y="1710560"/>
            <a:ext cx="1398011" cy="8588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977" y="4674816"/>
            <a:ext cx="2148330" cy="560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539" y="6018518"/>
            <a:ext cx="4791371" cy="3884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04546" y="6008068"/>
            <a:ext cx="107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1817" y="2761522"/>
            <a:ext cx="107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example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1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5599</TotalTime>
  <Words>19</Words>
  <Application>Microsoft Office PowerPoint</Application>
  <PresentationFormat>A4 (21x29,7 cm)</PresentationFormat>
  <Paragraphs>7</Paragraphs>
  <Slides>52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</dc:creator>
  <cp:lastModifiedBy>Antonio Galgaro - UNIPD</cp:lastModifiedBy>
  <cp:revision>73</cp:revision>
  <dcterms:created xsi:type="dcterms:W3CDTF">2020-11-30T07:51:40Z</dcterms:created>
  <dcterms:modified xsi:type="dcterms:W3CDTF">2025-12-01T12:01:30Z</dcterms:modified>
</cp:coreProperties>
</file>