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8" r:id="rId3"/>
    <p:sldId id="294" r:id="rId4"/>
    <p:sldId id="256" r:id="rId5"/>
    <p:sldId id="259" r:id="rId6"/>
    <p:sldId id="257" r:id="rId7"/>
    <p:sldId id="258" r:id="rId8"/>
    <p:sldId id="261" r:id="rId9"/>
    <p:sldId id="309" r:id="rId10"/>
    <p:sldId id="262" r:id="rId11"/>
    <p:sldId id="265" r:id="rId12"/>
    <p:sldId id="274" r:id="rId13"/>
    <p:sldId id="270" r:id="rId14"/>
    <p:sldId id="266" r:id="rId15"/>
    <p:sldId id="271" r:id="rId16"/>
    <p:sldId id="295" r:id="rId17"/>
    <p:sldId id="297" r:id="rId18"/>
    <p:sldId id="269" r:id="rId19"/>
    <p:sldId id="275" r:id="rId20"/>
    <p:sldId id="277" r:id="rId21"/>
    <p:sldId id="306" r:id="rId22"/>
    <p:sldId id="307" r:id="rId23"/>
    <p:sldId id="278" r:id="rId24"/>
    <p:sldId id="279" r:id="rId25"/>
    <p:sldId id="280" r:id="rId26"/>
    <p:sldId id="281" r:id="rId27"/>
    <p:sldId id="283" r:id="rId28"/>
    <p:sldId id="300" r:id="rId29"/>
    <p:sldId id="284" r:id="rId30"/>
    <p:sldId id="285" r:id="rId31"/>
    <p:sldId id="292" r:id="rId32"/>
    <p:sldId id="286" r:id="rId33"/>
    <p:sldId id="287" r:id="rId34"/>
    <p:sldId id="288" r:id="rId35"/>
    <p:sldId id="290" r:id="rId36"/>
    <p:sldId id="291" r:id="rId37"/>
    <p:sldId id="322" r:id="rId38"/>
    <p:sldId id="312" r:id="rId39"/>
    <p:sldId id="314" r:id="rId40"/>
    <p:sldId id="313" r:id="rId41"/>
    <p:sldId id="293" r:id="rId42"/>
    <p:sldId id="301" r:id="rId43"/>
    <p:sldId id="323" r:id="rId44"/>
    <p:sldId id="302" r:id="rId45"/>
    <p:sldId id="303" r:id="rId46"/>
    <p:sldId id="304" r:id="rId47"/>
    <p:sldId id="315" r:id="rId48"/>
    <p:sldId id="317" r:id="rId49"/>
    <p:sldId id="318" r:id="rId50"/>
    <p:sldId id="319" r:id="rId51"/>
    <p:sldId id="320" r:id="rId52"/>
    <p:sldId id="321" r:id="rId53"/>
  </p:sldIdLst>
  <p:sldSz cx="9906000" cy="6858000" type="A4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4" d="100"/>
          <a:sy n="94" d="100"/>
        </p:scale>
        <p:origin x="208" y="-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E035-23E8-49A1-A96F-C998844D1E81}" type="datetimeFigureOut">
              <a:rPr lang="it-IT" smtClean="0"/>
              <a:t>01/12/2025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FD85-0BBB-4B67-A959-986AA5DF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7804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E035-23E8-49A1-A96F-C998844D1E81}" type="datetimeFigureOut">
              <a:rPr lang="it-IT" smtClean="0"/>
              <a:t>01/12/2025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FD85-0BBB-4B67-A959-986AA5DF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3583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E035-23E8-49A1-A96F-C998844D1E81}" type="datetimeFigureOut">
              <a:rPr lang="it-IT" smtClean="0"/>
              <a:t>01/12/2025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FD85-0BBB-4B67-A959-986AA5DF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0782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E035-23E8-49A1-A96F-C998844D1E81}" type="datetimeFigureOut">
              <a:rPr lang="it-IT" smtClean="0"/>
              <a:t>01/12/2025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FD85-0BBB-4B67-A959-986AA5DF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2025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E035-23E8-49A1-A96F-C998844D1E81}" type="datetimeFigureOut">
              <a:rPr lang="it-IT" smtClean="0"/>
              <a:t>01/12/2025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FD85-0BBB-4B67-A959-986AA5DF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8125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E035-23E8-49A1-A96F-C998844D1E81}" type="datetimeFigureOut">
              <a:rPr lang="it-IT" smtClean="0"/>
              <a:t>01/12/2025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FD85-0BBB-4B67-A959-986AA5DF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02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E035-23E8-49A1-A96F-C998844D1E81}" type="datetimeFigureOut">
              <a:rPr lang="it-IT" smtClean="0"/>
              <a:t>01/12/2025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FD85-0BBB-4B67-A959-986AA5DF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5469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E035-23E8-49A1-A96F-C998844D1E81}" type="datetimeFigureOut">
              <a:rPr lang="it-IT" smtClean="0"/>
              <a:t>01/12/2025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FD85-0BBB-4B67-A959-986AA5DF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6096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E035-23E8-49A1-A96F-C998844D1E81}" type="datetimeFigureOut">
              <a:rPr lang="it-IT" smtClean="0"/>
              <a:t>01/12/2025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FD85-0BBB-4B67-A959-986AA5DF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3304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E035-23E8-49A1-A96F-C998844D1E81}" type="datetimeFigureOut">
              <a:rPr lang="it-IT" smtClean="0"/>
              <a:t>01/12/2025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FD85-0BBB-4B67-A959-986AA5DF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151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DE035-23E8-49A1-A96F-C998844D1E81}" type="datetimeFigureOut">
              <a:rPr lang="it-IT" smtClean="0"/>
              <a:t>01/12/2025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6FD85-0BBB-4B67-A959-986AA5DF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5789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DE035-23E8-49A1-A96F-C998844D1E81}" type="datetimeFigureOut">
              <a:rPr lang="it-IT" smtClean="0"/>
              <a:t>01/12/2025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6FD85-0BBB-4B67-A959-986AA5DFACC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6042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e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7671" y="183896"/>
            <a:ext cx="5380519" cy="6674104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3505200" y="4840941"/>
            <a:ext cx="268941" cy="1344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it-IT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466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7197"/>
            <a:ext cx="9690384" cy="2947941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657" y="4154393"/>
            <a:ext cx="9330343" cy="610347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7338332" y="2488995"/>
            <a:ext cx="1600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/>
          <a:srcRect l="32028" t="49835" r="31805" b="42182"/>
          <a:stretch/>
        </p:blipFill>
        <p:spPr>
          <a:xfrm>
            <a:off x="2556387" y="5038497"/>
            <a:ext cx="4461278" cy="121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04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76" y="1389032"/>
            <a:ext cx="905144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674" y="582638"/>
            <a:ext cx="8872450" cy="545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98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1334391" y="360796"/>
            <a:ext cx="6855880" cy="630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1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628" y="352990"/>
            <a:ext cx="5957954" cy="629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9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48" y="1667131"/>
            <a:ext cx="9366782" cy="326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59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39" y="943545"/>
            <a:ext cx="9655803" cy="495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8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059" y="88756"/>
            <a:ext cx="7112894" cy="367175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/>
          <a:srcRect t="16021" b="21955"/>
          <a:stretch/>
        </p:blipFill>
        <p:spPr>
          <a:xfrm>
            <a:off x="1554059" y="3854823"/>
            <a:ext cx="5843744" cy="2026024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95" y="6077045"/>
            <a:ext cx="9235205" cy="575038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923365" y="636494"/>
            <a:ext cx="7315200" cy="1506071"/>
          </a:xfrm>
          <a:prstGeom prst="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577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791" y="299423"/>
            <a:ext cx="7771562" cy="6259094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1067791" y="299423"/>
            <a:ext cx="7315200" cy="1506071"/>
          </a:xfrm>
          <a:prstGeom prst="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1081697" y="3551484"/>
            <a:ext cx="7315200" cy="2484000"/>
          </a:xfrm>
          <a:prstGeom prst="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764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036" y="799825"/>
            <a:ext cx="8169164" cy="5009304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967053" y="2926386"/>
            <a:ext cx="7776000" cy="1506071"/>
          </a:xfrm>
          <a:prstGeom prst="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273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56" y="1712260"/>
            <a:ext cx="8845526" cy="170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42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339" y="378036"/>
            <a:ext cx="7342095" cy="5284431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531" y="5505501"/>
            <a:ext cx="7333200" cy="1020804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066805" y="2544000"/>
            <a:ext cx="7776000" cy="1587425"/>
          </a:xfrm>
          <a:prstGeom prst="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1066805" y="4192691"/>
            <a:ext cx="7776000" cy="2333614"/>
          </a:xfrm>
          <a:prstGeom prst="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1066805" y="667306"/>
            <a:ext cx="7776000" cy="1643632"/>
          </a:xfrm>
          <a:prstGeom prst="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330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720" y="2777295"/>
            <a:ext cx="9519832" cy="3215441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/>
          <a:srcRect b="9300"/>
          <a:stretch/>
        </p:blipFill>
        <p:spPr>
          <a:xfrm>
            <a:off x="226120" y="939870"/>
            <a:ext cx="944509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68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462" y="200126"/>
            <a:ext cx="6881948" cy="623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47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37" y="1151935"/>
            <a:ext cx="8755051" cy="4058798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526478" y="1014458"/>
            <a:ext cx="8671310" cy="4255811"/>
          </a:xfrm>
          <a:prstGeom prst="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521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367" y="237722"/>
            <a:ext cx="6784664" cy="639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97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909" y="253710"/>
            <a:ext cx="5490904" cy="647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54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824" y="50835"/>
            <a:ext cx="5253317" cy="676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67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84" y="878541"/>
            <a:ext cx="9276884" cy="5038165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256784" y="748451"/>
            <a:ext cx="9276884" cy="3017214"/>
          </a:xfrm>
          <a:prstGeom prst="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946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b="64170"/>
          <a:stretch/>
        </p:blipFill>
        <p:spPr>
          <a:xfrm>
            <a:off x="0" y="744977"/>
            <a:ext cx="9806913" cy="306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74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930" y="730162"/>
            <a:ext cx="8338496" cy="539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32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857" y="195666"/>
            <a:ext cx="7914286" cy="6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07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565" y="291431"/>
            <a:ext cx="6920753" cy="490106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337" y="5273796"/>
            <a:ext cx="7023806" cy="159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1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41" y="3674440"/>
            <a:ext cx="8311398" cy="257396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641" y="711200"/>
            <a:ext cx="8313342" cy="307340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958641" y="1454187"/>
            <a:ext cx="8467992" cy="4794213"/>
          </a:xfrm>
          <a:prstGeom prst="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727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148" y="1676400"/>
            <a:ext cx="8992310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4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61" y="1436914"/>
            <a:ext cx="8679155" cy="4155622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3097306" y="3639671"/>
            <a:ext cx="4173070" cy="4303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2698120" y="4717703"/>
            <a:ext cx="4867835" cy="4303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475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307" y="3207236"/>
            <a:ext cx="5739493" cy="358542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9699" y="242253"/>
            <a:ext cx="5941101" cy="2957032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183183" y="4705310"/>
            <a:ext cx="7776000" cy="2152690"/>
          </a:xfrm>
          <a:prstGeom prst="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055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006" y="152088"/>
            <a:ext cx="6412529" cy="575266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3006" y="5904753"/>
            <a:ext cx="6306826" cy="7315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713006" y="5904753"/>
            <a:ext cx="121023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Thermal </a:t>
            </a:r>
            <a:r>
              <a:rPr lang="it-IT" sz="1600" dirty="0" err="1" smtClean="0"/>
              <a:t>diffusivity</a:t>
            </a:r>
            <a:endParaRPr lang="it-IT" sz="16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684496" y="5791807"/>
            <a:ext cx="305696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600" dirty="0" err="1" smtClean="0"/>
              <a:t>Heat</a:t>
            </a:r>
            <a:r>
              <a:rPr lang="it-IT" sz="1600" dirty="0" smtClean="0"/>
              <a:t> </a:t>
            </a:r>
            <a:r>
              <a:rPr lang="it-IT" sz="1600" dirty="0" err="1" smtClean="0"/>
              <a:t>transmitted</a:t>
            </a:r>
            <a:r>
              <a:rPr lang="it-IT" sz="1600" dirty="0" smtClean="0"/>
              <a:t> by </a:t>
            </a:r>
            <a:r>
              <a:rPr lang="it-IT" sz="1600" dirty="0" err="1" smtClean="0"/>
              <a:t>conduction</a:t>
            </a:r>
            <a:endParaRPr lang="it-IT" sz="16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783107" y="6227918"/>
            <a:ext cx="295835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600" dirty="0" err="1" smtClean="0"/>
              <a:t>Heat</a:t>
            </a:r>
            <a:r>
              <a:rPr lang="it-IT" sz="1600" dirty="0" smtClean="0"/>
              <a:t> </a:t>
            </a:r>
            <a:r>
              <a:rPr lang="it-IT" sz="1600" dirty="0" err="1" smtClean="0"/>
              <a:t>stored</a:t>
            </a:r>
            <a:r>
              <a:rPr lang="it-IT" sz="1600" dirty="0" smtClean="0"/>
              <a:t> /</a:t>
            </a:r>
            <a:r>
              <a:rPr lang="it-IT" sz="1600" dirty="0" err="1" smtClean="0"/>
              <a:t>unit</a:t>
            </a:r>
            <a:r>
              <a:rPr lang="it-IT" sz="1600" dirty="0" smtClean="0"/>
              <a:t> of volume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02727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7650"/>
            <a:ext cx="9807107" cy="42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04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162" y="279400"/>
            <a:ext cx="7352838" cy="552090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36369" t="32051" r="61604" b="63900"/>
          <a:stretch/>
        </p:blipFill>
        <p:spPr>
          <a:xfrm>
            <a:off x="3596640" y="3501812"/>
            <a:ext cx="149013" cy="22352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l="36369" t="32051" r="61604" b="63900"/>
          <a:stretch/>
        </p:blipFill>
        <p:spPr>
          <a:xfrm>
            <a:off x="4318000" y="1920238"/>
            <a:ext cx="149013" cy="223521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3745653" y="2042159"/>
            <a:ext cx="277707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3058160" y="3701625"/>
            <a:ext cx="277707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2"/>
          <a:srcRect l="36369" t="32051" r="61604" b="63900"/>
          <a:stretch/>
        </p:blipFill>
        <p:spPr>
          <a:xfrm>
            <a:off x="1665801" y="2878103"/>
            <a:ext cx="119999" cy="18000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1483212" y="3039851"/>
            <a:ext cx="59340" cy="116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63847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915" y="1380565"/>
            <a:ext cx="8179919" cy="3863788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4415690" y="4671263"/>
            <a:ext cx="3352800" cy="2958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17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47" y="248047"/>
            <a:ext cx="7961905" cy="63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42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860" y="1182803"/>
            <a:ext cx="8425494" cy="5387789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905256" y="307872"/>
            <a:ext cx="8769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OPEN LOOP – Design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23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457" y="251011"/>
            <a:ext cx="6935125" cy="637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9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14" y="686808"/>
            <a:ext cx="7450372" cy="56375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/>
          <a:srcRect l="36556" t="81128" r="34235" b="1172"/>
          <a:stretch/>
        </p:blipFill>
        <p:spPr>
          <a:xfrm>
            <a:off x="7571386" y="3149806"/>
            <a:ext cx="2129516" cy="96886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/>
          <a:srcRect l="38118" t="53503" r="38664" b="28498"/>
          <a:stretch/>
        </p:blipFill>
        <p:spPr>
          <a:xfrm>
            <a:off x="7571386" y="4764345"/>
            <a:ext cx="2184460" cy="731020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3340100" y="3530600"/>
            <a:ext cx="1308100" cy="5880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057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619" y="201605"/>
            <a:ext cx="8019048" cy="526666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439" y="5333654"/>
            <a:ext cx="8161905" cy="1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83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41" y="3674440"/>
            <a:ext cx="8311398" cy="257396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641" y="711200"/>
            <a:ext cx="8313342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7299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47" y="800428"/>
            <a:ext cx="7961905" cy="52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08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811" y="497496"/>
            <a:ext cx="7949554" cy="559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70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812" y="384871"/>
            <a:ext cx="7677623" cy="417259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460" y="4414029"/>
            <a:ext cx="7676061" cy="161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09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18" y="107577"/>
            <a:ext cx="8321840" cy="3299431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225" y="3110125"/>
            <a:ext cx="5846385" cy="37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340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260" y="268941"/>
            <a:ext cx="7942000" cy="774079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120" y="781771"/>
            <a:ext cx="5521538" cy="4132948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767" y="4659340"/>
            <a:ext cx="7196654" cy="219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0081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929" y="254663"/>
            <a:ext cx="7987553" cy="558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77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546847" y="1766049"/>
            <a:ext cx="8776447" cy="2232210"/>
            <a:chOff x="0" y="1147484"/>
            <a:chExt cx="9741763" cy="2492188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 rotWithShape="1">
            <a:blip r:embed="rId2"/>
            <a:srcRect b="2112"/>
            <a:stretch/>
          </p:blipFill>
          <p:spPr>
            <a:xfrm>
              <a:off x="0" y="1147484"/>
              <a:ext cx="9741763" cy="2492188"/>
            </a:xfrm>
            <a:prstGeom prst="rect">
              <a:avLst/>
            </a:prstGeom>
          </p:spPr>
        </p:pic>
        <p:cxnSp>
          <p:nvCxnSpPr>
            <p:cNvPr id="4" name="Connettore diritto 3"/>
            <p:cNvCxnSpPr/>
            <p:nvPr/>
          </p:nvCxnSpPr>
          <p:spPr>
            <a:xfrm>
              <a:off x="233082" y="3639672"/>
              <a:ext cx="9045389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8736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00" y="1891553"/>
            <a:ext cx="8468557" cy="407526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/>
          <a:srcRect b="27322"/>
          <a:stretch/>
        </p:blipFill>
        <p:spPr>
          <a:xfrm>
            <a:off x="498400" y="699246"/>
            <a:ext cx="8603059" cy="119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06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035" y="378042"/>
            <a:ext cx="8410754" cy="446439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035" y="4842439"/>
            <a:ext cx="8138747" cy="126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08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107" y="73291"/>
            <a:ext cx="6894942" cy="669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29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378" y="833718"/>
            <a:ext cx="8520705" cy="534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69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25" y="283583"/>
            <a:ext cx="7745504" cy="610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7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b="13697"/>
          <a:stretch/>
        </p:blipFill>
        <p:spPr>
          <a:xfrm>
            <a:off x="1952570" y="141876"/>
            <a:ext cx="6198371" cy="659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0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72" y="3515511"/>
            <a:ext cx="8679664" cy="63361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619" y="363334"/>
            <a:ext cx="8396764" cy="1241347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0565" y="1870906"/>
            <a:ext cx="5088428" cy="135706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2294" y="1710560"/>
            <a:ext cx="1398011" cy="858846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7977" y="4674816"/>
            <a:ext cx="2148330" cy="56057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2539" y="6018518"/>
            <a:ext cx="4791371" cy="388475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104546" y="6008068"/>
            <a:ext cx="107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example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781817" y="2761522"/>
            <a:ext cx="1077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example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411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5599</TotalTime>
  <Words>19</Words>
  <Application>Microsoft Office PowerPoint</Application>
  <PresentationFormat>A4 (21x29,7 cm)</PresentationFormat>
  <Paragraphs>7</Paragraphs>
  <Slides>52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52</vt:i4>
      </vt:variant>
    </vt:vector>
  </HeadingPairs>
  <TitlesOfParts>
    <vt:vector size="56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Antonio</dc:creator>
  <cp:lastModifiedBy>Antonio Galgaro - UNIPD</cp:lastModifiedBy>
  <cp:revision>73</cp:revision>
  <dcterms:created xsi:type="dcterms:W3CDTF">2020-11-30T07:51:40Z</dcterms:created>
  <dcterms:modified xsi:type="dcterms:W3CDTF">2025-12-01T12:01:30Z</dcterms:modified>
</cp:coreProperties>
</file>