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25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f9015001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f9015001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87f84417b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87f84417b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87f84417b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87f84417b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40ef5db40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40ef5db40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40ef5db40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40ef5db40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40ef5db40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40ef5db40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Law v. The Code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The Law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it" b="1"/>
              <a:t>The Code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How do we regulate digital technologies?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342" y="1635080"/>
            <a:ext cx="3338625" cy="262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90750" y="1782375"/>
            <a:ext cx="3770475" cy="255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it"/>
              <a:t>The role of law in technology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800" i="1"/>
              <a:t>Phenomena</a:t>
            </a:r>
            <a:endParaRPr sz="1800"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800"/>
              <a:t>Technological Sovereignty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800"/>
              <a:t>The Splinternet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800"/>
              <a:t>The Brussels Effect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i="1"/>
              <a:t>Problems</a:t>
            </a:r>
            <a:endParaRPr sz="1800"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/>
              <a:t>Intellectual Property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/>
              <a:t>Economic Disincentives to Technological Developments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/>
              <a:t>The “Matthew Effect”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What are legal systems?	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People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b="1"/>
              <a:t>Laws 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b="1"/>
              <a:t>Institutions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 b="1" i="1"/>
              <a:t>Institutions serve to legitimize, enact, and enforce laws</a:t>
            </a:r>
            <a:endParaRPr b="1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two main legal models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Civil law: Parliaments enact legislation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b="1"/>
              <a:t>Common law: judges make law by adjudicating cases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b="1" i="1"/>
              <a:t>The Constitution: is above the law, says how laws must be enacted, and usually requires that laws against the constitution be struck down</a:t>
            </a:r>
            <a:endParaRPr b="1"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 i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 b="1" i="1"/>
              <a:t>Common law countries: have narrow–but growing numbers of–statutes</a:t>
            </a:r>
            <a:endParaRPr b="1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two main models when it comes to data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United States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b="1" i="1"/>
              <a:t>The Federation has</a:t>
            </a:r>
            <a:endParaRPr b="1" i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it" b="1" i="1"/>
              <a:t>limited legislative powers</a:t>
            </a:r>
            <a:endParaRPr b="1" i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 b="1" i="1"/>
              <a:t>its own judiciary</a:t>
            </a:r>
            <a:endParaRPr b="1"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b="1" i="1"/>
              <a:t>Each State has</a:t>
            </a:r>
            <a:endParaRPr b="1" i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it" b="1" i="1"/>
              <a:t>broad legislative powers</a:t>
            </a:r>
            <a:endParaRPr b="1" i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 b="1" i="1"/>
              <a:t>its own judiciary</a:t>
            </a:r>
            <a:endParaRPr b="1"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b="1"/>
              <a:t>Most legislation that is relevant is state legislation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 b="1"/>
              <a:t>Exception: </a:t>
            </a:r>
            <a:r>
              <a:rPr lang="it" b="1" i="1"/>
              <a:t>Federal Trade Commission regulations</a:t>
            </a:r>
            <a:endParaRPr b="1" i="1"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84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European Union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b="1" i="1"/>
              <a:t>EU has</a:t>
            </a:r>
            <a:endParaRPr b="1" i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it" b="1" i="1"/>
              <a:t>limited powers</a:t>
            </a:r>
            <a:endParaRPr b="1" i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 b="1" i="1"/>
              <a:t>the Court of Justice</a:t>
            </a:r>
            <a:endParaRPr b="1"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b="1" i="1"/>
              <a:t>States have</a:t>
            </a:r>
            <a:endParaRPr b="1" i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it" b="1" i="1"/>
              <a:t>most powers</a:t>
            </a:r>
            <a:endParaRPr b="1" i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 b="1" i="1"/>
              <a:t>the bulk of the judicial activity</a:t>
            </a:r>
            <a:endParaRPr b="1" i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 b="1"/>
              <a:t>Most rules that are relevant are EU rules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On-screen Show (16:9)</PresentationFormat>
  <Paragraphs>49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The Law v. The Code</vt:lpstr>
      <vt:lpstr>How do we regulate digital technologies?</vt:lpstr>
      <vt:lpstr>The role of law in technology</vt:lpstr>
      <vt:lpstr>What are legal systems? </vt:lpstr>
      <vt:lpstr>The two main legal models</vt:lpstr>
      <vt:lpstr>The two main models when it comes to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Law v. The Code</dc:title>
  <cp:lastModifiedBy>Pin Andrea</cp:lastModifiedBy>
  <cp:revision>1</cp:revision>
  <dcterms:modified xsi:type="dcterms:W3CDTF">2023-10-04T14:16:24Z</dcterms:modified>
</cp:coreProperties>
</file>