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4.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5.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6.xml" ContentType="application/vnd.openxmlformats-officedocument.theme+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7.xml" ContentType="application/vnd.openxmlformats-officedocument.theme+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8.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859" r:id="rId2"/>
    <p:sldMasterId id="2147483744" r:id="rId3"/>
    <p:sldMasterId id="2147483780" r:id="rId4"/>
    <p:sldMasterId id="2147483838" r:id="rId5"/>
    <p:sldMasterId id="2147483713" r:id="rId6"/>
    <p:sldMasterId id="2147483674" r:id="rId7"/>
    <p:sldMasterId id="2147483897" r:id="rId8"/>
    <p:sldMasterId id="2147483960" r:id="rId9"/>
  </p:sldMasterIdLst>
  <p:notesMasterIdLst>
    <p:notesMasterId r:id="rId62"/>
  </p:notesMasterIdLst>
  <p:handoutMasterIdLst>
    <p:handoutMasterId r:id="rId63"/>
  </p:handoutMasterIdLst>
  <p:sldIdLst>
    <p:sldId id="273" r:id="rId10"/>
    <p:sldId id="275" r:id="rId11"/>
    <p:sldId id="394" r:id="rId12"/>
    <p:sldId id="517" r:id="rId13"/>
    <p:sldId id="487" r:id="rId14"/>
    <p:sldId id="488" r:id="rId15"/>
    <p:sldId id="523" r:id="rId16"/>
    <p:sldId id="518" r:id="rId17"/>
    <p:sldId id="520" r:id="rId18"/>
    <p:sldId id="521" r:id="rId19"/>
    <p:sldId id="519" r:id="rId20"/>
    <p:sldId id="522" r:id="rId21"/>
    <p:sldId id="489" r:id="rId22"/>
    <p:sldId id="526" r:id="rId23"/>
    <p:sldId id="528" r:id="rId24"/>
    <p:sldId id="490" r:id="rId25"/>
    <p:sldId id="524" r:id="rId26"/>
    <p:sldId id="509" r:id="rId27"/>
    <p:sldId id="529" r:id="rId28"/>
    <p:sldId id="492" r:id="rId29"/>
    <p:sldId id="548" r:id="rId30"/>
    <p:sldId id="493" r:id="rId31"/>
    <p:sldId id="494" r:id="rId32"/>
    <p:sldId id="495" r:id="rId33"/>
    <p:sldId id="497" r:id="rId34"/>
    <p:sldId id="530" r:id="rId35"/>
    <p:sldId id="531" r:id="rId36"/>
    <p:sldId id="532" r:id="rId37"/>
    <p:sldId id="533" r:id="rId38"/>
    <p:sldId id="498" r:id="rId39"/>
    <p:sldId id="499" r:id="rId40"/>
    <p:sldId id="500" r:id="rId41"/>
    <p:sldId id="502" r:id="rId42"/>
    <p:sldId id="534" r:id="rId43"/>
    <p:sldId id="549" r:id="rId44"/>
    <p:sldId id="501" r:id="rId45"/>
    <p:sldId id="503" r:id="rId46"/>
    <p:sldId id="535" r:id="rId47"/>
    <p:sldId id="505" r:id="rId48"/>
    <p:sldId id="536" r:id="rId49"/>
    <p:sldId id="506" r:id="rId50"/>
    <p:sldId id="537" r:id="rId51"/>
    <p:sldId id="538" r:id="rId52"/>
    <p:sldId id="539" r:id="rId53"/>
    <p:sldId id="540" r:id="rId54"/>
    <p:sldId id="541" r:id="rId55"/>
    <p:sldId id="542" r:id="rId56"/>
    <p:sldId id="543" r:id="rId57"/>
    <p:sldId id="507" r:id="rId58"/>
    <p:sldId id="496" r:id="rId59"/>
    <p:sldId id="516" r:id="rId60"/>
    <p:sldId id="508"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ain Content" id="{8A7BEC58-E8AB-4287-AC82-8C36664FF264}">
          <p14:sldIdLst>
            <p14:sldId id="273"/>
            <p14:sldId id="275"/>
            <p14:sldId id="394"/>
            <p14:sldId id="517"/>
            <p14:sldId id="487"/>
            <p14:sldId id="488"/>
            <p14:sldId id="523"/>
            <p14:sldId id="518"/>
            <p14:sldId id="520"/>
            <p14:sldId id="521"/>
            <p14:sldId id="519"/>
            <p14:sldId id="522"/>
            <p14:sldId id="489"/>
            <p14:sldId id="526"/>
            <p14:sldId id="528"/>
            <p14:sldId id="490"/>
            <p14:sldId id="524"/>
            <p14:sldId id="509"/>
            <p14:sldId id="529"/>
            <p14:sldId id="492"/>
            <p14:sldId id="548"/>
            <p14:sldId id="493"/>
            <p14:sldId id="494"/>
            <p14:sldId id="495"/>
            <p14:sldId id="497"/>
            <p14:sldId id="530"/>
            <p14:sldId id="531"/>
            <p14:sldId id="532"/>
            <p14:sldId id="533"/>
            <p14:sldId id="498"/>
            <p14:sldId id="499"/>
            <p14:sldId id="500"/>
            <p14:sldId id="502"/>
            <p14:sldId id="534"/>
            <p14:sldId id="549"/>
            <p14:sldId id="501"/>
            <p14:sldId id="503"/>
            <p14:sldId id="535"/>
            <p14:sldId id="505"/>
            <p14:sldId id="536"/>
            <p14:sldId id="506"/>
            <p14:sldId id="537"/>
            <p14:sldId id="538"/>
            <p14:sldId id="539"/>
            <p14:sldId id="540"/>
            <p14:sldId id="541"/>
            <p14:sldId id="542"/>
            <p14:sldId id="543"/>
            <p14:sldId id="507"/>
            <p14:sldId id="496"/>
            <p14:sldId id="516"/>
            <p14:sldId id="508"/>
          </p14:sldIdLst>
        </p14:section>
        <p14:section name="Appendix: Image Descriptions for Unsighted Students" id="{C8A28CC6-F2D3-4F26-8634-5E33197D1F41}">
          <p14:sldIdLst/>
        </p14:section>
      </p14:sectionLst>
    </p:ext>
    <p:ext uri="{EFAFB233-063F-42B5-8137-9DF3F51BA10A}">
      <p15:sldGuideLst xmlns:p15="http://schemas.microsoft.com/office/powerpoint/2012/main">
        <p15:guide id="1" orient="horz" pos="3408">
          <p15:clr>
            <a:srgbClr val="A4A3A4"/>
          </p15:clr>
        </p15:guide>
        <p15:guide id="2" orient="horz" pos="3600">
          <p15:clr>
            <a:srgbClr val="A4A3A4"/>
          </p15:clr>
        </p15:guide>
        <p15:guide id="3" orient="horz" pos="912" userDrawn="1">
          <p15:clr>
            <a:srgbClr val="A4A3A4"/>
          </p15:clr>
        </p15:guide>
        <p15:guide id="4" orient="horz" pos="3360">
          <p15:clr>
            <a:srgbClr val="A4A3A4"/>
          </p15:clr>
        </p15:guide>
        <p15:guide id="5" pos="5616">
          <p15:clr>
            <a:srgbClr val="A4A3A4"/>
          </p15:clr>
        </p15:guide>
        <p15:guide id="6" pos="432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E0E2"/>
    <a:srgbClr val="F0E6E8"/>
    <a:srgbClr val="A000F0"/>
    <a:srgbClr val="005C74"/>
    <a:srgbClr val="CACACA"/>
    <a:srgbClr val="B60000"/>
    <a:srgbClr val="0000FF"/>
    <a:srgbClr val="214E91"/>
    <a:srgbClr val="CCCCCC"/>
    <a:srgbClr val="B7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67" autoAdjust="0"/>
    <p:restoredTop sz="86405" autoAdjust="0"/>
  </p:normalViewPr>
  <p:slideViewPr>
    <p:cSldViewPr>
      <p:cViewPr varScale="1">
        <p:scale>
          <a:sx n="80" d="100"/>
          <a:sy n="80" d="100"/>
        </p:scale>
        <p:origin x="1048" y="176"/>
      </p:cViewPr>
      <p:guideLst>
        <p:guide orient="horz" pos="3408"/>
        <p:guide orient="horz" pos="3600"/>
        <p:guide orient="horz" pos="912"/>
        <p:guide orient="horz" pos="3360"/>
        <p:guide pos="5616"/>
        <p:guide pos="4320"/>
      </p:guideLst>
    </p:cSldViewPr>
  </p:slideViewPr>
  <p:outlineViewPr>
    <p:cViewPr>
      <p:scale>
        <a:sx n="33" d="100"/>
        <a:sy n="33" d="100"/>
      </p:scale>
      <p:origin x="0" y="-25416"/>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3" d="100"/>
          <a:sy n="73" d="100"/>
        </p:scale>
        <p:origin x="1992"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17.xml"/><Relationship Id="rId21" Type="http://schemas.openxmlformats.org/officeDocument/2006/relationships/slide" Target="slides/slide12.xml"/><Relationship Id="rId34" Type="http://schemas.openxmlformats.org/officeDocument/2006/relationships/slide" Target="slides/slide25.xml"/><Relationship Id="rId42" Type="http://schemas.openxmlformats.org/officeDocument/2006/relationships/slide" Target="slides/slide33.xml"/><Relationship Id="rId47" Type="http://schemas.openxmlformats.org/officeDocument/2006/relationships/slide" Target="slides/slide38.xml"/><Relationship Id="rId50" Type="http://schemas.openxmlformats.org/officeDocument/2006/relationships/slide" Target="slides/slide41.xml"/><Relationship Id="rId55" Type="http://schemas.openxmlformats.org/officeDocument/2006/relationships/slide" Target="slides/slide46.xml"/><Relationship Id="rId63" Type="http://schemas.openxmlformats.org/officeDocument/2006/relationships/handoutMaster" Target="handoutMasters/handoutMaster1.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7.xml"/><Relationship Id="rId29" Type="http://schemas.openxmlformats.org/officeDocument/2006/relationships/slide" Target="slides/slide20.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slide" Target="slides/slide28.xml"/><Relationship Id="rId40" Type="http://schemas.openxmlformats.org/officeDocument/2006/relationships/slide" Target="slides/slide31.xml"/><Relationship Id="rId45" Type="http://schemas.openxmlformats.org/officeDocument/2006/relationships/slide" Target="slides/slide36.xml"/><Relationship Id="rId53" Type="http://schemas.openxmlformats.org/officeDocument/2006/relationships/slide" Target="slides/slide44.xml"/><Relationship Id="rId58" Type="http://schemas.openxmlformats.org/officeDocument/2006/relationships/slide" Target="slides/slide49.xml"/><Relationship Id="rId66" Type="http://schemas.openxmlformats.org/officeDocument/2006/relationships/theme" Target="theme/theme1.xml"/><Relationship Id="rId5" Type="http://schemas.openxmlformats.org/officeDocument/2006/relationships/slideMaster" Target="slideMasters/slideMaster5.xml"/><Relationship Id="rId61" Type="http://schemas.openxmlformats.org/officeDocument/2006/relationships/slide" Target="slides/slide52.xml"/><Relationship Id="rId19" Type="http://schemas.openxmlformats.org/officeDocument/2006/relationships/slide" Target="slides/slide10.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slide" Target="slides/slide26.xml"/><Relationship Id="rId43" Type="http://schemas.openxmlformats.org/officeDocument/2006/relationships/slide" Target="slides/slide34.xml"/><Relationship Id="rId48" Type="http://schemas.openxmlformats.org/officeDocument/2006/relationships/slide" Target="slides/slide39.xml"/><Relationship Id="rId56" Type="http://schemas.openxmlformats.org/officeDocument/2006/relationships/slide" Target="slides/slide47.xml"/><Relationship Id="rId64" Type="http://schemas.openxmlformats.org/officeDocument/2006/relationships/presProps" Target="presProps.xml"/><Relationship Id="rId8" Type="http://schemas.openxmlformats.org/officeDocument/2006/relationships/slideMaster" Target="slideMasters/slideMaster8.xml"/><Relationship Id="rId51" Type="http://schemas.openxmlformats.org/officeDocument/2006/relationships/slide" Target="slides/slide42.xml"/><Relationship Id="rId3" Type="http://schemas.openxmlformats.org/officeDocument/2006/relationships/slideMaster" Target="slideMasters/slideMaster3.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38" Type="http://schemas.openxmlformats.org/officeDocument/2006/relationships/slide" Target="slides/slide29.xml"/><Relationship Id="rId46" Type="http://schemas.openxmlformats.org/officeDocument/2006/relationships/slide" Target="slides/slide37.xml"/><Relationship Id="rId59" Type="http://schemas.openxmlformats.org/officeDocument/2006/relationships/slide" Target="slides/slide50.xml"/><Relationship Id="rId67" Type="http://schemas.openxmlformats.org/officeDocument/2006/relationships/tableStyles" Target="tableStyles.xml"/><Relationship Id="rId20" Type="http://schemas.openxmlformats.org/officeDocument/2006/relationships/slide" Target="slides/slide11.xml"/><Relationship Id="rId41" Type="http://schemas.openxmlformats.org/officeDocument/2006/relationships/slide" Target="slides/slide32.xml"/><Relationship Id="rId54" Type="http://schemas.openxmlformats.org/officeDocument/2006/relationships/slide" Target="slides/slide45.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slide" Target="slides/slide27.xml"/><Relationship Id="rId49" Type="http://schemas.openxmlformats.org/officeDocument/2006/relationships/slide" Target="slides/slide40.xml"/><Relationship Id="rId57" Type="http://schemas.openxmlformats.org/officeDocument/2006/relationships/slide" Target="slides/slide48.xml"/><Relationship Id="rId10" Type="http://schemas.openxmlformats.org/officeDocument/2006/relationships/slide" Target="slides/slide1.xml"/><Relationship Id="rId31" Type="http://schemas.openxmlformats.org/officeDocument/2006/relationships/slide" Target="slides/slide22.xml"/><Relationship Id="rId44" Type="http://schemas.openxmlformats.org/officeDocument/2006/relationships/slide" Target="slides/slide35.xml"/><Relationship Id="rId52" Type="http://schemas.openxmlformats.org/officeDocument/2006/relationships/slide" Target="slides/slide43.xml"/><Relationship Id="rId60" Type="http://schemas.openxmlformats.org/officeDocument/2006/relationships/slide" Target="slides/slide51.xml"/><Relationship Id="rId65"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3" Type="http://schemas.openxmlformats.org/officeDocument/2006/relationships/slide" Target="slides/slide4.xml"/><Relationship Id="rId18" Type="http://schemas.openxmlformats.org/officeDocument/2006/relationships/slide" Target="slides/slide9.xml"/><Relationship Id="rId39" Type="http://schemas.openxmlformats.org/officeDocument/2006/relationships/slide" Target="slides/slide3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724CCBF-31CF-4FCA-A5B4-50142834420A}" type="datetimeFigureOut">
              <a:rPr lang="en-US" smtClean="0"/>
              <a:t>10/1/21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6895618-5249-4F12-80E4-2F3A0FD18481}" type="slidenum">
              <a:rPr lang="en-US" smtClean="0"/>
              <a:t>‹N›</a:t>
            </a:fld>
            <a:endParaRPr lang="en-US"/>
          </a:p>
        </p:txBody>
      </p:sp>
    </p:spTree>
    <p:extLst>
      <p:ext uri="{BB962C8B-B14F-4D97-AF65-F5344CB8AC3E}">
        <p14:creationId xmlns:p14="http://schemas.microsoft.com/office/powerpoint/2010/main" val="4721105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84B720-C9F6-4BFC-BC5C-B1B8D70204DA}" type="datetimeFigureOut">
              <a:rPr lang="en-US" smtClean="0"/>
              <a:t>10/1/21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003D02-7E89-4EBF-B123-9C334E1BFEF7}" type="slidenum">
              <a:rPr lang="en-US" smtClean="0"/>
              <a:t>‹N›</a:t>
            </a:fld>
            <a:endParaRPr lang="en-US"/>
          </a:p>
        </p:txBody>
      </p:sp>
    </p:spTree>
    <p:extLst>
      <p:ext uri="{BB962C8B-B14F-4D97-AF65-F5344CB8AC3E}">
        <p14:creationId xmlns:p14="http://schemas.microsoft.com/office/powerpoint/2010/main" val="618904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D003D02-7E89-4EBF-B123-9C334E1BFEF7}" type="slidenum">
              <a:rPr lang="en-US" smtClean="0"/>
              <a:t>1</a:t>
            </a:fld>
            <a:endParaRPr lang="en-US" dirty="0"/>
          </a:p>
        </p:txBody>
      </p:sp>
    </p:spTree>
    <p:extLst>
      <p:ext uri="{BB962C8B-B14F-4D97-AF65-F5344CB8AC3E}">
        <p14:creationId xmlns:p14="http://schemas.microsoft.com/office/powerpoint/2010/main" val="27064506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So to </a:t>
            </a:r>
            <a:r>
              <a:rPr lang="it-IT" dirty="0" err="1"/>
              <a:t>summarize</a:t>
            </a:r>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17</a:t>
            </a:fld>
            <a:endParaRPr lang="en-US"/>
          </a:p>
        </p:txBody>
      </p:sp>
    </p:spTree>
    <p:extLst>
      <p:ext uri="{BB962C8B-B14F-4D97-AF65-F5344CB8AC3E}">
        <p14:creationId xmlns:p14="http://schemas.microsoft.com/office/powerpoint/2010/main" val="242060431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err="1"/>
              <a:t>They</a:t>
            </a:r>
            <a:r>
              <a:rPr lang="it-IT" dirty="0"/>
              <a:t> </a:t>
            </a:r>
            <a:r>
              <a:rPr lang="it-IT" dirty="0" err="1"/>
              <a:t>say</a:t>
            </a:r>
            <a:r>
              <a:rPr lang="it-IT" dirty="0"/>
              <a:t> ..</a:t>
            </a:r>
            <a:r>
              <a:rPr lang="it-IT" dirty="0" err="1"/>
              <a:t>well</a:t>
            </a:r>
            <a:r>
              <a:rPr lang="it-IT" dirty="0"/>
              <a:t> </a:t>
            </a:r>
            <a:r>
              <a:rPr lang="it-IT" dirty="0" err="1"/>
              <a:t>why</a:t>
            </a:r>
            <a:r>
              <a:rPr lang="it-IT" dirty="0"/>
              <a:t> </a:t>
            </a:r>
            <a:r>
              <a:rPr lang="it-IT" dirty="0" err="1"/>
              <a:t>not</a:t>
            </a:r>
            <a:r>
              <a:rPr lang="it-IT" dirty="0"/>
              <a:t> to </a:t>
            </a:r>
            <a:r>
              <a:rPr lang="it-IT" dirty="0" err="1"/>
              <a:t>change</a:t>
            </a:r>
            <a:r>
              <a:rPr lang="it-IT" dirty="0"/>
              <a:t>? </a:t>
            </a:r>
          </a:p>
        </p:txBody>
      </p:sp>
      <p:sp>
        <p:nvSpPr>
          <p:cNvPr id="4" name="Segnaposto numero diapositiva 3"/>
          <p:cNvSpPr>
            <a:spLocks noGrp="1"/>
          </p:cNvSpPr>
          <p:nvPr>
            <p:ph type="sldNum" sz="quarter" idx="5"/>
          </p:nvPr>
        </p:nvSpPr>
        <p:spPr/>
        <p:txBody>
          <a:bodyPr/>
          <a:lstStyle/>
          <a:p>
            <a:fld id="{5D003D02-7E89-4EBF-B123-9C334E1BFEF7}" type="slidenum">
              <a:rPr lang="en-US" smtClean="0"/>
              <a:t>19</a:t>
            </a:fld>
            <a:endParaRPr lang="en-US"/>
          </a:p>
        </p:txBody>
      </p:sp>
    </p:spTree>
    <p:extLst>
      <p:ext uri="{BB962C8B-B14F-4D97-AF65-F5344CB8AC3E}">
        <p14:creationId xmlns:p14="http://schemas.microsoft.com/office/powerpoint/2010/main" val="272512027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20</a:t>
            </a:fld>
            <a:endParaRPr lang="en-US"/>
          </a:p>
        </p:txBody>
      </p:sp>
    </p:spTree>
    <p:extLst>
      <p:ext uri="{BB962C8B-B14F-4D97-AF65-F5344CB8AC3E}">
        <p14:creationId xmlns:p14="http://schemas.microsoft.com/office/powerpoint/2010/main" val="10843405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err="1"/>
              <a:t>Innovation</a:t>
            </a:r>
            <a:r>
              <a:rPr lang="it-IT" dirty="0"/>
              <a:t> can be </a:t>
            </a:r>
            <a:r>
              <a:rPr lang="it-IT" dirty="0" err="1"/>
              <a:t>produced</a:t>
            </a:r>
            <a:r>
              <a:rPr lang="it-IT" dirty="0"/>
              <a:t> and </a:t>
            </a:r>
            <a:r>
              <a:rPr lang="it-IT" dirty="0" err="1"/>
              <a:t>is</a:t>
            </a:r>
            <a:r>
              <a:rPr lang="it-IT" dirty="0"/>
              <a:t> </a:t>
            </a:r>
            <a:r>
              <a:rPr lang="it-IT" dirty="0" err="1"/>
              <a:t>often</a:t>
            </a:r>
            <a:r>
              <a:rPr lang="it-IT" dirty="0"/>
              <a:t> </a:t>
            </a:r>
            <a:r>
              <a:rPr lang="it-IT" dirty="0" err="1"/>
              <a:t>producrted</a:t>
            </a:r>
            <a:r>
              <a:rPr lang="it-IT" dirty="0"/>
              <a:t> </a:t>
            </a:r>
            <a:r>
              <a:rPr lang="it-IT" dirty="0" err="1"/>
              <a:t>through</a:t>
            </a:r>
            <a:r>
              <a:rPr lang="it-IT" dirty="0"/>
              <a:t> the R&amp;D </a:t>
            </a:r>
            <a:r>
              <a:rPr lang="it-IT" dirty="0" err="1"/>
              <a:t>activities</a:t>
            </a:r>
            <a:r>
              <a:rPr lang="it-IT" dirty="0"/>
              <a:t> of the </a:t>
            </a:r>
            <a:r>
              <a:rPr lang="it-IT" dirty="0" err="1"/>
              <a:t>firm</a:t>
            </a:r>
            <a:r>
              <a:rPr lang="it-IT" dirty="0"/>
              <a:t> </a:t>
            </a:r>
          </a:p>
        </p:txBody>
      </p:sp>
      <p:sp>
        <p:nvSpPr>
          <p:cNvPr id="4" name="Segnaposto numero diapositiva 3"/>
          <p:cNvSpPr>
            <a:spLocks noGrp="1"/>
          </p:cNvSpPr>
          <p:nvPr>
            <p:ph type="sldNum" sz="quarter" idx="5"/>
          </p:nvPr>
        </p:nvSpPr>
        <p:spPr/>
        <p:txBody>
          <a:bodyPr/>
          <a:lstStyle/>
          <a:p>
            <a:fld id="{5D003D02-7E89-4EBF-B123-9C334E1BFEF7}" type="slidenum">
              <a:rPr lang="en-US" smtClean="0"/>
              <a:t>23</a:t>
            </a:fld>
            <a:endParaRPr lang="en-US"/>
          </a:p>
        </p:txBody>
      </p:sp>
    </p:spTree>
    <p:extLst>
      <p:ext uri="{BB962C8B-B14F-4D97-AF65-F5344CB8AC3E}">
        <p14:creationId xmlns:p14="http://schemas.microsoft.com/office/powerpoint/2010/main" val="4055576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err="1"/>
              <a:t>When</a:t>
            </a:r>
            <a:r>
              <a:rPr lang="it-IT" dirty="0"/>
              <a:t> </a:t>
            </a:r>
            <a:r>
              <a:rPr lang="it-IT" dirty="0" err="1"/>
              <a:t>dealing</a:t>
            </a:r>
            <a:r>
              <a:rPr lang="it-IT" dirty="0"/>
              <a:t> with </a:t>
            </a:r>
            <a:r>
              <a:rPr lang="it-IT" dirty="0" err="1"/>
              <a:t>research</a:t>
            </a:r>
            <a:r>
              <a:rPr lang="it-IT" dirty="0"/>
              <a:t> and </a:t>
            </a:r>
            <a:r>
              <a:rPr lang="it-IT" dirty="0" err="1"/>
              <a:t>development</a:t>
            </a:r>
            <a:r>
              <a:rPr lang="it-IT" dirty="0"/>
              <a:t> </a:t>
            </a:r>
            <a:r>
              <a:rPr lang="it-IT" dirty="0" err="1"/>
              <a:t>we</a:t>
            </a:r>
            <a:r>
              <a:rPr lang="it-IT" dirty="0"/>
              <a:t> </a:t>
            </a:r>
            <a:r>
              <a:rPr lang="it-IT" dirty="0" err="1"/>
              <a:t>meet</a:t>
            </a:r>
            <a:r>
              <a:rPr lang="it-IT" dirty="0"/>
              <a:t> </a:t>
            </a:r>
            <a:r>
              <a:rPr lang="it-IT" dirty="0" err="1"/>
              <a:t>two</a:t>
            </a:r>
            <a:r>
              <a:rPr lang="it-IT" dirty="0"/>
              <a:t> </a:t>
            </a:r>
            <a:r>
              <a:rPr lang="it-IT" dirty="0" err="1"/>
              <a:t>possible</a:t>
            </a:r>
            <a:r>
              <a:rPr lang="it-IT" dirty="0"/>
              <a:t> </a:t>
            </a:r>
            <a:r>
              <a:rPr lang="it-IT" dirty="0" err="1"/>
              <a:t>approaches</a:t>
            </a:r>
            <a:r>
              <a:rPr lang="it-IT" dirty="0"/>
              <a:t> </a:t>
            </a:r>
          </a:p>
          <a:p>
            <a:r>
              <a:rPr lang="it-IT" dirty="0" err="1"/>
              <a:t>Indeed</a:t>
            </a:r>
            <a:r>
              <a:rPr lang="it-IT" dirty="0"/>
              <a:t> the </a:t>
            </a:r>
            <a:r>
              <a:rPr lang="it-IT" dirty="0" err="1"/>
              <a:t>reserach</a:t>
            </a:r>
            <a:r>
              <a:rPr lang="it-IT" dirty="0"/>
              <a:t> show </a:t>
            </a:r>
            <a:r>
              <a:rPr lang="it-IT" dirty="0" err="1"/>
              <a:t>that</a:t>
            </a:r>
            <a:r>
              <a:rPr lang="it-IT" dirty="0"/>
              <a:t> the </a:t>
            </a:r>
            <a:r>
              <a:rPr lang="it-IT" dirty="0" err="1"/>
              <a:t>quesiton</a:t>
            </a:r>
            <a:r>
              <a:rPr lang="it-IT" dirty="0"/>
              <a:t> </a:t>
            </a:r>
            <a:r>
              <a:rPr lang="it-IT" dirty="0" err="1"/>
              <a:t>is</a:t>
            </a:r>
            <a:r>
              <a:rPr lang="it-IT" dirty="0"/>
              <a:t> </a:t>
            </a:r>
            <a:r>
              <a:rPr lang="it-IT" dirty="0" err="1"/>
              <a:t>much</a:t>
            </a:r>
            <a:r>
              <a:rPr lang="it-IT" dirty="0"/>
              <a:t> more </a:t>
            </a:r>
            <a:r>
              <a:rPr lang="it-IT" dirty="0" err="1"/>
              <a:t>complex</a:t>
            </a:r>
            <a:r>
              <a:rPr lang="it-IT" dirty="0"/>
              <a:t> and </a:t>
            </a:r>
            <a:r>
              <a:rPr lang="it-IT" dirty="0" err="1"/>
              <a:t>follow</a:t>
            </a:r>
            <a:r>
              <a:rPr lang="it-IT" dirty="0"/>
              <a:t> a </a:t>
            </a:r>
            <a:r>
              <a:rPr lang="it-IT" dirty="0" err="1"/>
              <a:t>vaiety</a:t>
            </a:r>
            <a:r>
              <a:rPr lang="it-IT" dirty="0"/>
              <a:t> of </a:t>
            </a:r>
            <a:r>
              <a:rPr lang="it-IT" dirty="0" err="1"/>
              <a:t>paths</a:t>
            </a:r>
            <a:endParaRPr lang="it-IT" dirty="0"/>
          </a:p>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24</a:t>
            </a:fld>
            <a:endParaRPr lang="en-US"/>
          </a:p>
        </p:txBody>
      </p:sp>
    </p:spTree>
    <p:extLst>
      <p:ext uri="{BB962C8B-B14F-4D97-AF65-F5344CB8AC3E}">
        <p14:creationId xmlns:p14="http://schemas.microsoft.com/office/powerpoint/2010/main" val="17500121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To work on </a:t>
            </a:r>
            <a:r>
              <a:rPr lang="it-IT" dirty="0" err="1"/>
              <a:t>innovation</a:t>
            </a:r>
            <a:r>
              <a:rPr lang="it-IT" dirty="0"/>
              <a:t> </a:t>
            </a:r>
            <a:r>
              <a:rPr lang="it-IT" dirty="0" err="1"/>
              <a:t>projectrs</a:t>
            </a:r>
            <a:r>
              <a:rPr lang="it-IT" dirty="0"/>
              <a:t> </a:t>
            </a:r>
            <a:r>
              <a:rPr lang="it-IT" dirty="0" err="1"/>
              <a:t>firms</a:t>
            </a:r>
            <a:r>
              <a:rPr lang="it-IT" dirty="0"/>
              <a:t> </a:t>
            </a:r>
            <a:r>
              <a:rPr lang="it-IT" dirty="0" err="1"/>
              <a:t>often</a:t>
            </a:r>
            <a:r>
              <a:rPr lang="it-IT" dirty="0"/>
              <a:t> create </a:t>
            </a:r>
            <a:r>
              <a:rPr lang="it-IT" dirty="0" err="1"/>
              <a:t>links</a:t>
            </a:r>
            <a:r>
              <a:rPr lang="it-IT" dirty="0"/>
              <a:t> with </a:t>
            </a:r>
            <a:r>
              <a:rPr lang="it-IT" dirty="0" err="1"/>
              <a:t>customers</a:t>
            </a:r>
            <a:r>
              <a:rPr lang="it-IT" dirty="0"/>
              <a:t>… </a:t>
            </a:r>
          </a:p>
          <a:p>
            <a:r>
              <a:rPr lang="it-IT" dirty="0"/>
              <a:t>ALLAIANSIS</a:t>
            </a:r>
          </a:p>
          <a:p>
            <a:r>
              <a:rPr lang="it-IT" dirty="0"/>
              <a:t>LAISENSIS </a:t>
            </a:r>
          </a:p>
        </p:txBody>
      </p:sp>
      <p:sp>
        <p:nvSpPr>
          <p:cNvPr id="4" name="Segnaposto numero diapositiva 3"/>
          <p:cNvSpPr>
            <a:spLocks noGrp="1"/>
          </p:cNvSpPr>
          <p:nvPr>
            <p:ph type="sldNum" sz="quarter" idx="5"/>
          </p:nvPr>
        </p:nvSpPr>
        <p:spPr/>
        <p:txBody>
          <a:bodyPr/>
          <a:lstStyle/>
          <a:p>
            <a:fld id="{5D003D02-7E89-4EBF-B123-9C334E1BFEF7}" type="slidenum">
              <a:rPr lang="en-US" smtClean="0"/>
              <a:t>25</a:t>
            </a:fld>
            <a:endParaRPr lang="en-US"/>
          </a:p>
        </p:txBody>
      </p:sp>
    </p:spTree>
    <p:extLst>
      <p:ext uri="{BB962C8B-B14F-4D97-AF65-F5344CB8AC3E}">
        <p14:creationId xmlns:p14="http://schemas.microsoft.com/office/powerpoint/2010/main" val="21914417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BLURRED: OFFUSCATO…FOGGY </a:t>
            </a:r>
          </a:p>
        </p:txBody>
      </p:sp>
      <p:sp>
        <p:nvSpPr>
          <p:cNvPr id="4" name="Segnaposto numero diapositiva 3"/>
          <p:cNvSpPr>
            <a:spLocks noGrp="1"/>
          </p:cNvSpPr>
          <p:nvPr>
            <p:ph type="sldNum" sz="quarter" idx="5"/>
          </p:nvPr>
        </p:nvSpPr>
        <p:spPr/>
        <p:txBody>
          <a:bodyPr/>
          <a:lstStyle/>
          <a:p>
            <a:fld id="{5D003D02-7E89-4EBF-B123-9C334E1BFEF7}" type="slidenum">
              <a:rPr lang="en-US" smtClean="0"/>
              <a:t>27</a:t>
            </a:fld>
            <a:endParaRPr lang="en-US"/>
          </a:p>
        </p:txBody>
      </p:sp>
    </p:spTree>
    <p:extLst>
      <p:ext uri="{BB962C8B-B14F-4D97-AF65-F5344CB8AC3E}">
        <p14:creationId xmlns:p14="http://schemas.microsoft.com/office/powerpoint/2010/main" val="7957261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err="1"/>
              <a:t>Infleunza</a:t>
            </a:r>
            <a:r>
              <a:rPr lang="it-IT" dirty="0"/>
              <a:t> usare a proprio vantaggio</a:t>
            </a:r>
          </a:p>
          <a:p>
            <a:endParaRPr lang="it-IT" dirty="0"/>
          </a:p>
        </p:txBody>
      </p:sp>
      <p:sp>
        <p:nvSpPr>
          <p:cNvPr id="4" name="Segnaposto numero diapositiva 3"/>
          <p:cNvSpPr>
            <a:spLocks noGrp="1"/>
          </p:cNvSpPr>
          <p:nvPr>
            <p:ph type="sldNum" sz="quarter" idx="5"/>
          </p:nvPr>
        </p:nvSpPr>
        <p:spPr/>
        <p:txBody>
          <a:bodyPr/>
          <a:lstStyle/>
          <a:p>
            <a:fld id="{5D003D02-7E89-4EBF-B123-9C334E1BFEF7}" type="slidenum">
              <a:rPr lang="en-US" smtClean="0"/>
              <a:t>4</a:t>
            </a:fld>
            <a:endParaRPr lang="en-US"/>
          </a:p>
        </p:txBody>
      </p:sp>
    </p:spTree>
    <p:extLst>
      <p:ext uri="{BB962C8B-B14F-4D97-AF65-F5344CB8AC3E}">
        <p14:creationId xmlns:p14="http://schemas.microsoft.com/office/powerpoint/2010/main" val="30571495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err="1"/>
              <a:t>One</a:t>
            </a:r>
            <a:r>
              <a:rPr lang="it-IT" dirty="0"/>
              <a:t> pillar of </a:t>
            </a:r>
            <a:r>
              <a:rPr lang="it-IT" dirty="0" err="1"/>
              <a:t>innovation</a:t>
            </a:r>
            <a:r>
              <a:rPr lang="it-IT" dirty="0"/>
              <a:t> </a:t>
            </a:r>
            <a:r>
              <a:rPr lang="it-IT" dirty="0" err="1"/>
              <a:t>is</a:t>
            </a:r>
            <a:r>
              <a:rPr lang="it-IT" dirty="0"/>
              <a:t> of </a:t>
            </a:r>
            <a:r>
              <a:rPr lang="it-IT" dirty="0" err="1"/>
              <a:t>course</a:t>
            </a:r>
            <a:r>
              <a:rPr lang="it-IT" dirty="0"/>
              <a:t> </a:t>
            </a:r>
            <a:r>
              <a:rPr lang="it-IT" dirty="0" err="1"/>
              <a:t>creativity</a:t>
            </a:r>
            <a:r>
              <a:rPr lang="it-IT" dirty="0"/>
              <a:t> </a:t>
            </a:r>
          </a:p>
          <a:p>
            <a:endParaRPr lang="it-IT" dirty="0"/>
          </a:p>
          <a:p>
            <a:r>
              <a:rPr lang="it-IT" dirty="0"/>
              <a:t>Reintroduce a new style for an </a:t>
            </a:r>
            <a:r>
              <a:rPr lang="it-IT" dirty="0" err="1"/>
              <a:t>already</a:t>
            </a:r>
            <a:r>
              <a:rPr lang="it-IT" dirty="0"/>
              <a:t> </a:t>
            </a:r>
            <a:r>
              <a:rPr lang="it-IT" dirty="0" err="1"/>
              <a:t>existing</a:t>
            </a:r>
            <a:r>
              <a:rPr lang="it-IT" dirty="0"/>
              <a:t> </a:t>
            </a:r>
            <a:r>
              <a:rPr lang="it-IT" dirty="0" err="1"/>
              <a:t>invention</a:t>
            </a:r>
            <a:r>
              <a:rPr lang="it-IT" dirty="0"/>
              <a:t> </a:t>
            </a:r>
          </a:p>
        </p:txBody>
      </p:sp>
      <p:sp>
        <p:nvSpPr>
          <p:cNvPr id="4" name="Segnaposto numero diapositiva 3"/>
          <p:cNvSpPr>
            <a:spLocks noGrp="1"/>
          </p:cNvSpPr>
          <p:nvPr>
            <p:ph type="sldNum" sz="quarter" idx="5"/>
          </p:nvPr>
        </p:nvSpPr>
        <p:spPr/>
        <p:txBody>
          <a:bodyPr/>
          <a:lstStyle/>
          <a:p>
            <a:fld id="{5D003D02-7E89-4EBF-B123-9C334E1BFEF7}" type="slidenum">
              <a:rPr lang="en-US" smtClean="0"/>
              <a:t>6</a:t>
            </a:fld>
            <a:endParaRPr lang="en-US"/>
          </a:p>
        </p:txBody>
      </p:sp>
    </p:spTree>
    <p:extLst>
      <p:ext uri="{BB962C8B-B14F-4D97-AF65-F5344CB8AC3E}">
        <p14:creationId xmlns:p14="http://schemas.microsoft.com/office/powerpoint/2010/main" val="6604098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err="1"/>
              <a:t>Linked</a:t>
            </a:r>
            <a:r>
              <a:rPr lang="it-IT" dirty="0"/>
              <a:t> to or due to </a:t>
            </a:r>
          </a:p>
        </p:txBody>
      </p:sp>
      <p:sp>
        <p:nvSpPr>
          <p:cNvPr id="4" name="Segnaposto numero diapositiva 3"/>
          <p:cNvSpPr>
            <a:spLocks noGrp="1"/>
          </p:cNvSpPr>
          <p:nvPr>
            <p:ph type="sldNum" sz="quarter" idx="5"/>
          </p:nvPr>
        </p:nvSpPr>
        <p:spPr/>
        <p:txBody>
          <a:bodyPr/>
          <a:lstStyle/>
          <a:p>
            <a:fld id="{5D003D02-7E89-4EBF-B123-9C334E1BFEF7}" type="slidenum">
              <a:rPr lang="en-US" smtClean="0"/>
              <a:t>7</a:t>
            </a:fld>
            <a:endParaRPr lang="en-US"/>
          </a:p>
        </p:txBody>
      </p:sp>
    </p:spTree>
    <p:extLst>
      <p:ext uri="{BB962C8B-B14F-4D97-AF65-F5344CB8AC3E}">
        <p14:creationId xmlns:p14="http://schemas.microsoft.com/office/powerpoint/2010/main" val="35662559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err="1"/>
              <a:t>This</a:t>
            </a:r>
            <a:r>
              <a:rPr lang="it-IT" dirty="0"/>
              <a:t> </a:t>
            </a:r>
            <a:r>
              <a:rPr lang="it-IT" dirty="0" err="1"/>
              <a:t>element</a:t>
            </a:r>
            <a:r>
              <a:rPr lang="it-IT" dirty="0"/>
              <a:t> </a:t>
            </a:r>
            <a:r>
              <a:rPr lang="it-IT" dirty="0" err="1"/>
              <a:t>is</a:t>
            </a:r>
            <a:r>
              <a:rPr lang="it-IT" dirty="0"/>
              <a:t> more </a:t>
            </a:r>
            <a:r>
              <a:rPr lang="it-IT" dirty="0" err="1"/>
              <a:t>ambiguous</a:t>
            </a:r>
            <a:r>
              <a:rPr lang="it-IT" dirty="0"/>
              <a:t>, more </a:t>
            </a:r>
            <a:r>
              <a:rPr lang="it-IT" dirty="0" err="1"/>
              <a:t>complex</a:t>
            </a:r>
            <a:r>
              <a:rPr lang="it-IT" dirty="0"/>
              <a:t>  </a:t>
            </a:r>
          </a:p>
        </p:txBody>
      </p:sp>
      <p:sp>
        <p:nvSpPr>
          <p:cNvPr id="4" name="Segnaposto numero diapositiva 3"/>
          <p:cNvSpPr>
            <a:spLocks noGrp="1"/>
          </p:cNvSpPr>
          <p:nvPr>
            <p:ph type="sldNum" sz="quarter" idx="5"/>
          </p:nvPr>
        </p:nvSpPr>
        <p:spPr/>
        <p:txBody>
          <a:bodyPr/>
          <a:lstStyle/>
          <a:p>
            <a:fld id="{5D003D02-7E89-4EBF-B123-9C334E1BFEF7}" type="slidenum">
              <a:rPr lang="en-US" smtClean="0"/>
              <a:t>10</a:t>
            </a:fld>
            <a:endParaRPr lang="en-US"/>
          </a:p>
        </p:txBody>
      </p:sp>
    </p:spTree>
    <p:extLst>
      <p:ext uri="{BB962C8B-B14F-4D97-AF65-F5344CB8AC3E}">
        <p14:creationId xmlns:p14="http://schemas.microsoft.com/office/powerpoint/2010/main" val="2772134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Can </a:t>
            </a:r>
            <a:r>
              <a:rPr lang="it-IT" dirty="0" err="1"/>
              <a:t>have</a:t>
            </a:r>
            <a:r>
              <a:rPr lang="it-IT" dirty="0"/>
              <a:t> </a:t>
            </a:r>
            <a:r>
              <a:rPr lang="it-IT" dirty="0" err="1"/>
              <a:t>also</a:t>
            </a:r>
            <a:r>
              <a:rPr lang="it-IT" dirty="0"/>
              <a:t> a negative </a:t>
            </a:r>
            <a:r>
              <a:rPr lang="it-IT" dirty="0" err="1"/>
              <a:t>effect</a:t>
            </a:r>
            <a:r>
              <a:rPr lang="it-IT" dirty="0"/>
              <a:t> </a:t>
            </a:r>
          </a:p>
        </p:txBody>
      </p:sp>
      <p:sp>
        <p:nvSpPr>
          <p:cNvPr id="4" name="Segnaposto numero diapositiva 3"/>
          <p:cNvSpPr>
            <a:spLocks noGrp="1"/>
          </p:cNvSpPr>
          <p:nvPr>
            <p:ph type="sldNum" sz="quarter" idx="5"/>
          </p:nvPr>
        </p:nvSpPr>
        <p:spPr/>
        <p:txBody>
          <a:bodyPr/>
          <a:lstStyle/>
          <a:p>
            <a:fld id="{5D003D02-7E89-4EBF-B123-9C334E1BFEF7}" type="slidenum">
              <a:rPr lang="en-US" smtClean="0"/>
              <a:t>12</a:t>
            </a:fld>
            <a:endParaRPr lang="en-US"/>
          </a:p>
        </p:txBody>
      </p:sp>
    </p:spTree>
    <p:extLst>
      <p:ext uri="{BB962C8B-B14F-4D97-AF65-F5344CB8AC3E}">
        <p14:creationId xmlns:p14="http://schemas.microsoft.com/office/powerpoint/2010/main" val="7871735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err="1"/>
              <a:t>Hindered</a:t>
            </a:r>
            <a:r>
              <a:rPr lang="it-IT" dirty="0"/>
              <a:t> or </a:t>
            </a:r>
            <a:r>
              <a:rPr lang="it-IT" dirty="0" err="1"/>
              <a:t>hampered</a:t>
            </a:r>
            <a:r>
              <a:rPr lang="it-IT" dirty="0"/>
              <a:t> </a:t>
            </a:r>
          </a:p>
          <a:p>
            <a:endParaRPr lang="it-IT" dirty="0"/>
          </a:p>
          <a:p>
            <a:r>
              <a:rPr lang="it-IT" dirty="0" err="1"/>
              <a:t>Encourage</a:t>
            </a:r>
            <a:r>
              <a:rPr lang="it-IT" dirty="0"/>
              <a:t> </a:t>
            </a:r>
            <a:r>
              <a:rPr lang="it-IT" dirty="0" err="1"/>
              <a:t>inspire</a:t>
            </a:r>
            <a:r>
              <a:rPr lang="it-IT" dirty="0"/>
              <a:t> </a:t>
            </a:r>
          </a:p>
          <a:p>
            <a:endParaRPr lang="it-IT" dirty="0"/>
          </a:p>
          <a:p>
            <a:r>
              <a:rPr lang="it-IT" dirty="0" err="1"/>
              <a:t>Each</a:t>
            </a:r>
            <a:r>
              <a:rPr lang="it-IT" dirty="0"/>
              <a:t> </a:t>
            </a:r>
            <a:r>
              <a:rPr lang="it-IT" dirty="0" err="1"/>
              <a:t>employee</a:t>
            </a:r>
            <a:r>
              <a:rPr lang="it-IT" dirty="0"/>
              <a:t> can </a:t>
            </a:r>
            <a:r>
              <a:rPr lang="it-IT" dirty="0" err="1"/>
              <a:t>write</a:t>
            </a:r>
            <a:r>
              <a:rPr lang="it-IT" dirty="0"/>
              <a:t> down some </a:t>
            </a:r>
            <a:r>
              <a:rPr lang="it-IT" dirty="0" err="1"/>
              <a:t>ieds</a:t>
            </a:r>
            <a:r>
              <a:rPr lang="it-IT" dirty="0"/>
              <a:t>..the </a:t>
            </a:r>
            <a:r>
              <a:rPr lang="it-IT" dirty="0" err="1"/>
              <a:t>most</a:t>
            </a:r>
            <a:r>
              <a:rPr lang="it-IT" dirty="0"/>
              <a:t> </a:t>
            </a:r>
            <a:r>
              <a:rPr lang="it-IT" dirty="0" err="1"/>
              <a:t>interesting</a:t>
            </a:r>
            <a:r>
              <a:rPr lang="it-IT" dirty="0"/>
              <a:t> </a:t>
            </a:r>
            <a:r>
              <a:rPr lang="it-IT" dirty="0" err="1"/>
              <a:t>ideas</a:t>
            </a:r>
            <a:r>
              <a:rPr lang="it-IT" dirty="0"/>
              <a:t> are </a:t>
            </a:r>
            <a:r>
              <a:rPr lang="it-IT" dirty="0" err="1"/>
              <a:t>given</a:t>
            </a:r>
            <a:r>
              <a:rPr lang="it-IT" dirty="0"/>
              <a:t> a </a:t>
            </a:r>
            <a:r>
              <a:rPr lang="it-IT" dirty="0" err="1"/>
              <a:t>prize</a:t>
            </a:r>
            <a:r>
              <a:rPr lang="it-IT" dirty="0"/>
              <a:t>.</a:t>
            </a:r>
          </a:p>
          <a:p>
            <a:r>
              <a:rPr lang="it-IT" dirty="0"/>
              <a:t>Idea </a:t>
            </a:r>
            <a:r>
              <a:rPr lang="it-IT" dirty="0" err="1"/>
              <a:t>magament</a:t>
            </a:r>
            <a:r>
              <a:rPr lang="it-IT" dirty="0"/>
              <a:t> </a:t>
            </a:r>
            <a:r>
              <a:rPr lang="it-IT" dirty="0" err="1"/>
              <a:t>sysyem</a:t>
            </a:r>
            <a:r>
              <a:rPr lang="it-IT" dirty="0"/>
              <a:t> idea </a:t>
            </a:r>
            <a:r>
              <a:rPr lang="it-IT" dirty="0" err="1"/>
              <a:t>sent</a:t>
            </a:r>
            <a:r>
              <a:rPr lang="it-IT" dirty="0"/>
              <a:t> via email </a:t>
            </a:r>
            <a:r>
              <a:rPr lang="it-IT" dirty="0" err="1"/>
              <a:t>where</a:t>
            </a:r>
            <a:r>
              <a:rPr lang="it-IT" dirty="0"/>
              <a:t> </a:t>
            </a:r>
            <a:r>
              <a:rPr lang="it-IT" dirty="0" err="1"/>
              <a:t>all</a:t>
            </a:r>
            <a:r>
              <a:rPr lang="it-IT" dirty="0"/>
              <a:t> the </a:t>
            </a:r>
            <a:r>
              <a:rPr lang="it-IT" dirty="0" err="1"/>
              <a:t>employees</a:t>
            </a:r>
            <a:r>
              <a:rPr lang="it-IT" dirty="0"/>
              <a:t> can </a:t>
            </a:r>
            <a:r>
              <a:rPr lang="it-IT" dirty="0" err="1"/>
              <a:t>see</a:t>
            </a:r>
            <a:r>
              <a:rPr lang="it-IT" dirty="0"/>
              <a:t> the </a:t>
            </a:r>
            <a:r>
              <a:rPr lang="it-IT" dirty="0" err="1"/>
              <a:t>ideas</a:t>
            </a:r>
            <a:r>
              <a:rPr lang="it-IT" dirty="0"/>
              <a:t> and </a:t>
            </a:r>
            <a:r>
              <a:rPr lang="it-IT" dirty="0" err="1"/>
              <a:t>discuss</a:t>
            </a:r>
            <a:r>
              <a:rPr lang="it-IT" dirty="0"/>
              <a:t> </a:t>
            </a:r>
            <a:r>
              <a:rPr lang="it-IT" dirty="0" err="1"/>
              <a:t>them</a:t>
            </a:r>
            <a:r>
              <a:rPr lang="it-IT" dirty="0"/>
              <a:t> </a:t>
            </a:r>
          </a:p>
        </p:txBody>
      </p:sp>
      <p:sp>
        <p:nvSpPr>
          <p:cNvPr id="4" name="Segnaposto numero diapositiva 3"/>
          <p:cNvSpPr>
            <a:spLocks noGrp="1"/>
          </p:cNvSpPr>
          <p:nvPr>
            <p:ph type="sldNum" sz="quarter" idx="5"/>
          </p:nvPr>
        </p:nvSpPr>
        <p:spPr/>
        <p:txBody>
          <a:bodyPr/>
          <a:lstStyle/>
          <a:p>
            <a:fld id="{5D003D02-7E89-4EBF-B123-9C334E1BFEF7}" type="slidenum">
              <a:rPr lang="en-US" smtClean="0"/>
              <a:t>14</a:t>
            </a:fld>
            <a:endParaRPr lang="en-US"/>
          </a:p>
        </p:txBody>
      </p:sp>
    </p:spTree>
    <p:extLst>
      <p:ext uri="{BB962C8B-B14F-4D97-AF65-F5344CB8AC3E}">
        <p14:creationId xmlns:p14="http://schemas.microsoft.com/office/powerpoint/2010/main" val="11771477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err="1"/>
              <a:t>Cooperation</a:t>
            </a:r>
            <a:r>
              <a:rPr lang="it-IT" dirty="0"/>
              <a:t>, </a:t>
            </a:r>
            <a:r>
              <a:rPr lang="it-IT" dirty="0" err="1"/>
              <a:t>exchange</a:t>
            </a:r>
            <a:r>
              <a:rPr lang="it-IT" dirty="0"/>
              <a:t> </a:t>
            </a:r>
            <a:r>
              <a:rPr lang="it-IT" dirty="0" err="1"/>
              <a:t>bewtween</a:t>
            </a:r>
            <a:r>
              <a:rPr lang="it-IT" dirty="0"/>
              <a:t> </a:t>
            </a:r>
            <a:r>
              <a:rPr lang="it-IT" dirty="0" err="1"/>
              <a:t>manangers</a:t>
            </a:r>
            <a:r>
              <a:rPr lang="it-IT" dirty="0"/>
              <a:t> and </a:t>
            </a:r>
            <a:r>
              <a:rPr lang="it-IT" dirty="0" err="1"/>
              <a:t>employees</a:t>
            </a:r>
            <a:r>
              <a:rPr lang="it-IT" dirty="0"/>
              <a:t> </a:t>
            </a:r>
          </a:p>
        </p:txBody>
      </p:sp>
      <p:sp>
        <p:nvSpPr>
          <p:cNvPr id="4" name="Segnaposto numero diapositiva 3"/>
          <p:cNvSpPr>
            <a:spLocks noGrp="1"/>
          </p:cNvSpPr>
          <p:nvPr>
            <p:ph type="sldNum" sz="quarter" idx="5"/>
          </p:nvPr>
        </p:nvSpPr>
        <p:spPr/>
        <p:txBody>
          <a:bodyPr/>
          <a:lstStyle/>
          <a:p>
            <a:fld id="{5D003D02-7E89-4EBF-B123-9C334E1BFEF7}" type="slidenum">
              <a:rPr lang="en-US" smtClean="0"/>
              <a:t>15</a:t>
            </a:fld>
            <a:endParaRPr lang="en-US"/>
          </a:p>
        </p:txBody>
      </p:sp>
    </p:spTree>
    <p:extLst>
      <p:ext uri="{BB962C8B-B14F-4D97-AF65-F5344CB8AC3E}">
        <p14:creationId xmlns:p14="http://schemas.microsoft.com/office/powerpoint/2010/main" val="24295239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A </a:t>
            </a:r>
            <a:r>
              <a:rPr lang="it-IT" dirty="0" err="1"/>
              <a:t>context</a:t>
            </a:r>
            <a:r>
              <a:rPr lang="it-IT" dirty="0"/>
              <a:t> </a:t>
            </a:r>
            <a:r>
              <a:rPr lang="it-IT" dirty="0" err="1"/>
              <a:t>where</a:t>
            </a:r>
            <a:r>
              <a:rPr lang="it-IT" dirty="0"/>
              <a:t> </a:t>
            </a:r>
            <a:r>
              <a:rPr lang="it-IT" dirty="0" err="1"/>
              <a:t>innovations</a:t>
            </a:r>
            <a:r>
              <a:rPr lang="it-IT" dirty="0"/>
              <a:t> are </a:t>
            </a:r>
            <a:r>
              <a:rPr lang="it-IT" dirty="0" err="1"/>
              <a:t>given</a:t>
            </a:r>
            <a:r>
              <a:rPr lang="it-IT" dirty="0"/>
              <a:t> large room and </a:t>
            </a:r>
            <a:r>
              <a:rPr lang="it-IT" dirty="0" err="1"/>
              <a:t>importance</a:t>
            </a:r>
            <a:r>
              <a:rPr lang="it-IT" dirty="0"/>
              <a:t> and </a:t>
            </a:r>
            <a:r>
              <a:rPr lang="it-IT" dirty="0" err="1"/>
              <a:t>visibility</a:t>
            </a:r>
            <a:r>
              <a:rPr lang="it-IT" dirty="0"/>
              <a:t> and </a:t>
            </a:r>
            <a:r>
              <a:rPr lang="it-IT" dirty="0" err="1"/>
              <a:t>satisfaction</a:t>
            </a:r>
            <a:r>
              <a:rPr lang="it-IT" dirty="0"/>
              <a:t> and </a:t>
            </a:r>
            <a:r>
              <a:rPr lang="it-IT" dirty="0" err="1"/>
              <a:t>compensation</a:t>
            </a:r>
            <a:r>
              <a:rPr lang="it-IT" dirty="0"/>
              <a:t> </a:t>
            </a:r>
          </a:p>
        </p:txBody>
      </p:sp>
      <p:sp>
        <p:nvSpPr>
          <p:cNvPr id="4" name="Segnaposto numero diapositiva 3"/>
          <p:cNvSpPr>
            <a:spLocks noGrp="1"/>
          </p:cNvSpPr>
          <p:nvPr>
            <p:ph type="sldNum" sz="quarter" idx="5"/>
          </p:nvPr>
        </p:nvSpPr>
        <p:spPr/>
        <p:txBody>
          <a:bodyPr/>
          <a:lstStyle/>
          <a:p>
            <a:fld id="{5D003D02-7E89-4EBF-B123-9C334E1BFEF7}" type="slidenum">
              <a:rPr lang="en-US" smtClean="0"/>
              <a:t>16</a:t>
            </a:fld>
            <a:endParaRPr lang="en-US"/>
          </a:p>
        </p:txBody>
      </p:sp>
    </p:spTree>
    <p:extLst>
      <p:ext uri="{BB962C8B-B14F-4D97-AF65-F5344CB8AC3E}">
        <p14:creationId xmlns:p14="http://schemas.microsoft.com/office/powerpoint/2010/main" val="15709008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edTagline-Gray BG, 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 name="Slide Title"/>
          <p:cNvSpPr>
            <a:spLocks noGrp="1"/>
          </p:cNvSpPr>
          <p:nvPr>
            <p:ph type="ctrTitle"/>
          </p:nvPr>
        </p:nvSpPr>
        <p:spPr>
          <a:xfrm>
            <a:off x="49530" y="3429000"/>
            <a:ext cx="561594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a:t>Click to edit Master title style</a:t>
            </a:r>
            <a:endParaRPr lang="en-US" dirty="0"/>
          </a:p>
        </p:txBody>
      </p:sp>
      <p:sp>
        <p:nvSpPr>
          <p:cNvPr id="7" name="Text Placeholder 1"/>
          <p:cNvSpPr>
            <a:spLocks noGrp="1"/>
          </p:cNvSpPr>
          <p:nvPr>
            <p:ph type="body" sz="quarter" idx="10"/>
          </p:nvPr>
        </p:nvSpPr>
        <p:spPr>
          <a:xfrm>
            <a:off x="49530" y="4114800"/>
            <a:ext cx="5615940" cy="685800"/>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15602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WhiteTagline-Gray BG, Title 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 name="Slide Title"/>
          <p:cNvSpPr>
            <a:spLocks noGrp="1"/>
          </p:cNvSpPr>
          <p:nvPr>
            <p:ph type="ctrTitle"/>
          </p:nvPr>
        </p:nvSpPr>
        <p:spPr>
          <a:xfrm>
            <a:off x="49530" y="3581400"/>
            <a:ext cx="561594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7"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1069168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WhiteTagline-Gray BG, Title Only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 name="Slide Title"/>
          <p:cNvSpPr>
            <a:spLocks noGrp="1"/>
          </p:cNvSpPr>
          <p:nvPr>
            <p:ph type="ctrTitle"/>
          </p:nvPr>
        </p:nvSpPr>
        <p:spPr>
          <a:xfrm>
            <a:off x="3436620" y="3581400"/>
            <a:ext cx="569976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4076172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WhiteTagline-SimpleTitle&amp;Subtitle">
    <p:spTree>
      <p:nvGrpSpPr>
        <p:cNvPr id="1" name=""/>
        <p:cNvGrpSpPr/>
        <p:nvPr/>
      </p:nvGrpSpPr>
      <p:grpSpPr>
        <a:xfrm>
          <a:off x="0" y="0"/>
          <a:ext cx="0" cy="0"/>
          <a:chOff x="0" y="0"/>
          <a:chExt cx="0" cy="0"/>
        </a:xfrm>
      </p:grpSpPr>
      <p:sp>
        <p:nvSpPr>
          <p:cNvPr id="2" name="Slide Title"/>
          <p:cNvSpPr>
            <a:spLocks noGrp="1"/>
          </p:cNvSpPr>
          <p:nvPr>
            <p:ph type="ctrTitle"/>
          </p:nvPr>
        </p:nvSpPr>
        <p:spPr>
          <a:xfrm>
            <a:off x="0" y="2130426"/>
            <a:ext cx="9144000" cy="1470025"/>
          </a:xfrm>
          <a:prstGeom prst="rect">
            <a:avLst/>
          </a:prstGeom>
        </p:spPr>
        <p:txBody>
          <a:bodyPr/>
          <a:lstStyle>
            <a:lvl1pPr>
              <a:defRPr sz="4800">
                <a:solidFill>
                  <a:schemeClr val="bg2"/>
                </a:solidFill>
                <a:latin typeface="+mj-lt"/>
              </a:defRPr>
            </a:lvl1pPr>
          </a:lstStyle>
          <a:p>
            <a:r>
              <a:rPr lang="en-US" dirty="0"/>
              <a:t>Click to edit Master title style</a:t>
            </a:r>
          </a:p>
        </p:txBody>
      </p:sp>
      <p:sp>
        <p:nvSpPr>
          <p:cNvPr id="3" name="Subtitle 1"/>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6A6A6A"/>
                </a:solidFill>
                <a:latin typeface="Arum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42355271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WhiteTagline-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5"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22294791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WhiteTagline-Title above text">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2775099"/>
            <a:ext cx="7772400" cy="1362075"/>
          </a:xfrm>
          <a:prstGeom prst="rect">
            <a:avLst/>
          </a:prstGeom>
        </p:spPr>
        <p:txBody>
          <a:bodyPr anchor="b" anchorCtr="0"/>
          <a:lstStyle>
            <a:lvl1pPr algn="l">
              <a:spcBef>
                <a:spcPts val="480"/>
              </a:spcBef>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4138613"/>
            <a:ext cx="7772400" cy="1500187"/>
          </a:xfrm>
          <a:prstGeom prst="rect">
            <a:avLst/>
          </a:prstGeom>
        </p:spPr>
        <p:txBody>
          <a:bodyPr anchor="t" anchorCtr="0"/>
          <a:lstStyle>
            <a:lvl1pPr marL="0" indent="0">
              <a:spcBef>
                <a:spcPts val="0"/>
              </a:spcBef>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36955695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0" y="228600"/>
            <a:ext cx="9144000"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Content Placeholder 1"/>
          <p:cNvSpPr>
            <a:spLocks noGrp="1"/>
          </p:cNvSpPr>
          <p:nvPr>
            <p:ph idx="1"/>
          </p:nvPr>
        </p:nvSpPr>
        <p:spPr>
          <a:xfrm>
            <a:off x="457200" y="990600"/>
            <a:ext cx="8229600" cy="5562600"/>
          </a:xfrm>
          <a:prstGeom prst="rect">
            <a:avLst/>
          </a:prstGeom>
        </p:spPr>
        <p:txBody>
          <a:bodyPr/>
          <a:lstStyle>
            <a:lvl1pPr marL="0" indent="0">
              <a:spcAft>
                <a:spcPts val="800"/>
              </a:spcAft>
              <a:buFont typeface="Arial" panose="020B0604020202020204" pitchFamily="34" charset="0"/>
              <a:buNone/>
              <a:defRPr sz="2400"/>
            </a:lvl1pPr>
            <a:lvl2pPr marL="742950" indent="-285750">
              <a:spcAft>
                <a:spcPts val="800"/>
              </a:spcAft>
              <a:buFont typeface="Arial" panose="020B0604020202020204" pitchFamily="34" charset="0"/>
              <a:buChar char="•"/>
              <a:defRPr sz="2000"/>
            </a:lvl2pPr>
            <a:lvl3pPr marL="1143000" indent="-228600">
              <a:spcAft>
                <a:spcPts val="800"/>
              </a:spcAft>
              <a:buFont typeface="Arial" panose="020B0604020202020204" pitchFamily="34" charset="0"/>
              <a:buChar char="•"/>
              <a:defRPr sz="1800"/>
            </a:lvl3pPr>
            <a:lvl4pPr marL="1600200" indent="-228600">
              <a:spcAft>
                <a:spcPts val="800"/>
              </a:spcAft>
              <a:buFont typeface="Arial" panose="020B0604020202020204" pitchFamily="34" charset="0"/>
              <a:buChar char="•"/>
              <a:defRPr sz="1600"/>
            </a:lvl4pPr>
            <a:lvl5pPr marL="2057400" indent="-22860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Jump Link"/>
          <p:cNvSpPr>
            <a:spLocks noGrp="1"/>
          </p:cNvSpPr>
          <p:nvPr>
            <p:ph type="body" sz="quarter" idx="17" hasCustomPrompt="1"/>
          </p:nvPr>
        </p:nvSpPr>
        <p:spPr>
          <a:xfrm>
            <a:off x="3465912" y="660565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3801041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NoBar-Six Content Placeholders">
    <p:spTree>
      <p:nvGrpSpPr>
        <p:cNvPr id="1" name=""/>
        <p:cNvGrpSpPr/>
        <p:nvPr/>
      </p:nvGrpSpPr>
      <p:grpSpPr>
        <a:xfrm>
          <a:off x="0" y="0"/>
          <a:ext cx="0" cy="0"/>
          <a:chOff x="0" y="0"/>
          <a:chExt cx="0" cy="0"/>
        </a:xfrm>
      </p:grpSpPr>
      <p:sp>
        <p:nvSpPr>
          <p:cNvPr id="2" name="Slide Title"/>
          <p:cNvSpPr>
            <a:spLocks noGrp="1"/>
          </p:cNvSpPr>
          <p:nvPr>
            <p:ph type="title"/>
          </p:nvPr>
        </p:nvSpPr>
        <p:spPr>
          <a:xfrm>
            <a:off x="0" y="228600"/>
            <a:ext cx="9144000" cy="639762"/>
          </a:xfrm>
          <a:prstGeom prst="rect">
            <a:avLst/>
          </a:prstGeom>
        </p:spPr>
        <p:txBody>
          <a:bodyPr/>
          <a:lstStyle>
            <a:lvl1pPr>
              <a:defRPr lang="en-US" sz="3600" dirty="0">
                <a:solidFill>
                  <a:schemeClr val="bg2"/>
                </a:solidFill>
              </a:defRPr>
            </a:lvl1pPr>
          </a:lstStyle>
          <a:p>
            <a:pPr lvl="0"/>
            <a:r>
              <a:rPr lang="en-US" dirty="0"/>
              <a:t>Click to edit Master title style</a:t>
            </a:r>
          </a:p>
        </p:txBody>
      </p:sp>
      <p:sp>
        <p:nvSpPr>
          <p:cNvPr id="8" name="Content Placeholder 1"/>
          <p:cNvSpPr>
            <a:spLocks noGrp="1"/>
          </p:cNvSpPr>
          <p:nvPr>
            <p:ph sz="quarter" idx="12"/>
          </p:nvPr>
        </p:nvSpPr>
        <p:spPr>
          <a:xfrm>
            <a:off x="533400" y="1066800"/>
            <a:ext cx="8153400" cy="83820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sz="quarter" idx="13"/>
          </p:nvPr>
        </p:nvSpPr>
        <p:spPr>
          <a:xfrm>
            <a:off x="533400" y="2011680"/>
            <a:ext cx="8153400" cy="76200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3"/>
          <p:cNvSpPr>
            <a:spLocks noGrp="1"/>
          </p:cNvSpPr>
          <p:nvPr>
            <p:ph sz="quarter" idx="14"/>
          </p:nvPr>
        </p:nvSpPr>
        <p:spPr>
          <a:xfrm>
            <a:off x="533400" y="2880360"/>
            <a:ext cx="8153400" cy="68580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4"/>
          <p:cNvSpPr>
            <a:spLocks noGrp="1"/>
          </p:cNvSpPr>
          <p:nvPr>
            <p:ph sz="quarter" idx="15"/>
          </p:nvPr>
        </p:nvSpPr>
        <p:spPr>
          <a:xfrm>
            <a:off x="533400" y="3672840"/>
            <a:ext cx="8153400" cy="83820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5"/>
          <p:cNvSpPr>
            <a:spLocks noGrp="1"/>
          </p:cNvSpPr>
          <p:nvPr>
            <p:ph sz="quarter" idx="10"/>
          </p:nvPr>
        </p:nvSpPr>
        <p:spPr>
          <a:xfrm>
            <a:off x="533400" y="4617720"/>
            <a:ext cx="8153400" cy="91440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6"/>
          <p:cNvSpPr>
            <a:spLocks noGrp="1"/>
          </p:cNvSpPr>
          <p:nvPr>
            <p:ph sz="quarter" idx="11"/>
          </p:nvPr>
        </p:nvSpPr>
        <p:spPr>
          <a:xfrm>
            <a:off x="533400" y="5638800"/>
            <a:ext cx="8153400" cy="76200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Jump Link"/>
          <p:cNvSpPr>
            <a:spLocks noGrp="1"/>
          </p:cNvSpPr>
          <p:nvPr>
            <p:ph type="body" sz="quarter" idx="17" hasCustomPrompt="1"/>
          </p:nvPr>
        </p:nvSpPr>
        <p:spPr>
          <a:xfrm>
            <a:off x="3465912" y="652945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1" name="Photo Credit"/>
          <p:cNvSpPr>
            <a:spLocks noGrp="1"/>
          </p:cNvSpPr>
          <p:nvPr>
            <p:ph type="body" sz="quarter" idx="16"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25620235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NoBar-12 Content Placeholders">
    <p:spTree>
      <p:nvGrpSpPr>
        <p:cNvPr id="1" name=""/>
        <p:cNvGrpSpPr/>
        <p:nvPr/>
      </p:nvGrpSpPr>
      <p:grpSpPr>
        <a:xfrm>
          <a:off x="0" y="0"/>
          <a:ext cx="0" cy="0"/>
          <a:chOff x="0" y="0"/>
          <a:chExt cx="0" cy="0"/>
        </a:xfrm>
      </p:grpSpPr>
      <p:sp>
        <p:nvSpPr>
          <p:cNvPr id="2" name="Slide Title"/>
          <p:cNvSpPr>
            <a:spLocks noGrp="1"/>
          </p:cNvSpPr>
          <p:nvPr>
            <p:ph type="title"/>
          </p:nvPr>
        </p:nvSpPr>
        <p:spPr>
          <a:xfrm>
            <a:off x="0" y="228600"/>
            <a:ext cx="9144000" cy="639762"/>
          </a:xfrm>
          <a:prstGeom prst="rect">
            <a:avLst/>
          </a:prstGeom>
        </p:spPr>
        <p:txBody>
          <a:bodyPr/>
          <a:lstStyle>
            <a:lvl1pPr>
              <a:defRPr lang="en-US" sz="3600" dirty="0">
                <a:solidFill>
                  <a:schemeClr val="bg2"/>
                </a:solidFill>
              </a:defRPr>
            </a:lvl1pPr>
          </a:lstStyle>
          <a:p>
            <a:pPr lvl="0"/>
            <a:r>
              <a:rPr lang="en-US" dirty="0"/>
              <a:t>Click to edit Master title style</a:t>
            </a:r>
          </a:p>
        </p:txBody>
      </p:sp>
      <p:sp>
        <p:nvSpPr>
          <p:cNvPr id="8" name="Content Placeholder 1"/>
          <p:cNvSpPr>
            <a:spLocks noGrp="1"/>
          </p:cNvSpPr>
          <p:nvPr>
            <p:ph sz="quarter" idx="12"/>
          </p:nvPr>
        </p:nvSpPr>
        <p:spPr>
          <a:xfrm>
            <a:off x="159416" y="1066800"/>
            <a:ext cx="4114800" cy="82296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sz="quarter" idx="13"/>
          </p:nvPr>
        </p:nvSpPr>
        <p:spPr>
          <a:xfrm>
            <a:off x="159416" y="1981200"/>
            <a:ext cx="4114800" cy="82296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3"/>
          <p:cNvSpPr>
            <a:spLocks noGrp="1"/>
          </p:cNvSpPr>
          <p:nvPr>
            <p:ph sz="quarter" idx="14"/>
          </p:nvPr>
        </p:nvSpPr>
        <p:spPr>
          <a:xfrm>
            <a:off x="159416" y="2895600"/>
            <a:ext cx="4114800" cy="82296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4"/>
          <p:cNvSpPr>
            <a:spLocks noGrp="1"/>
          </p:cNvSpPr>
          <p:nvPr>
            <p:ph sz="quarter" idx="15"/>
          </p:nvPr>
        </p:nvSpPr>
        <p:spPr>
          <a:xfrm>
            <a:off x="159416" y="3810000"/>
            <a:ext cx="4114800" cy="82296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5"/>
          <p:cNvSpPr>
            <a:spLocks noGrp="1"/>
          </p:cNvSpPr>
          <p:nvPr>
            <p:ph sz="quarter" idx="10"/>
          </p:nvPr>
        </p:nvSpPr>
        <p:spPr>
          <a:xfrm>
            <a:off x="159416" y="4724400"/>
            <a:ext cx="4114800" cy="82296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6"/>
          <p:cNvSpPr>
            <a:spLocks noGrp="1"/>
          </p:cNvSpPr>
          <p:nvPr>
            <p:ph sz="quarter" idx="11"/>
          </p:nvPr>
        </p:nvSpPr>
        <p:spPr>
          <a:xfrm>
            <a:off x="159416" y="5638800"/>
            <a:ext cx="4114800" cy="82296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Content Placeholder 7"/>
          <p:cNvSpPr>
            <a:spLocks noGrp="1"/>
          </p:cNvSpPr>
          <p:nvPr>
            <p:ph sz="quarter" idx="18"/>
          </p:nvPr>
        </p:nvSpPr>
        <p:spPr>
          <a:xfrm>
            <a:off x="4800600" y="1066800"/>
            <a:ext cx="4114800" cy="822960"/>
          </a:xfrm>
          <a:prstGeom prst="rect">
            <a:avLst/>
          </a:prstGeom>
        </p:spPr>
        <p:txBody>
          <a:bodyPr/>
          <a:lstStyle>
            <a:lvl1pPr>
              <a:defRPr lang="en-US" sz="2400" smtClean="0"/>
            </a:lvl1pPr>
            <a:lvl2pPr>
              <a:defRPr lang="en-US" sz="2000" smtClean="0"/>
            </a:lvl2pPr>
            <a:lvl3pPr>
              <a:defRPr lang="en-US" sz="1800" smtClean="0"/>
            </a:lvl3pPr>
            <a:lvl4pPr>
              <a:defRPr lang="en-US" sz="1600" smtClean="0"/>
            </a:lvl4pPr>
            <a:lvl5pPr>
              <a:defRPr lang="en-US" sz="1600"/>
            </a:lvl5pPr>
          </a:lstStyle>
          <a:p>
            <a:pPr marL="0" lvl="0" indent="0">
              <a:spcAft>
                <a:spcPts val="800"/>
              </a:spcAft>
              <a:buFont typeface="Arial" panose="020B0604020202020204" pitchFamily="34" charset="0"/>
              <a:buNone/>
            </a:pPr>
            <a:r>
              <a:rPr lang="en-US" dirty="0"/>
              <a:t>Click to edit Master text styles</a:t>
            </a:r>
          </a:p>
          <a:p>
            <a:pPr marL="800100" lvl="1" indent="-342900">
              <a:spcAft>
                <a:spcPts val="800"/>
              </a:spcAft>
              <a:buFont typeface="Arial" panose="020B0604020202020204" pitchFamily="34" charset="0"/>
              <a:buChar char="•"/>
            </a:pPr>
            <a:r>
              <a:rPr lang="en-US" dirty="0"/>
              <a:t>Second level</a:t>
            </a:r>
          </a:p>
          <a:p>
            <a:pPr marL="1200150" lvl="2" indent="-285750">
              <a:spcAft>
                <a:spcPts val="800"/>
              </a:spcAft>
              <a:buFont typeface="Arial" panose="020B0604020202020204" pitchFamily="34" charset="0"/>
            </a:pPr>
            <a:r>
              <a:rPr lang="en-US" dirty="0"/>
              <a:t>Third level</a:t>
            </a:r>
          </a:p>
          <a:p>
            <a:pPr marL="1657350" lvl="3" indent="-285750">
              <a:spcAft>
                <a:spcPts val="800"/>
              </a:spcAft>
              <a:buFont typeface="Arial" panose="020B0604020202020204" pitchFamily="34" charset="0"/>
              <a:buChar char="•"/>
            </a:pPr>
            <a:r>
              <a:rPr lang="en-US" dirty="0"/>
              <a:t>Fourth level</a:t>
            </a:r>
          </a:p>
          <a:p>
            <a:pPr marL="2114550" lvl="4" indent="-285750">
              <a:spcAft>
                <a:spcPts val="800"/>
              </a:spcAft>
              <a:buFont typeface="Arial" panose="020B0604020202020204" pitchFamily="34" charset="0"/>
              <a:buChar char="•"/>
            </a:pPr>
            <a:r>
              <a:rPr lang="en-US" dirty="0"/>
              <a:t>Fifth level</a:t>
            </a:r>
          </a:p>
        </p:txBody>
      </p:sp>
      <p:sp>
        <p:nvSpPr>
          <p:cNvPr id="19" name="Content Placeholder 8"/>
          <p:cNvSpPr>
            <a:spLocks noGrp="1"/>
          </p:cNvSpPr>
          <p:nvPr>
            <p:ph sz="quarter" idx="19"/>
          </p:nvPr>
        </p:nvSpPr>
        <p:spPr>
          <a:xfrm>
            <a:off x="4800600" y="1981200"/>
            <a:ext cx="4114800" cy="822960"/>
          </a:xfrm>
          <a:prstGeom prst="rect">
            <a:avLst/>
          </a:prstGeom>
        </p:spPr>
        <p:txBody>
          <a:bodyPr/>
          <a:lstStyle>
            <a:lvl1pPr>
              <a:defRPr lang="en-US" sz="2400" smtClean="0"/>
            </a:lvl1pPr>
            <a:lvl2pPr>
              <a:defRPr lang="en-US" sz="2000" smtClean="0"/>
            </a:lvl2pPr>
            <a:lvl3pPr>
              <a:defRPr lang="en-US" sz="1800" smtClean="0"/>
            </a:lvl3pPr>
            <a:lvl4pPr>
              <a:defRPr lang="en-US" sz="1600" smtClean="0"/>
            </a:lvl4pPr>
            <a:lvl5pPr>
              <a:defRPr lang="en-US" sz="1600"/>
            </a:lvl5pPr>
          </a:lstStyle>
          <a:p>
            <a:pPr marL="0" lvl="0" indent="0">
              <a:spcAft>
                <a:spcPts val="800"/>
              </a:spcAft>
              <a:buFont typeface="Arial" panose="020B0604020202020204" pitchFamily="34" charset="0"/>
              <a:buNone/>
            </a:pPr>
            <a:r>
              <a:rPr lang="en-US"/>
              <a:t>Click to edit Master text styles</a:t>
            </a:r>
          </a:p>
          <a:p>
            <a:pPr marL="800100" lvl="1" indent="-342900">
              <a:spcAft>
                <a:spcPts val="800"/>
              </a:spcAft>
              <a:buFont typeface="Arial" panose="020B0604020202020204" pitchFamily="34" charset="0"/>
              <a:buChar char="•"/>
            </a:pPr>
            <a:r>
              <a:rPr lang="en-US"/>
              <a:t>Second level</a:t>
            </a:r>
          </a:p>
          <a:p>
            <a:pPr marL="1200150" lvl="2" indent="-285750">
              <a:spcAft>
                <a:spcPts val="800"/>
              </a:spcAft>
              <a:buFont typeface="Arial" panose="020B0604020202020204" pitchFamily="34" charset="0"/>
            </a:pPr>
            <a:r>
              <a:rPr lang="en-US"/>
              <a:t>Third level</a:t>
            </a:r>
          </a:p>
          <a:p>
            <a:pPr marL="1657350" lvl="3" indent="-285750">
              <a:spcAft>
                <a:spcPts val="800"/>
              </a:spcAft>
              <a:buFont typeface="Arial" panose="020B0604020202020204" pitchFamily="34" charset="0"/>
              <a:buChar char="•"/>
            </a:pPr>
            <a:r>
              <a:rPr lang="en-US"/>
              <a:t>Fourth level</a:t>
            </a:r>
          </a:p>
          <a:p>
            <a:pPr marL="2114550" lvl="4" indent="-285750">
              <a:spcAft>
                <a:spcPts val="800"/>
              </a:spcAft>
              <a:buFont typeface="Arial" panose="020B0604020202020204" pitchFamily="34" charset="0"/>
              <a:buChar char="•"/>
            </a:pPr>
            <a:r>
              <a:rPr lang="en-US"/>
              <a:t>Fifth level</a:t>
            </a:r>
          </a:p>
        </p:txBody>
      </p:sp>
      <p:sp>
        <p:nvSpPr>
          <p:cNvPr id="21" name="Content Placeholder 9"/>
          <p:cNvSpPr>
            <a:spLocks noGrp="1"/>
          </p:cNvSpPr>
          <p:nvPr>
            <p:ph sz="quarter" idx="20"/>
          </p:nvPr>
        </p:nvSpPr>
        <p:spPr>
          <a:xfrm>
            <a:off x="4800600" y="2895600"/>
            <a:ext cx="4114800" cy="822960"/>
          </a:xfrm>
          <a:prstGeom prst="rect">
            <a:avLst/>
          </a:prstGeom>
        </p:spPr>
        <p:txBody>
          <a:bodyPr/>
          <a:lstStyle>
            <a:lvl1pPr>
              <a:defRPr lang="en-US" sz="2400" smtClean="0"/>
            </a:lvl1pPr>
            <a:lvl2pPr>
              <a:defRPr lang="en-US" sz="2000" smtClean="0"/>
            </a:lvl2pPr>
            <a:lvl3pPr>
              <a:defRPr lang="en-US" sz="1800" smtClean="0"/>
            </a:lvl3pPr>
            <a:lvl4pPr>
              <a:defRPr lang="en-US" sz="1600" smtClean="0"/>
            </a:lvl4pPr>
            <a:lvl5pPr>
              <a:defRPr lang="en-US" sz="1600"/>
            </a:lvl5pPr>
          </a:lstStyle>
          <a:p>
            <a:pPr marL="0" lvl="0" indent="0">
              <a:spcAft>
                <a:spcPts val="800"/>
              </a:spcAft>
              <a:buFont typeface="Arial" panose="020B0604020202020204" pitchFamily="34" charset="0"/>
              <a:buNone/>
            </a:pPr>
            <a:r>
              <a:rPr lang="en-US"/>
              <a:t>Click to edit Master text styles</a:t>
            </a:r>
          </a:p>
          <a:p>
            <a:pPr marL="800100" lvl="1" indent="-342900">
              <a:spcAft>
                <a:spcPts val="800"/>
              </a:spcAft>
              <a:buFont typeface="Arial" panose="020B0604020202020204" pitchFamily="34" charset="0"/>
              <a:buChar char="•"/>
            </a:pPr>
            <a:r>
              <a:rPr lang="en-US"/>
              <a:t>Second level</a:t>
            </a:r>
          </a:p>
          <a:p>
            <a:pPr marL="1200150" lvl="2" indent="-285750">
              <a:spcAft>
                <a:spcPts val="800"/>
              </a:spcAft>
              <a:buFont typeface="Arial" panose="020B0604020202020204" pitchFamily="34" charset="0"/>
            </a:pPr>
            <a:r>
              <a:rPr lang="en-US"/>
              <a:t>Third level</a:t>
            </a:r>
          </a:p>
          <a:p>
            <a:pPr marL="1657350" lvl="3" indent="-285750">
              <a:spcAft>
                <a:spcPts val="800"/>
              </a:spcAft>
              <a:buFont typeface="Arial" panose="020B0604020202020204" pitchFamily="34" charset="0"/>
              <a:buChar char="•"/>
            </a:pPr>
            <a:r>
              <a:rPr lang="en-US"/>
              <a:t>Fourth level</a:t>
            </a:r>
          </a:p>
          <a:p>
            <a:pPr marL="2114550" lvl="4" indent="-285750">
              <a:spcAft>
                <a:spcPts val="800"/>
              </a:spcAft>
              <a:buFont typeface="Arial" panose="020B0604020202020204" pitchFamily="34" charset="0"/>
              <a:buChar char="•"/>
            </a:pPr>
            <a:r>
              <a:rPr lang="en-US"/>
              <a:t>Fifth level</a:t>
            </a:r>
          </a:p>
        </p:txBody>
      </p:sp>
      <p:sp>
        <p:nvSpPr>
          <p:cNvPr id="23" name="Content Placeholder 10"/>
          <p:cNvSpPr>
            <a:spLocks noGrp="1"/>
          </p:cNvSpPr>
          <p:nvPr>
            <p:ph sz="quarter" idx="21"/>
          </p:nvPr>
        </p:nvSpPr>
        <p:spPr>
          <a:xfrm>
            <a:off x="4800600" y="3810000"/>
            <a:ext cx="4114800" cy="822960"/>
          </a:xfrm>
          <a:prstGeom prst="rect">
            <a:avLst/>
          </a:prstGeom>
        </p:spPr>
        <p:txBody>
          <a:bodyPr/>
          <a:lstStyle>
            <a:lvl1pPr>
              <a:defRPr lang="en-US" sz="2400" smtClean="0"/>
            </a:lvl1pPr>
            <a:lvl2pPr>
              <a:defRPr lang="en-US" sz="2000" smtClean="0"/>
            </a:lvl2pPr>
            <a:lvl3pPr>
              <a:defRPr lang="en-US" sz="1800" smtClean="0"/>
            </a:lvl3pPr>
            <a:lvl4pPr>
              <a:defRPr lang="en-US" sz="1600" smtClean="0"/>
            </a:lvl4pPr>
            <a:lvl5pPr>
              <a:defRPr lang="en-US" sz="1600"/>
            </a:lvl5pPr>
          </a:lstStyle>
          <a:p>
            <a:pPr marL="0" lvl="0" indent="0">
              <a:spcAft>
                <a:spcPts val="800"/>
              </a:spcAft>
              <a:buFont typeface="Arial" panose="020B0604020202020204" pitchFamily="34" charset="0"/>
              <a:buNone/>
            </a:pPr>
            <a:r>
              <a:rPr lang="en-US"/>
              <a:t>Click to edit Master text styles</a:t>
            </a:r>
          </a:p>
          <a:p>
            <a:pPr marL="800100" lvl="1" indent="-342900">
              <a:spcAft>
                <a:spcPts val="800"/>
              </a:spcAft>
              <a:buFont typeface="Arial" panose="020B0604020202020204" pitchFamily="34" charset="0"/>
              <a:buChar char="•"/>
            </a:pPr>
            <a:r>
              <a:rPr lang="en-US"/>
              <a:t>Second level</a:t>
            </a:r>
          </a:p>
          <a:p>
            <a:pPr marL="1200150" lvl="2" indent="-285750">
              <a:spcAft>
                <a:spcPts val="800"/>
              </a:spcAft>
              <a:buFont typeface="Arial" panose="020B0604020202020204" pitchFamily="34" charset="0"/>
            </a:pPr>
            <a:r>
              <a:rPr lang="en-US"/>
              <a:t>Third level</a:t>
            </a:r>
          </a:p>
          <a:p>
            <a:pPr marL="1657350" lvl="3" indent="-285750">
              <a:spcAft>
                <a:spcPts val="800"/>
              </a:spcAft>
              <a:buFont typeface="Arial" panose="020B0604020202020204" pitchFamily="34" charset="0"/>
              <a:buChar char="•"/>
            </a:pPr>
            <a:r>
              <a:rPr lang="en-US"/>
              <a:t>Fourth level</a:t>
            </a:r>
          </a:p>
          <a:p>
            <a:pPr marL="2114550" lvl="4" indent="-285750">
              <a:spcAft>
                <a:spcPts val="800"/>
              </a:spcAft>
              <a:buFont typeface="Arial" panose="020B0604020202020204" pitchFamily="34" charset="0"/>
              <a:buChar char="•"/>
            </a:pPr>
            <a:r>
              <a:rPr lang="en-US"/>
              <a:t>Fifth level</a:t>
            </a:r>
          </a:p>
        </p:txBody>
      </p:sp>
      <p:sp>
        <p:nvSpPr>
          <p:cNvPr id="25" name="Content Placeholder 11"/>
          <p:cNvSpPr>
            <a:spLocks noGrp="1"/>
          </p:cNvSpPr>
          <p:nvPr>
            <p:ph sz="quarter" idx="22"/>
          </p:nvPr>
        </p:nvSpPr>
        <p:spPr>
          <a:xfrm>
            <a:off x="4800600" y="4724400"/>
            <a:ext cx="4114800" cy="822960"/>
          </a:xfrm>
          <a:prstGeom prst="rect">
            <a:avLst/>
          </a:prstGeom>
        </p:spPr>
        <p:txBody>
          <a:bodyPr/>
          <a:lstStyle>
            <a:lvl1pPr>
              <a:defRPr lang="en-US" sz="2400" smtClean="0"/>
            </a:lvl1pPr>
            <a:lvl2pPr>
              <a:defRPr lang="en-US" sz="2000" smtClean="0"/>
            </a:lvl2pPr>
            <a:lvl3pPr>
              <a:defRPr lang="en-US" sz="1800" smtClean="0"/>
            </a:lvl3pPr>
            <a:lvl4pPr>
              <a:defRPr lang="en-US" sz="1600" smtClean="0"/>
            </a:lvl4pPr>
            <a:lvl5pPr>
              <a:defRPr lang="en-US" sz="1600"/>
            </a:lvl5pPr>
          </a:lstStyle>
          <a:p>
            <a:pPr marL="0" lvl="0" indent="0">
              <a:spcAft>
                <a:spcPts val="800"/>
              </a:spcAft>
              <a:buFont typeface="Arial" panose="020B0604020202020204" pitchFamily="34" charset="0"/>
              <a:buNone/>
            </a:pPr>
            <a:r>
              <a:rPr lang="en-US"/>
              <a:t>Click to edit Master text styles</a:t>
            </a:r>
          </a:p>
          <a:p>
            <a:pPr marL="800100" lvl="1" indent="-342900">
              <a:spcAft>
                <a:spcPts val="800"/>
              </a:spcAft>
              <a:buFont typeface="Arial" panose="020B0604020202020204" pitchFamily="34" charset="0"/>
              <a:buChar char="•"/>
            </a:pPr>
            <a:r>
              <a:rPr lang="en-US"/>
              <a:t>Second level</a:t>
            </a:r>
          </a:p>
          <a:p>
            <a:pPr marL="1200150" lvl="2" indent="-285750">
              <a:spcAft>
                <a:spcPts val="800"/>
              </a:spcAft>
              <a:buFont typeface="Arial" panose="020B0604020202020204" pitchFamily="34" charset="0"/>
            </a:pPr>
            <a:r>
              <a:rPr lang="en-US"/>
              <a:t>Third level</a:t>
            </a:r>
          </a:p>
          <a:p>
            <a:pPr marL="1657350" lvl="3" indent="-285750">
              <a:spcAft>
                <a:spcPts val="800"/>
              </a:spcAft>
              <a:buFont typeface="Arial" panose="020B0604020202020204" pitchFamily="34" charset="0"/>
              <a:buChar char="•"/>
            </a:pPr>
            <a:r>
              <a:rPr lang="en-US"/>
              <a:t>Fourth level</a:t>
            </a:r>
          </a:p>
          <a:p>
            <a:pPr marL="2114550" lvl="4" indent="-285750">
              <a:spcAft>
                <a:spcPts val="800"/>
              </a:spcAft>
              <a:buFont typeface="Arial" panose="020B0604020202020204" pitchFamily="34" charset="0"/>
              <a:buChar char="•"/>
            </a:pPr>
            <a:r>
              <a:rPr lang="en-US"/>
              <a:t>Fifth level</a:t>
            </a:r>
          </a:p>
        </p:txBody>
      </p:sp>
      <p:sp>
        <p:nvSpPr>
          <p:cNvPr id="27" name="Content Placeholder 12"/>
          <p:cNvSpPr>
            <a:spLocks noGrp="1"/>
          </p:cNvSpPr>
          <p:nvPr>
            <p:ph sz="quarter" idx="23"/>
          </p:nvPr>
        </p:nvSpPr>
        <p:spPr>
          <a:xfrm>
            <a:off x="4800600" y="5638800"/>
            <a:ext cx="4114800" cy="822960"/>
          </a:xfrm>
          <a:prstGeom prst="rect">
            <a:avLst/>
          </a:prstGeom>
        </p:spPr>
        <p:txBody>
          <a:bodyPr/>
          <a:lstStyle>
            <a:lvl1pPr>
              <a:defRPr lang="en-US" sz="2400" smtClean="0"/>
            </a:lvl1pPr>
            <a:lvl2pPr>
              <a:defRPr lang="en-US" sz="2000" smtClean="0"/>
            </a:lvl2pPr>
            <a:lvl3pPr>
              <a:defRPr lang="en-US" sz="1800" smtClean="0"/>
            </a:lvl3pPr>
            <a:lvl4pPr>
              <a:defRPr lang="en-US" sz="1600" smtClean="0"/>
            </a:lvl4pPr>
            <a:lvl5pPr>
              <a:defRPr lang="en-US" sz="1600"/>
            </a:lvl5pPr>
          </a:lstStyle>
          <a:p>
            <a:pPr marL="0" lvl="0" indent="0">
              <a:spcAft>
                <a:spcPts val="800"/>
              </a:spcAft>
              <a:buFont typeface="Arial" panose="020B0604020202020204" pitchFamily="34" charset="0"/>
              <a:buNone/>
            </a:pPr>
            <a:r>
              <a:rPr lang="en-US"/>
              <a:t>Click to edit Master text styles</a:t>
            </a:r>
          </a:p>
          <a:p>
            <a:pPr marL="800100" lvl="1" indent="-342900">
              <a:spcAft>
                <a:spcPts val="800"/>
              </a:spcAft>
              <a:buFont typeface="Arial" panose="020B0604020202020204" pitchFamily="34" charset="0"/>
              <a:buChar char="•"/>
            </a:pPr>
            <a:r>
              <a:rPr lang="en-US"/>
              <a:t>Second level</a:t>
            </a:r>
          </a:p>
          <a:p>
            <a:pPr marL="1200150" lvl="2" indent="-285750">
              <a:spcAft>
                <a:spcPts val="800"/>
              </a:spcAft>
              <a:buFont typeface="Arial" panose="020B0604020202020204" pitchFamily="34" charset="0"/>
            </a:pPr>
            <a:r>
              <a:rPr lang="en-US"/>
              <a:t>Third level</a:t>
            </a:r>
          </a:p>
          <a:p>
            <a:pPr marL="1657350" lvl="3" indent="-285750">
              <a:spcAft>
                <a:spcPts val="800"/>
              </a:spcAft>
              <a:buFont typeface="Arial" panose="020B0604020202020204" pitchFamily="34" charset="0"/>
              <a:buChar char="•"/>
            </a:pPr>
            <a:r>
              <a:rPr lang="en-US"/>
              <a:t>Fourth level</a:t>
            </a:r>
          </a:p>
          <a:p>
            <a:pPr marL="2114550" lvl="4" indent="-285750">
              <a:spcAft>
                <a:spcPts val="800"/>
              </a:spcAft>
              <a:buFont typeface="Arial" panose="020B0604020202020204" pitchFamily="34" charset="0"/>
              <a:buChar char="•"/>
            </a:pPr>
            <a:r>
              <a:rPr lang="en-US"/>
              <a:t>Fifth level</a:t>
            </a:r>
          </a:p>
        </p:txBody>
      </p:sp>
      <p:sp>
        <p:nvSpPr>
          <p:cNvPr id="13" name="Jump Link"/>
          <p:cNvSpPr>
            <a:spLocks noGrp="1"/>
          </p:cNvSpPr>
          <p:nvPr>
            <p:ph type="body" sz="quarter" idx="17" hasCustomPrompt="1"/>
          </p:nvPr>
        </p:nvSpPr>
        <p:spPr>
          <a:xfrm>
            <a:off x="3467512" y="652945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1" name="Photo Credit"/>
          <p:cNvSpPr>
            <a:spLocks noGrp="1"/>
          </p:cNvSpPr>
          <p:nvPr>
            <p:ph type="body" sz="quarter" idx="16"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9805406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NoBar-Two Content">
    <p:spTree>
      <p:nvGrpSpPr>
        <p:cNvPr id="1" name=""/>
        <p:cNvGrpSpPr/>
        <p:nvPr/>
      </p:nvGrpSpPr>
      <p:grpSpPr>
        <a:xfrm>
          <a:off x="0" y="0"/>
          <a:ext cx="0" cy="0"/>
          <a:chOff x="0" y="0"/>
          <a:chExt cx="0" cy="0"/>
        </a:xfrm>
      </p:grpSpPr>
      <p:sp>
        <p:nvSpPr>
          <p:cNvPr id="7" name="Slide Title"/>
          <p:cNvSpPr>
            <a:spLocks noGrp="1"/>
          </p:cNvSpPr>
          <p:nvPr>
            <p:ph type="title"/>
          </p:nvPr>
        </p:nvSpPr>
        <p:spPr>
          <a:xfrm>
            <a:off x="-1" y="228600"/>
            <a:ext cx="9144001"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Content Placeholder 1"/>
          <p:cNvSpPr>
            <a:spLocks noGrp="1"/>
          </p:cNvSpPr>
          <p:nvPr>
            <p:ph sz="half" idx="1"/>
          </p:nvPr>
        </p:nvSpPr>
        <p:spPr>
          <a:xfrm>
            <a:off x="457200" y="914400"/>
            <a:ext cx="4038600" cy="561594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sz="half" idx="2"/>
          </p:nvPr>
        </p:nvSpPr>
        <p:spPr>
          <a:xfrm>
            <a:off x="4648200" y="914400"/>
            <a:ext cx="4038600" cy="561594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Jump Link"/>
          <p:cNvSpPr>
            <a:spLocks noGrp="1"/>
          </p:cNvSpPr>
          <p:nvPr>
            <p:ph type="body" sz="quarter" idx="17" hasCustomPrompt="1"/>
          </p:nvPr>
        </p:nvSpPr>
        <p:spPr>
          <a:xfrm>
            <a:off x="3465912" y="655320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0"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21187976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NoBar-Two-Up 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5612" y="960438"/>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1"/>
          <p:cNvSpPr>
            <a:spLocks noGrp="1"/>
          </p:cNvSpPr>
          <p:nvPr>
            <p:ph sz="half" idx="2"/>
          </p:nvPr>
        </p:nvSpPr>
        <p:spPr>
          <a:xfrm>
            <a:off x="457201" y="1600200"/>
            <a:ext cx="4040188" cy="4912202"/>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2"/>
          <p:cNvSpPr>
            <a:spLocks noGrp="1"/>
          </p:cNvSpPr>
          <p:nvPr>
            <p:ph sz="quarter" idx="4"/>
          </p:nvPr>
        </p:nvSpPr>
        <p:spPr>
          <a:xfrm>
            <a:off x="4645026" y="1600200"/>
            <a:ext cx="4041775" cy="4912202"/>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Jump Link"/>
          <p:cNvSpPr>
            <a:spLocks noGrp="1"/>
          </p:cNvSpPr>
          <p:nvPr>
            <p:ph type="body" sz="quarter" idx="17" hasCustomPrompt="1"/>
          </p:nvPr>
        </p:nvSpPr>
        <p:spPr>
          <a:xfrm>
            <a:off x="3465912" y="655320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2"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874073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edTagline-Gray BG, Title &amp; Subtitle Right">
    <p:spTree>
      <p:nvGrpSpPr>
        <p:cNvPr id="1" name=""/>
        <p:cNvGrpSpPr/>
        <p:nvPr/>
      </p:nvGrpSpPr>
      <p:grpSpPr>
        <a:xfrm>
          <a:off x="0" y="0"/>
          <a:ext cx="0" cy="0"/>
          <a:chOff x="0" y="0"/>
          <a:chExt cx="0" cy="0"/>
        </a:xfrm>
      </p:grpSpPr>
      <p:sp>
        <p:nvSpPr>
          <p:cNvPr id="8" name="Title Background"/>
          <p:cNvSpPr/>
          <p:nvPr userDrawn="1"/>
        </p:nvSpPr>
        <p:spPr>
          <a:xfrm>
            <a:off x="3124200" y="3429000"/>
            <a:ext cx="6019800" cy="1752600"/>
          </a:xfrm>
          <a:prstGeom prst="rect">
            <a:avLst/>
          </a:prstGeom>
          <a:solidFill>
            <a:srgbClr val="52525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 name="Slide Title"/>
          <p:cNvSpPr>
            <a:spLocks noGrp="1"/>
          </p:cNvSpPr>
          <p:nvPr>
            <p:ph type="ctrTitle"/>
          </p:nvPr>
        </p:nvSpPr>
        <p:spPr>
          <a:xfrm>
            <a:off x="3276600" y="3505200"/>
            <a:ext cx="569976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3276600" y="4190999"/>
            <a:ext cx="5699760" cy="914400"/>
          </a:xfrm>
          <a:prstGeom prst="rect">
            <a:avLst/>
          </a:prstGeom>
        </p:spPr>
        <p:txBody>
          <a:bodyPr/>
          <a:lstStyle>
            <a:lvl1pPr marL="0" indent="0" algn="r">
              <a:buNone/>
              <a:defRPr sz="2800" b="0">
                <a:solidFill>
                  <a:schemeClr val="bg1"/>
                </a:solidFill>
                <a:latin typeface="+mj-lt"/>
              </a:defRPr>
            </a:lvl1pPr>
            <a:lvl2pPr marL="457200" indent="0" algn="r">
              <a:buNone/>
              <a:defRPr sz="2400" b="0">
                <a:solidFill>
                  <a:schemeClr val="bg1"/>
                </a:solidFill>
                <a:latin typeface="ArumSans Bd" panose="020B0B04010000020C00" pitchFamily="34" charset="0"/>
              </a:defRPr>
            </a:lvl2pPr>
            <a:lvl3pPr marL="914400" indent="0" algn="r">
              <a:buNone/>
              <a:defRPr sz="2400" b="0">
                <a:solidFill>
                  <a:schemeClr val="bg1"/>
                </a:solidFill>
                <a:latin typeface="ArumSans Bd" panose="020B0B04010000020C00" pitchFamily="34" charset="0"/>
              </a:defRPr>
            </a:lvl3pPr>
            <a:lvl4pPr marL="1371600" indent="0" algn="r">
              <a:buNone/>
              <a:defRPr sz="2400" b="0">
                <a:solidFill>
                  <a:schemeClr val="bg1"/>
                </a:solidFill>
                <a:latin typeface="ArumSans Bd" panose="020B0B04010000020C00" pitchFamily="34" charset="0"/>
              </a:defRPr>
            </a:lvl4pPr>
            <a:lvl5pPr marL="1828800" indent="0" algn="r">
              <a:buNone/>
              <a:defRPr sz="2400" b="0">
                <a:solidFill>
                  <a:schemeClr val="bg1"/>
                </a:solidFill>
                <a:latin typeface="ArumSans Bd" panose="020B0B04010000020C00" pitchFamily="34" charset="0"/>
              </a:defRPr>
            </a:lvl5pPr>
          </a:lstStyle>
          <a:p>
            <a:pPr lvl="0"/>
            <a:r>
              <a:rPr lang="en-US" dirty="0"/>
              <a:t>Edit Master text styles</a:t>
            </a:r>
          </a:p>
        </p:txBody>
      </p:sp>
      <p:sp>
        <p:nvSpPr>
          <p:cNvPr id="6"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
        <p:nvSpPr>
          <p:cNvPr id="10" name="Content Placeholder 7"/>
          <p:cNvSpPr>
            <a:spLocks noGrp="1"/>
          </p:cNvSpPr>
          <p:nvPr>
            <p:ph sz="quarter" idx="13"/>
          </p:nvPr>
        </p:nvSpPr>
        <p:spPr>
          <a:xfrm>
            <a:off x="0" y="6771640"/>
            <a:ext cx="9144000" cy="91440"/>
          </a:xfrm>
          <a:prstGeom prst="rect">
            <a:avLst/>
          </a:prstGeom>
        </p:spPr>
        <p:txBody>
          <a:bodyPr lIns="45720" rIns="45720" anchor="ctr"/>
          <a:lstStyle>
            <a:lvl1pPr algn="l">
              <a:defRPr sz="800">
                <a:solidFill>
                  <a:srgbClr val="6A6A6A"/>
                </a:solidFill>
              </a:defRPr>
            </a:lvl1pPr>
          </a:lstStyle>
          <a:p>
            <a:pPr lvl="0"/>
            <a:r>
              <a:rPr lang="en-US" dirty="0"/>
              <a:t>Click to edit Master text styles</a:t>
            </a:r>
          </a:p>
        </p:txBody>
      </p:sp>
    </p:spTree>
    <p:extLst>
      <p:ext uri="{BB962C8B-B14F-4D97-AF65-F5344CB8AC3E}">
        <p14:creationId xmlns:p14="http://schemas.microsoft.com/office/powerpoint/2010/main" val="34806866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NoBar-4-up_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1"/>
          <p:cNvSpPr>
            <a:spLocks noGrp="1"/>
          </p:cNvSpPr>
          <p:nvPr>
            <p:ph sz="half" idx="2"/>
          </p:nvPr>
        </p:nvSpPr>
        <p:spPr>
          <a:xfrm>
            <a:off x="457201" y="1600200"/>
            <a:ext cx="4040188"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2"/>
          <p:cNvSpPr>
            <a:spLocks noGrp="1"/>
          </p:cNvSpPr>
          <p:nvPr>
            <p:ph sz="quarter" idx="4"/>
          </p:nvPr>
        </p:nvSpPr>
        <p:spPr>
          <a:xfrm>
            <a:off x="4645026" y="1600200"/>
            <a:ext cx="4041775"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Header 3"/>
          <p:cNvSpPr>
            <a:spLocks noGrp="1"/>
          </p:cNvSpPr>
          <p:nvPr>
            <p:ph type="body" sz="quarter" idx="12"/>
          </p:nvPr>
        </p:nvSpPr>
        <p:spPr>
          <a:xfrm>
            <a:off x="457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4" name="Content Placeholder 3"/>
          <p:cNvSpPr>
            <a:spLocks noGrp="1"/>
          </p:cNvSpPr>
          <p:nvPr>
            <p:ph sz="half" idx="14"/>
          </p:nvPr>
        </p:nvSpPr>
        <p:spPr>
          <a:xfrm>
            <a:off x="457200" y="4191000"/>
            <a:ext cx="4040188"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Header 4"/>
          <p:cNvSpPr>
            <a:spLocks noGrp="1"/>
          </p:cNvSpPr>
          <p:nvPr>
            <p:ph type="body" sz="quarter" idx="13"/>
          </p:nvPr>
        </p:nvSpPr>
        <p:spPr>
          <a:xfrm>
            <a:off x="4648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5" name="Content Placeholder 4"/>
          <p:cNvSpPr>
            <a:spLocks noGrp="1"/>
          </p:cNvSpPr>
          <p:nvPr>
            <p:ph sz="quarter" idx="15"/>
          </p:nvPr>
        </p:nvSpPr>
        <p:spPr>
          <a:xfrm>
            <a:off x="4645025" y="4191000"/>
            <a:ext cx="4041775"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Jump Link"/>
          <p:cNvSpPr>
            <a:spLocks noGrp="1"/>
          </p:cNvSpPr>
          <p:nvPr>
            <p:ph type="body" sz="quarter" idx="17" hasCustomPrompt="1"/>
          </p:nvPr>
        </p:nvSpPr>
        <p:spPr>
          <a:xfrm>
            <a:off x="3465912" y="601980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6"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15873770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NoBar-Content with Lef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457201"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457201"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1"/>
          <p:cNvSpPr>
            <a:spLocks noGrp="1"/>
          </p:cNvSpPr>
          <p:nvPr>
            <p:ph idx="1"/>
          </p:nvPr>
        </p:nvSpPr>
        <p:spPr>
          <a:xfrm>
            <a:off x="3575050" y="304800"/>
            <a:ext cx="5111751" cy="6179819"/>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Jump Link"/>
          <p:cNvSpPr>
            <a:spLocks noGrp="1"/>
          </p:cNvSpPr>
          <p:nvPr>
            <p:ph type="body" sz="quarter" idx="13" hasCustomPrompt="1"/>
          </p:nvPr>
        </p:nvSpPr>
        <p:spPr>
          <a:xfrm>
            <a:off x="4999894" y="6488875"/>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8"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29750495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NoBar-Content with Righ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5678487"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5678487"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1"/>
          <p:cNvSpPr>
            <a:spLocks noGrp="1"/>
          </p:cNvSpPr>
          <p:nvPr>
            <p:ph idx="1"/>
          </p:nvPr>
        </p:nvSpPr>
        <p:spPr>
          <a:xfrm>
            <a:off x="457200" y="304800"/>
            <a:ext cx="5111751" cy="6179819"/>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Jump Link"/>
          <p:cNvSpPr>
            <a:spLocks noGrp="1"/>
          </p:cNvSpPr>
          <p:nvPr>
            <p:ph type="body" sz="quarter" idx="12" hasCustomPrompt="1"/>
          </p:nvPr>
        </p:nvSpPr>
        <p:spPr>
          <a:xfrm>
            <a:off x="1908587" y="6488875"/>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14910042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NoBar-Picture with Caption">
    <p:spTree>
      <p:nvGrpSpPr>
        <p:cNvPr id="1" name=""/>
        <p:cNvGrpSpPr/>
        <p:nvPr/>
      </p:nvGrpSpPr>
      <p:grpSpPr>
        <a:xfrm>
          <a:off x="0" y="0"/>
          <a:ext cx="0" cy="0"/>
          <a:chOff x="0" y="0"/>
          <a:chExt cx="0" cy="0"/>
        </a:xfrm>
      </p:grpSpPr>
      <p:sp>
        <p:nvSpPr>
          <p:cNvPr id="2" name="Slide Title"/>
          <p:cNvSpPr>
            <a:spLocks noGrp="1"/>
          </p:cNvSpPr>
          <p:nvPr>
            <p:ph type="title"/>
          </p:nvPr>
        </p:nvSpPr>
        <p:spPr>
          <a:xfrm>
            <a:off x="1828800" y="5253037"/>
            <a:ext cx="5486400" cy="566738"/>
          </a:xfrm>
          <a:prstGeom prst="rect">
            <a:avLst/>
          </a:prstGeom>
        </p:spPr>
        <p:txBody>
          <a:bodyPr anchor="b"/>
          <a:lstStyle>
            <a:lvl1pPr algn="l">
              <a:defRPr sz="24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1828800" y="5895975"/>
            <a:ext cx="5486400" cy="6096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Picture Placeholder 1"/>
          <p:cNvSpPr>
            <a:spLocks noGrp="1"/>
          </p:cNvSpPr>
          <p:nvPr>
            <p:ph type="pic" idx="1"/>
          </p:nvPr>
        </p:nvSpPr>
        <p:spPr>
          <a:xfrm>
            <a:off x="1028700" y="128650"/>
            <a:ext cx="7086600" cy="494462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8" name="Jump Link"/>
          <p:cNvSpPr>
            <a:spLocks noGrp="1"/>
          </p:cNvSpPr>
          <p:nvPr>
            <p:ph type="body" sz="quarter" idx="12" hasCustomPrompt="1"/>
          </p:nvPr>
        </p:nvSpPr>
        <p:spPr>
          <a:xfrm>
            <a:off x="3357063" y="5105400"/>
            <a:ext cx="2429874"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1326611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NoBar-Title and Video">
    <p:spTree>
      <p:nvGrpSpPr>
        <p:cNvPr id="1" name=""/>
        <p:cNvGrpSpPr/>
        <p:nvPr/>
      </p:nvGrpSpPr>
      <p:grpSpPr>
        <a:xfrm>
          <a:off x="0" y="0"/>
          <a:ext cx="0" cy="0"/>
          <a:chOff x="0" y="0"/>
          <a:chExt cx="0" cy="0"/>
        </a:xfrm>
      </p:grpSpPr>
      <p:sp>
        <p:nvSpPr>
          <p:cNvPr id="2" name="Slide Title"/>
          <p:cNvSpPr>
            <a:spLocks noGrp="1"/>
          </p:cNvSpPr>
          <p:nvPr>
            <p:ph type="title"/>
          </p:nvPr>
        </p:nvSpPr>
        <p:spPr>
          <a:xfrm>
            <a:off x="-2251" y="228600"/>
            <a:ext cx="9172252" cy="609600"/>
          </a:xfrm>
          <a:prstGeom prst="rect">
            <a:avLst/>
          </a:prstGeom>
        </p:spPr>
        <p:txBody>
          <a:bodyPr/>
          <a:lstStyle>
            <a:lvl1pPr>
              <a:defRPr sz="3600">
                <a:solidFill>
                  <a:schemeClr val="bg2"/>
                </a:solidFill>
              </a:defRPr>
            </a:lvl1pPr>
          </a:lstStyle>
          <a:p>
            <a:r>
              <a:rPr lang="en-US" dirty="0"/>
              <a:t>Click to edit Master title style</a:t>
            </a:r>
          </a:p>
        </p:txBody>
      </p:sp>
      <p:sp>
        <p:nvSpPr>
          <p:cNvPr id="6" name="Media Placeholder 1"/>
          <p:cNvSpPr>
            <a:spLocks noGrp="1"/>
          </p:cNvSpPr>
          <p:nvPr>
            <p:ph type="media" sz="quarter" idx="11"/>
          </p:nvPr>
        </p:nvSpPr>
        <p:spPr>
          <a:xfrm>
            <a:off x="0" y="1066799"/>
            <a:ext cx="9144000" cy="5315957"/>
          </a:xfrm>
          <a:prstGeom prst="rect">
            <a:avLst/>
          </a:prstGeom>
        </p:spPr>
        <p:txBody>
          <a:bodyPr/>
          <a:lstStyle>
            <a:lvl1pPr marL="0" indent="0">
              <a:buNone/>
              <a:defRPr/>
            </a:lvl1pPr>
          </a:lstStyle>
          <a:p>
            <a:endParaRPr lang="en-US"/>
          </a:p>
        </p:txBody>
      </p:sp>
      <p:sp>
        <p:nvSpPr>
          <p:cNvPr id="5" name="Video Credit"/>
          <p:cNvSpPr>
            <a:spLocks noGrp="1"/>
          </p:cNvSpPr>
          <p:nvPr>
            <p:ph type="body" sz="quarter" idx="12"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Video Credit Here</a:t>
            </a:r>
          </a:p>
        </p:txBody>
      </p:sp>
    </p:spTree>
    <p:extLst>
      <p:ext uri="{BB962C8B-B14F-4D97-AF65-F5344CB8AC3E}">
        <p14:creationId xmlns:p14="http://schemas.microsoft.com/office/powerpoint/2010/main" val="1987417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528">
          <p15:clr>
            <a:srgbClr val="FBAE40"/>
          </p15:clr>
        </p15:guide>
        <p15:guide id="3" pos="5136">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5_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457200" y="1950720"/>
            <a:ext cx="8229600" cy="1097280"/>
          </a:xfrm>
          <a:prstGeom prst="rect">
            <a:avLst/>
          </a:prstGeom>
        </p:spPr>
        <p:txBody>
          <a:bodyPr anchor="ctr"/>
          <a:lstStyle>
            <a:lvl1pPr>
              <a:defRPr sz="4800" b="1">
                <a:solidFill>
                  <a:schemeClr val="tx1"/>
                </a:solidFill>
                <a:latin typeface="+mj-lt"/>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1"/>
          <p:cNvSpPr>
            <a:spLocks noGrp="1"/>
          </p:cNvSpPr>
          <p:nvPr>
            <p:ph idx="1"/>
          </p:nvPr>
        </p:nvSpPr>
        <p:spPr>
          <a:xfrm>
            <a:off x="457200" y="3124200"/>
            <a:ext cx="8229600" cy="2743200"/>
          </a:xfrm>
          <a:prstGeom prst="rect">
            <a:avLst/>
          </a:prstGeom>
        </p:spPr>
        <p:txBody>
          <a:bodyPr/>
          <a:lstStyle>
            <a:lvl1pPr marL="0" indent="0" algn="ctr">
              <a:spcBef>
                <a:spcPts val="600"/>
              </a:spcBef>
              <a:spcAft>
                <a:spcPts val="600"/>
              </a:spcAft>
              <a:buFont typeface="Arial" panose="020B0604020202020204" pitchFamily="34" charset="0"/>
              <a:buNone/>
              <a:defRPr sz="4000" b="1">
                <a:solidFill>
                  <a:srgbClr val="005C74"/>
                </a:solidFill>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18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400">
                <a:latin typeface="+mj-lt"/>
                <a:ea typeface="Verdana" panose="020B0604030504040204" pitchFamily="34" charset="0"/>
                <a:cs typeface="Verdana" panose="020B0604030504040204" pitchFamily="34" charset="0"/>
              </a:defRPr>
            </a:lvl5pPr>
          </a:lstStyle>
          <a:p>
            <a:pPr lvl="0"/>
            <a:r>
              <a:rPr lang="en-US" dirty="0"/>
              <a:t>Click to edit Master text styles</a:t>
            </a:r>
          </a:p>
        </p:txBody>
      </p:sp>
      <p:sp>
        <p:nvSpPr>
          <p:cNvPr id="2" name="Rectangle 1"/>
          <p:cNvSpPr/>
          <p:nvPr userDrawn="1"/>
        </p:nvSpPr>
        <p:spPr>
          <a:xfrm>
            <a:off x="7817427" y="6303818"/>
            <a:ext cx="1295400" cy="3810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3242989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457200" y="152400"/>
            <a:ext cx="8229600" cy="1097280"/>
          </a:xfrm>
          <a:prstGeom prst="rect">
            <a:avLst/>
          </a:prstGeom>
        </p:spPr>
        <p:txBody>
          <a:bodyPr anchor="ctr"/>
          <a:lstStyle>
            <a:lvl1pPr algn="l">
              <a:defRPr sz="4000" b="1">
                <a:solidFill>
                  <a:srgbClr val="005C74"/>
                </a:solidFill>
                <a:latin typeface="+mj-lt"/>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1"/>
          <p:cNvSpPr>
            <a:spLocks noGrp="1"/>
          </p:cNvSpPr>
          <p:nvPr>
            <p:ph idx="1"/>
          </p:nvPr>
        </p:nvSpPr>
        <p:spPr>
          <a:xfrm>
            <a:off x="457200" y="1447800"/>
            <a:ext cx="8229600" cy="487680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Jump Link"/>
          <p:cNvSpPr>
            <a:spLocks noGrp="1"/>
          </p:cNvSpPr>
          <p:nvPr>
            <p:ph type="body" sz="quarter" idx="12" hasCustomPrompt="1"/>
          </p:nvPr>
        </p:nvSpPr>
        <p:spPr>
          <a:xfrm>
            <a:off x="3467512" y="6477000"/>
            <a:ext cx="2208976" cy="182880"/>
          </a:xfrm>
          <a:prstGeom prst="rect">
            <a:avLst/>
          </a:prstGeom>
        </p:spPr>
        <p:txBody>
          <a:bodyPr lIns="0" tIns="0" rIns="0" bIns="0"/>
          <a:lstStyle>
            <a:lvl1pPr marL="0" indent="0" algn="ctr">
              <a:buNone/>
              <a:defRPr sz="1000"/>
            </a:lvl1pPr>
          </a:lstStyle>
          <a:p>
            <a:pPr lvl="0"/>
            <a:r>
              <a:rPr lang="en-US" dirty="0"/>
              <a:t>Add “Access the text alternative for slide images.”</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86265536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457200" y="152400"/>
            <a:ext cx="8229600" cy="1097280"/>
          </a:xfrm>
          <a:prstGeom prst="rect">
            <a:avLst/>
          </a:prstGeom>
        </p:spPr>
        <p:txBody>
          <a:bodyPr anchor="ctr"/>
          <a:lstStyle>
            <a:lvl1pPr algn="l">
              <a:defRPr sz="4000" b="1">
                <a:solidFill>
                  <a:srgbClr val="005C74"/>
                </a:solidFill>
                <a:latin typeface="+mj-lt"/>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1"/>
          <p:cNvSpPr>
            <a:spLocks noGrp="1"/>
          </p:cNvSpPr>
          <p:nvPr>
            <p:ph idx="1"/>
          </p:nvPr>
        </p:nvSpPr>
        <p:spPr>
          <a:xfrm>
            <a:off x="457200" y="1447800"/>
            <a:ext cx="8229600" cy="246888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1"/>
          <p:cNvSpPr>
            <a:spLocks noGrp="1"/>
          </p:cNvSpPr>
          <p:nvPr>
            <p:ph idx="13"/>
          </p:nvPr>
        </p:nvSpPr>
        <p:spPr>
          <a:xfrm>
            <a:off x="457200" y="4008120"/>
            <a:ext cx="8229600" cy="231648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14" hasCustomPrompt="1"/>
          </p:nvPr>
        </p:nvSpPr>
        <p:spPr>
          <a:xfrm>
            <a:off x="3463640" y="6477000"/>
            <a:ext cx="2212848" cy="182880"/>
          </a:xfrm>
          <a:prstGeom prst="rect">
            <a:avLst/>
          </a:prstGeom>
        </p:spPr>
        <p:txBody>
          <a:bodyPr lIns="0" tIns="0" rIns="0" bIns="0"/>
          <a:lstStyle>
            <a:lvl1pPr marL="0" indent="0" algn="ctr">
              <a:buNone/>
              <a:defRPr sz="1000"/>
            </a:lvl1pPr>
          </a:lstStyle>
          <a:p>
            <a:pPr lvl="0"/>
            <a:r>
              <a:rPr lang="en-US" dirty="0"/>
              <a:t>Add “Access the text alternative for slide images.”</a:t>
            </a:r>
          </a:p>
        </p:txBody>
      </p:sp>
      <p:sp>
        <p:nvSpPr>
          <p:cNvPr id="11" name="Text Placeholder 10"/>
          <p:cNvSpPr>
            <a:spLocks noGrp="1"/>
          </p:cNvSpPr>
          <p:nvPr>
            <p:ph type="body" sz="quarter" idx="15" hasCustomPrompt="1"/>
          </p:nvPr>
        </p:nvSpPr>
        <p:spPr>
          <a:xfrm>
            <a:off x="6473952" y="6705600"/>
            <a:ext cx="2670048" cy="155448"/>
          </a:xfrm>
          <a:prstGeom prst="rect">
            <a:avLst/>
          </a:prstGeom>
        </p:spPr>
        <p:txBody>
          <a:bodyPr wrap="none" lIns="0" tIns="0" rIns="45720" bIns="0"/>
          <a:lstStyle>
            <a:lvl1pPr marL="0" indent="0" algn="r">
              <a:buNone/>
              <a:defRPr sz="800">
                <a:solidFill>
                  <a:schemeClr val="bg1"/>
                </a:solidFill>
              </a:defRPr>
            </a:lvl1pPr>
          </a:lstStyle>
          <a:p>
            <a:pPr lvl="0"/>
            <a:r>
              <a:rPr lang="en-US" dirty="0"/>
              <a:t>Insert Photo Credit Here</a:t>
            </a:r>
          </a:p>
        </p:txBody>
      </p:sp>
    </p:spTree>
    <p:extLst>
      <p:ext uri="{BB962C8B-B14F-4D97-AF65-F5344CB8AC3E}">
        <p14:creationId xmlns:p14="http://schemas.microsoft.com/office/powerpoint/2010/main" val="420430181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_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457200" y="152400"/>
            <a:ext cx="8229600" cy="1097280"/>
          </a:xfrm>
          <a:prstGeom prst="rect">
            <a:avLst/>
          </a:prstGeom>
        </p:spPr>
        <p:txBody>
          <a:bodyPr anchor="ctr"/>
          <a:lstStyle>
            <a:lvl1pPr algn="l">
              <a:defRPr sz="4000" b="1">
                <a:solidFill>
                  <a:srgbClr val="005C74"/>
                </a:solidFill>
                <a:latin typeface="+mj-lt"/>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1"/>
          <p:cNvSpPr>
            <a:spLocks noGrp="1"/>
          </p:cNvSpPr>
          <p:nvPr>
            <p:ph idx="1"/>
          </p:nvPr>
        </p:nvSpPr>
        <p:spPr>
          <a:xfrm>
            <a:off x="457200" y="1447800"/>
            <a:ext cx="3931920" cy="487680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1"/>
          <p:cNvSpPr>
            <a:spLocks noGrp="1"/>
          </p:cNvSpPr>
          <p:nvPr>
            <p:ph idx="13"/>
          </p:nvPr>
        </p:nvSpPr>
        <p:spPr>
          <a:xfrm>
            <a:off x="4754880" y="1447800"/>
            <a:ext cx="3931920" cy="487680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14" hasCustomPrompt="1"/>
          </p:nvPr>
        </p:nvSpPr>
        <p:spPr>
          <a:xfrm>
            <a:off x="3463640" y="6477000"/>
            <a:ext cx="2212848" cy="182880"/>
          </a:xfrm>
          <a:prstGeom prst="rect">
            <a:avLst/>
          </a:prstGeom>
        </p:spPr>
        <p:txBody>
          <a:bodyPr lIns="0" tIns="0" rIns="0" bIns="0"/>
          <a:lstStyle>
            <a:lvl1pPr marL="0" indent="0" algn="ctr">
              <a:buNone/>
              <a:defRPr sz="1000"/>
            </a:lvl1pPr>
          </a:lstStyle>
          <a:p>
            <a:pPr lvl="0"/>
            <a:r>
              <a:rPr lang="en-US" dirty="0"/>
              <a:t>Add “Access the text alternative for slide images.”</a:t>
            </a:r>
          </a:p>
        </p:txBody>
      </p:sp>
      <p:sp>
        <p:nvSpPr>
          <p:cNvPr id="11" name="Text Placeholder 10"/>
          <p:cNvSpPr>
            <a:spLocks noGrp="1"/>
          </p:cNvSpPr>
          <p:nvPr>
            <p:ph type="body" sz="quarter" idx="15" hasCustomPrompt="1"/>
          </p:nvPr>
        </p:nvSpPr>
        <p:spPr>
          <a:xfrm>
            <a:off x="6473952" y="6705600"/>
            <a:ext cx="2670048" cy="155448"/>
          </a:xfrm>
          <a:prstGeom prst="rect">
            <a:avLst/>
          </a:prstGeom>
        </p:spPr>
        <p:txBody>
          <a:bodyPr wrap="none" lIns="0" tIns="0" rIns="45720" bIns="0"/>
          <a:lstStyle>
            <a:lvl1pPr marL="0" indent="0" algn="r">
              <a:buNone/>
              <a:defRPr sz="800">
                <a:solidFill>
                  <a:schemeClr val="bg1"/>
                </a:solidFill>
              </a:defRPr>
            </a:lvl1pPr>
          </a:lstStyle>
          <a:p>
            <a:pPr lvl="0"/>
            <a:r>
              <a:rPr lang="en-US" dirty="0"/>
              <a:t>Insert Photo Credit Here</a:t>
            </a:r>
          </a:p>
        </p:txBody>
      </p:sp>
    </p:spTree>
    <p:extLst>
      <p:ext uri="{BB962C8B-B14F-4D97-AF65-F5344CB8AC3E}">
        <p14:creationId xmlns:p14="http://schemas.microsoft.com/office/powerpoint/2010/main" val="13206766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_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457200" y="152400"/>
            <a:ext cx="8229600" cy="1097280"/>
          </a:xfrm>
          <a:prstGeom prst="rect">
            <a:avLst/>
          </a:prstGeom>
        </p:spPr>
        <p:txBody>
          <a:bodyPr anchor="ctr"/>
          <a:lstStyle>
            <a:lvl1pPr algn="l">
              <a:defRPr sz="4000" b="1">
                <a:solidFill>
                  <a:srgbClr val="005C74"/>
                </a:solidFill>
                <a:latin typeface="+mj-lt"/>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1"/>
          <p:cNvSpPr>
            <a:spLocks noGrp="1"/>
          </p:cNvSpPr>
          <p:nvPr>
            <p:ph idx="1"/>
          </p:nvPr>
        </p:nvSpPr>
        <p:spPr>
          <a:xfrm>
            <a:off x="457200" y="1447800"/>
            <a:ext cx="8229600" cy="109728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1"/>
          <p:cNvSpPr>
            <a:spLocks noGrp="1"/>
          </p:cNvSpPr>
          <p:nvPr>
            <p:ph idx="13"/>
          </p:nvPr>
        </p:nvSpPr>
        <p:spPr>
          <a:xfrm>
            <a:off x="457200" y="2641600"/>
            <a:ext cx="8229600" cy="118872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
          <p:cNvSpPr>
            <a:spLocks noGrp="1"/>
          </p:cNvSpPr>
          <p:nvPr>
            <p:ph idx="14"/>
          </p:nvPr>
        </p:nvSpPr>
        <p:spPr>
          <a:xfrm>
            <a:off x="457200" y="3926840"/>
            <a:ext cx="8229600" cy="118872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
          <p:cNvSpPr>
            <a:spLocks noGrp="1"/>
          </p:cNvSpPr>
          <p:nvPr>
            <p:ph idx="15"/>
          </p:nvPr>
        </p:nvSpPr>
        <p:spPr>
          <a:xfrm>
            <a:off x="457200" y="5212080"/>
            <a:ext cx="8229600" cy="118872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4"/>
          <p:cNvSpPr>
            <a:spLocks noGrp="1"/>
          </p:cNvSpPr>
          <p:nvPr>
            <p:ph type="body" sz="quarter" idx="16" hasCustomPrompt="1"/>
          </p:nvPr>
        </p:nvSpPr>
        <p:spPr>
          <a:xfrm>
            <a:off x="3463640" y="6477000"/>
            <a:ext cx="2212848" cy="182880"/>
          </a:xfrm>
          <a:prstGeom prst="rect">
            <a:avLst/>
          </a:prstGeom>
        </p:spPr>
        <p:txBody>
          <a:bodyPr lIns="0" tIns="0" rIns="0" bIns="0"/>
          <a:lstStyle>
            <a:lvl1pPr marL="0" indent="0" algn="ctr">
              <a:buNone/>
              <a:defRPr sz="1000"/>
            </a:lvl1pPr>
          </a:lstStyle>
          <a:p>
            <a:pPr lvl="0"/>
            <a:r>
              <a:rPr lang="en-US" dirty="0"/>
              <a:t>Add “Access the text alternative for slide images.”</a:t>
            </a:r>
          </a:p>
        </p:txBody>
      </p:sp>
      <p:sp>
        <p:nvSpPr>
          <p:cNvPr id="13" name="Text Placeholder 10"/>
          <p:cNvSpPr>
            <a:spLocks noGrp="1"/>
          </p:cNvSpPr>
          <p:nvPr>
            <p:ph type="body" sz="quarter" idx="17" hasCustomPrompt="1"/>
          </p:nvPr>
        </p:nvSpPr>
        <p:spPr>
          <a:xfrm>
            <a:off x="6473952" y="6705600"/>
            <a:ext cx="2670048" cy="155448"/>
          </a:xfrm>
          <a:prstGeom prst="rect">
            <a:avLst/>
          </a:prstGeom>
        </p:spPr>
        <p:txBody>
          <a:bodyPr wrap="none" lIns="0" tIns="0" rIns="45720" bIns="0"/>
          <a:lstStyle>
            <a:lvl1pPr marL="0" indent="0" algn="r">
              <a:buNone/>
              <a:defRPr sz="800">
                <a:solidFill>
                  <a:schemeClr val="bg1"/>
                </a:solidFill>
              </a:defRPr>
            </a:lvl1pPr>
          </a:lstStyle>
          <a:p>
            <a:pPr lvl="0"/>
            <a:r>
              <a:rPr lang="en-US" dirty="0"/>
              <a:t>Insert Photo Credit Here</a:t>
            </a:r>
          </a:p>
        </p:txBody>
      </p:sp>
    </p:spTree>
    <p:extLst>
      <p:ext uri="{BB962C8B-B14F-4D97-AF65-F5344CB8AC3E}">
        <p14:creationId xmlns:p14="http://schemas.microsoft.com/office/powerpoint/2010/main" val="41180014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dTagline-Gray BG, Title-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 name="Slide Title"/>
          <p:cNvSpPr>
            <a:spLocks noGrp="1"/>
          </p:cNvSpPr>
          <p:nvPr>
            <p:ph type="ctrTitle"/>
          </p:nvPr>
        </p:nvSpPr>
        <p:spPr>
          <a:xfrm>
            <a:off x="49530" y="3581400"/>
            <a:ext cx="561594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a:t>Click to edit Master title style</a:t>
            </a:r>
            <a:endParaRPr lang="en-US" dirty="0"/>
          </a:p>
        </p:txBody>
      </p:sp>
      <p:sp>
        <p:nvSpPr>
          <p:cNvPr id="6"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3368280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3_RedBar-Title and Content">
    <p:spTree>
      <p:nvGrpSpPr>
        <p:cNvPr id="1" name=""/>
        <p:cNvGrpSpPr/>
        <p:nvPr/>
      </p:nvGrpSpPr>
      <p:grpSpPr>
        <a:xfrm>
          <a:off x="0" y="0"/>
          <a:ext cx="0" cy="0"/>
          <a:chOff x="0" y="0"/>
          <a:chExt cx="0" cy="0"/>
        </a:xfrm>
      </p:grpSpPr>
      <p:sp>
        <p:nvSpPr>
          <p:cNvPr id="6" name="Slide Title"/>
          <p:cNvSpPr>
            <a:spLocks noGrp="1"/>
          </p:cNvSpPr>
          <p:nvPr>
            <p:ph type="title"/>
          </p:nvPr>
        </p:nvSpPr>
        <p:spPr>
          <a:xfrm>
            <a:off x="457200" y="152400"/>
            <a:ext cx="8229600" cy="1097280"/>
          </a:xfrm>
          <a:prstGeom prst="rect">
            <a:avLst/>
          </a:prstGeom>
        </p:spPr>
        <p:txBody>
          <a:bodyPr anchor="ctr"/>
          <a:lstStyle>
            <a:lvl1pPr algn="l">
              <a:defRPr sz="4000" b="1">
                <a:solidFill>
                  <a:srgbClr val="005C74"/>
                </a:solidFill>
                <a:latin typeface="+mj-lt"/>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1"/>
          <p:cNvSpPr>
            <a:spLocks noGrp="1"/>
          </p:cNvSpPr>
          <p:nvPr>
            <p:ph idx="1"/>
          </p:nvPr>
        </p:nvSpPr>
        <p:spPr>
          <a:xfrm>
            <a:off x="457200" y="1447800"/>
            <a:ext cx="8229600" cy="73152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1"/>
          <p:cNvSpPr>
            <a:spLocks noGrp="1"/>
          </p:cNvSpPr>
          <p:nvPr>
            <p:ph idx="13"/>
          </p:nvPr>
        </p:nvSpPr>
        <p:spPr>
          <a:xfrm>
            <a:off x="457200" y="2301240"/>
            <a:ext cx="8229600" cy="73152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1"/>
          <p:cNvSpPr>
            <a:spLocks noGrp="1"/>
          </p:cNvSpPr>
          <p:nvPr>
            <p:ph idx="14"/>
          </p:nvPr>
        </p:nvSpPr>
        <p:spPr>
          <a:xfrm>
            <a:off x="457200" y="3154680"/>
            <a:ext cx="8229600" cy="73152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
          <p:cNvSpPr>
            <a:spLocks noGrp="1"/>
          </p:cNvSpPr>
          <p:nvPr>
            <p:ph idx="15"/>
          </p:nvPr>
        </p:nvSpPr>
        <p:spPr>
          <a:xfrm>
            <a:off x="457200" y="4008120"/>
            <a:ext cx="8229600" cy="73152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1"/>
          <p:cNvSpPr>
            <a:spLocks noGrp="1"/>
          </p:cNvSpPr>
          <p:nvPr>
            <p:ph idx="16"/>
          </p:nvPr>
        </p:nvSpPr>
        <p:spPr>
          <a:xfrm>
            <a:off x="457200" y="4861560"/>
            <a:ext cx="8229600" cy="73152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Content Placeholder 1"/>
          <p:cNvSpPr>
            <a:spLocks noGrp="1"/>
          </p:cNvSpPr>
          <p:nvPr>
            <p:ph idx="17"/>
          </p:nvPr>
        </p:nvSpPr>
        <p:spPr>
          <a:xfrm>
            <a:off x="457200" y="5715000"/>
            <a:ext cx="8229600" cy="731520"/>
          </a:xfrm>
          <a:prstGeom prst="rect">
            <a:avLst/>
          </a:prstGeom>
        </p:spPr>
        <p:txBody>
          <a:bodyPr/>
          <a:lstStyle>
            <a:lvl1pPr marL="0" indent="0">
              <a:spcBef>
                <a:spcPts val="600"/>
              </a:spcBef>
              <a:spcAft>
                <a:spcPts val="600"/>
              </a:spcAft>
              <a:buFont typeface="Arial" panose="020B0604020202020204" pitchFamily="34" charset="0"/>
              <a:buNone/>
              <a:defRPr sz="3200">
                <a:latin typeface="+mj-lt"/>
                <a:ea typeface="Verdana" panose="020B0604030504040204" pitchFamily="34" charset="0"/>
                <a:cs typeface="Verdana" panose="020B0604030504040204" pitchFamily="34" charset="0"/>
              </a:defRPr>
            </a:lvl1pPr>
            <a:lvl2pPr marL="457200" indent="-342900">
              <a:spcBef>
                <a:spcPts val="600"/>
              </a:spcBef>
              <a:spcAft>
                <a:spcPts val="600"/>
              </a:spcAft>
              <a:buClr>
                <a:schemeClr val="tx1"/>
              </a:buClr>
              <a:buFont typeface="Arial" panose="020B0604020202020204" pitchFamily="34" charset="0"/>
              <a:buChar char="•"/>
              <a:defRPr sz="2800">
                <a:latin typeface="+mj-lt"/>
                <a:ea typeface="Verdana" panose="020B0604030504040204" pitchFamily="34" charset="0"/>
                <a:cs typeface="Verdana" panose="020B0604030504040204" pitchFamily="34" charset="0"/>
              </a:defRPr>
            </a:lvl2pPr>
            <a:lvl3pPr marL="822960" indent="-274320">
              <a:spcBef>
                <a:spcPts val="600"/>
              </a:spcBef>
              <a:spcAft>
                <a:spcPts val="600"/>
              </a:spcAft>
              <a:buClr>
                <a:schemeClr val="tx1"/>
              </a:buClr>
              <a:buFont typeface="Arial" panose="020B0604020202020204" pitchFamily="34" charset="0"/>
              <a:buChar char="•"/>
              <a:defRPr sz="2400">
                <a:latin typeface="+mj-lt"/>
                <a:ea typeface="Verdana" panose="020B0604030504040204" pitchFamily="34" charset="0"/>
                <a:cs typeface="Verdana" panose="020B0604030504040204" pitchFamily="34" charset="0"/>
              </a:defRPr>
            </a:lvl3pPr>
            <a:lvl4pPr marL="1188720" indent="-274320">
              <a:spcBef>
                <a:spcPts val="600"/>
              </a:spcBef>
              <a:spcAft>
                <a:spcPts val="600"/>
              </a:spcAft>
              <a:buClr>
                <a:schemeClr val="tx1"/>
              </a:buClr>
              <a:buFont typeface="Arial" panose="020B0604020202020204" pitchFamily="34" charset="0"/>
              <a:buChar char="•"/>
              <a:defRPr sz="2000">
                <a:latin typeface="+mj-lt"/>
                <a:ea typeface="Verdana" panose="020B0604030504040204" pitchFamily="34" charset="0"/>
                <a:cs typeface="Verdana" panose="020B0604030504040204" pitchFamily="34" charset="0"/>
              </a:defRPr>
            </a:lvl4pPr>
            <a:lvl5pPr marL="1554480" indent="-228600">
              <a:spcBef>
                <a:spcPts val="600"/>
              </a:spcBef>
              <a:spcAft>
                <a:spcPts val="600"/>
              </a:spcAft>
              <a:buClr>
                <a:schemeClr val="tx1"/>
              </a:buClr>
              <a:buFont typeface="Arial" panose="020B0604020202020204" pitchFamily="34" charset="0"/>
              <a:buChar char="•"/>
              <a:defRPr sz="1600">
                <a:latin typeface="+mj-lt"/>
                <a:ea typeface="Verdana" panose="020B0604030504040204" pitchFamily="34" charset="0"/>
                <a:cs typeface="Verdana" panose="020B060403050404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ext Placeholder 4"/>
          <p:cNvSpPr>
            <a:spLocks noGrp="1"/>
          </p:cNvSpPr>
          <p:nvPr>
            <p:ph type="body" sz="quarter" idx="18" hasCustomPrompt="1"/>
          </p:nvPr>
        </p:nvSpPr>
        <p:spPr>
          <a:xfrm>
            <a:off x="3463640" y="6477000"/>
            <a:ext cx="2212848" cy="182880"/>
          </a:xfrm>
          <a:prstGeom prst="rect">
            <a:avLst/>
          </a:prstGeom>
        </p:spPr>
        <p:txBody>
          <a:bodyPr lIns="0" tIns="0" rIns="0" bIns="0"/>
          <a:lstStyle>
            <a:lvl1pPr marL="0" indent="0" algn="ctr">
              <a:buNone/>
              <a:defRPr sz="1000"/>
            </a:lvl1pPr>
          </a:lstStyle>
          <a:p>
            <a:pPr lvl="0"/>
            <a:r>
              <a:rPr lang="en-US" dirty="0"/>
              <a:t>Add “Access the text alternative for slide images.”</a:t>
            </a:r>
          </a:p>
        </p:txBody>
      </p:sp>
      <p:sp>
        <p:nvSpPr>
          <p:cNvPr id="15" name="Text Placeholder 10"/>
          <p:cNvSpPr>
            <a:spLocks noGrp="1"/>
          </p:cNvSpPr>
          <p:nvPr>
            <p:ph type="body" sz="quarter" idx="19" hasCustomPrompt="1"/>
          </p:nvPr>
        </p:nvSpPr>
        <p:spPr>
          <a:xfrm>
            <a:off x="6473952" y="6705600"/>
            <a:ext cx="2670048" cy="155448"/>
          </a:xfrm>
          <a:prstGeom prst="rect">
            <a:avLst/>
          </a:prstGeom>
        </p:spPr>
        <p:txBody>
          <a:bodyPr wrap="none" lIns="0" tIns="0" rIns="45720" bIns="0"/>
          <a:lstStyle>
            <a:lvl1pPr marL="0" indent="0" algn="r">
              <a:buNone/>
              <a:defRPr sz="800">
                <a:solidFill>
                  <a:schemeClr val="bg1"/>
                </a:solidFill>
              </a:defRPr>
            </a:lvl1pPr>
          </a:lstStyle>
          <a:p>
            <a:pPr lvl="0"/>
            <a:r>
              <a:rPr lang="en-US" dirty="0"/>
              <a:t>Insert Photo Credit Here</a:t>
            </a:r>
          </a:p>
        </p:txBody>
      </p:sp>
    </p:spTree>
    <p:extLst>
      <p:ext uri="{BB962C8B-B14F-4D97-AF65-F5344CB8AC3E}">
        <p14:creationId xmlns:p14="http://schemas.microsoft.com/office/powerpoint/2010/main" val="110641145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RedBar-Two Content">
    <p:spTree>
      <p:nvGrpSpPr>
        <p:cNvPr id="1" name=""/>
        <p:cNvGrpSpPr/>
        <p:nvPr/>
      </p:nvGrpSpPr>
      <p:grpSpPr>
        <a:xfrm>
          <a:off x="0" y="0"/>
          <a:ext cx="0" cy="0"/>
          <a:chOff x="0" y="0"/>
          <a:chExt cx="0" cy="0"/>
        </a:xfrm>
      </p:grpSpPr>
      <p:sp>
        <p:nvSpPr>
          <p:cNvPr id="7" name="Slide Title"/>
          <p:cNvSpPr>
            <a:spLocks noGrp="1"/>
          </p:cNvSpPr>
          <p:nvPr>
            <p:ph type="title"/>
          </p:nvPr>
        </p:nvSpPr>
        <p:spPr>
          <a:xfrm>
            <a:off x="-1" y="228600"/>
            <a:ext cx="9144001"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Content Placeholder 1"/>
          <p:cNvSpPr>
            <a:spLocks noGrp="1"/>
          </p:cNvSpPr>
          <p:nvPr>
            <p:ph sz="half" idx="1"/>
          </p:nvPr>
        </p:nvSpPr>
        <p:spPr>
          <a:xfrm>
            <a:off x="457200" y="914400"/>
            <a:ext cx="4038600" cy="561594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2"/>
          <p:cNvSpPr>
            <a:spLocks noGrp="1"/>
          </p:cNvSpPr>
          <p:nvPr>
            <p:ph sz="half" idx="2"/>
          </p:nvPr>
        </p:nvSpPr>
        <p:spPr>
          <a:xfrm>
            <a:off x="4648200" y="914400"/>
            <a:ext cx="4038600" cy="5615940"/>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Jump Link"/>
          <p:cNvSpPr>
            <a:spLocks noGrp="1"/>
          </p:cNvSpPr>
          <p:nvPr>
            <p:ph type="body" sz="quarter" idx="12" hasCustomPrompt="1"/>
          </p:nvPr>
        </p:nvSpPr>
        <p:spPr>
          <a:xfrm>
            <a:off x="3357063" y="6529450"/>
            <a:ext cx="2429874"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0"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31940190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RedBar-Two-Up 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1"/>
          <p:cNvSpPr>
            <a:spLocks noGrp="1"/>
          </p:cNvSpPr>
          <p:nvPr>
            <p:ph sz="half" idx="2"/>
          </p:nvPr>
        </p:nvSpPr>
        <p:spPr>
          <a:xfrm>
            <a:off x="457201" y="1600200"/>
            <a:ext cx="4040188" cy="4912202"/>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2"/>
          <p:cNvSpPr>
            <a:spLocks noGrp="1"/>
          </p:cNvSpPr>
          <p:nvPr>
            <p:ph sz="quarter" idx="4"/>
          </p:nvPr>
        </p:nvSpPr>
        <p:spPr>
          <a:xfrm>
            <a:off x="4645026" y="1600200"/>
            <a:ext cx="4041775" cy="4912202"/>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Jump Link"/>
          <p:cNvSpPr>
            <a:spLocks noGrp="1"/>
          </p:cNvSpPr>
          <p:nvPr>
            <p:ph type="body" sz="quarter" idx="12" hasCustomPrompt="1"/>
          </p:nvPr>
        </p:nvSpPr>
        <p:spPr>
          <a:xfrm>
            <a:off x="3273243" y="6529450"/>
            <a:ext cx="2429874"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2"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75055679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RedBar-4-up_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1"/>
          <p:cNvSpPr>
            <a:spLocks noGrp="1"/>
          </p:cNvSpPr>
          <p:nvPr>
            <p:ph sz="half" idx="2"/>
          </p:nvPr>
        </p:nvSpPr>
        <p:spPr>
          <a:xfrm>
            <a:off x="457201" y="1600200"/>
            <a:ext cx="4040188"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2"/>
          <p:cNvSpPr>
            <a:spLocks noGrp="1"/>
          </p:cNvSpPr>
          <p:nvPr>
            <p:ph sz="quarter" idx="4"/>
          </p:nvPr>
        </p:nvSpPr>
        <p:spPr>
          <a:xfrm>
            <a:off x="4645026" y="1600200"/>
            <a:ext cx="4041775"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Header 3"/>
          <p:cNvSpPr>
            <a:spLocks noGrp="1"/>
          </p:cNvSpPr>
          <p:nvPr>
            <p:ph type="body" sz="quarter" idx="12"/>
          </p:nvPr>
        </p:nvSpPr>
        <p:spPr>
          <a:xfrm>
            <a:off x="457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4" name="Content Placeholder 3"/>
          <p:cNvSpPr>
            <a:spLocks noGrp="1"/>
          </p:cNvSpPr>
          <p:nvPr>
            <p:ph sz="half" idx="14"/>
          </p:nvPr>
        </p:nvSpPr>
        <p:spPr>
          <a:xfrm>
            <a:off x="457200" y="4191000"/>
            <a:ext cx="4040188"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Header 4"/>
          <p:cNvSpPr>
            <a:spLocks noGrp="1"/>
          </p:cNvSpPr>
          <p:nvPr>
            <p:ph type="body" sz="quarter" idx="13"/>
          </p:nvPr>
        </p:nvSpPr>
        <p:spPr>
          <a:xfrm>
            <a:off x="4648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5" name="Content Placeholder 4"/>
          <p:cNvSpPr>
            <a:spLocks noGrp="1"/>
          </p:cNvSpPr>
          <p:nvPr>
            <p:ph sz="quarter" idx="15"/>
          </p:nvPr>
        </p:nvSpPr>
        <p:spPr>
          <a:xfrm>
            <a:off x="4645025" y="4191000"/>
            <a:ext cx="4041775" cy="1752600"/>
          </a:xfrm>
          <a:prstGeom prst="rect">
            <a:avLst/>
          </a:prstGeom>
        </p:spPr>
        <p:txBody>
          <a:bodyPr/>
          <a:lstStyle>
            <a:lvl1pPr marL="0" indent="0">
              <a:spcAft>
                <a:spcPts val="800"/>
              </a:spcAft>
              <a:buFont typeface="Arial" panose="020B0604020202020204" pitchFamily="34" charset="0"/>
              <a:buNone/>
              <a:defRPr sz="2000"/>
            </a:lvl1pPr>
            <a:lvl2pPr marL="742950" indent="-285750">
              <a:spcAft>
                <a:spcPts val="800"/>
              </a:spcAft>
              <a:buFont typeface="Arial" panose="020B0604020202020204" pitchFamily="34" charset="0"/>
              <a:buChar char="•"/>
              <a:defRPr sz="1800"/>
            </a:lvl2pPr>
            <a:lvl3pPr marL="1200150" indent="-285750">
              <a:spcAft>
                <a:spcPts val="800"/>
              </a:spcAft>
              <a:buFont typeface="Arial" panose="020B0604020202020204" pitchFamily="34" charset="0"/>
              <a:buChar char="•"/>
              <a:defRPr sz="1600"/>
            </a:lvl3pPr>
            <a:lvl4pPr marL="1657350" indent="-285750">
              <a:spcAft>
                <a:spcPts val="800"/>
              </a:spcAft>
              <a:buFont typeface="Arial" panose="020B0604020202020204" pitchFamily="34" charset="0"/>
              <a:buChar char="•"/>
              <a:defRPr sz="1400"/>
            </a:lvl4pPr>
            <a:lvl5pPr marL="2114550" indent="-285750">
              <a:spcAft>
                <a:spcPts val="800"/>
              </a:spcAft>
              <a:buFont typeface="Arial" panose="020B0604020202020204" pitchFamily="34" charset="0"/>
              <a:buChar char="•"/>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Jump Link"/>
          <p:cNvSpPr>
            <a:spLocks noGrp="1"/>
          </p:cNvSpPr>
          <p:nvPr>
            <p:ph type="body" sz="quarter" idx="16" hasCustomPrompt="1"/>
          </p:nvPr>
        </p:nvSpPr>
        <p:spPr>
          <a:xfrm>
            <a:off x="3357063" y="5996050"/>
            <a:ext cx="2429874"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16"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402079248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RedBar-Content with Lef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457201"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457201"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1"/>
          <p:cNvSpPr>
            <a:spLocks noGrp="1"/>
          </p:cNvSpPr>
          <p:nvPr>
            <p:ph idx="1"/>
          </p:nvPr>
        </p:nvSpPr>
        <p:spPr>
          <a:xfrm>
            <a:off x="3575050" y="304800"/>
            <a:ext cx="5111751" cy="6179819"/>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Jump Link"/>
          <p:cNvSpPr>
            <a:spLocks noGrp="1"/>
          </p:cNvSpPr>
          <p:nvPr>
            <p:ph type="body" sz="quarter" idx="12" hasCustomPrompt="1"/>
          </p:nvPr>
        </p:nvSpPr>
        <p:spPr>
          <a:xfrm>
            <a:off x="5026437" y="652945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8"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48539004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RedBar-Content with Right Side-Caption">
    <p:spTree>
      <p:nvGrpSpPr>
        <p:cNvPr id="1" name=""/>
        <p:cNvGrpSpPr/>
        <p:nvPr/>
      </p:nvGrpSpPr>
      <p:grpSpPr>
        <a:xfrm>
          <a:off x="0" y="0"/>
          <a:ext cx="0" cy="0"/>
          <a:chOff x="0" y="0"/>
          <a:chExt cx="0" cy="0"/>
        </a:xfrm>
      </p:grpSpPr>
      <p:sp>
        <p:nvSpPr>
          <p:cNvPr id="2" name="Slide Title"/>
          <p:cNvSpPr>
            <a:spLocks noGrp="1"/>
          </p:cNvSpPr>
          <p:nvPr>
            <p:ph type="title"/>
          </p:nvPr>
        </p:nvSpPr>
        <p:spPr>
          <a:xfrm>
            <a:off x="5678487"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5678487"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1"/>
          <p:cNvSpPr>
            <a:spLocks noGrp="1"/>
          </p:cNvSpPr>
          <p:nvPr>
            <p:ph idx="1"/>
          </p:nvPr>
        </p:nvSpPr>
        <p:spPr>
          <a:xfrm>
            <a:off x="457200" y="304800"/>
            <a:ext cx="5111751" cy="6179819"/>
          </a:xfrm>
          <a:prstGeom prst="rect">
            <a:avLst/>
          </a:prstGeom>
        </p:spPr>
        <p:txBody>
          <a:bodyPr/>
          <a:lstStyle>
            <a:lvl1pPr marL="0" indent="0">
              <a:spcAft>
                <a:spcPts val="800"/>
              </a:spcAft>
              <a:buFont typeface="Arial" panose="020B0604020202020204" pitchFamily="34" charset="0"/>
              <a:buNone/>
              <a:defRPr sz="2400"/>
            </a:lvl1pPr>
            <a:lvl2pPr marL="800100" indent="-342900">
              <a:spcAft>
                <a:spcPts val="800"/>
              </a:spcAft>
              <a:buFont typeface="Arial" panose="020B0604020202020204" pitchFamily="34" charset="0"/>
              <a:buChar char="•"/>
              <a:defRPr sz="2000"/>
            </a:lvl2pPr>
            <a:lvl3pPr marL="1200150" indent="-285750">
              <a:spcAft>
                <a:spcPts val="800"/>
              </a:spcAft>
              <a:buFont typeface="Arial" panose="020B0604020202020204" pitchFamily="34" charset="0"/>
              <a:buChar char="•"/>
              <a:defRPr sz="1800"/>
            </a:lvl3pPr>
            <a:lvl4pPr marL="1657350" indent="-285750">
              <a:spcAft>
                <a:spcPts val="800"/>
              </a:spcAft>
              <a:buFont typeface="Arial" panose="020B0604020202020204" pitchFamily="34" charset="0"/>
              <a:buChar char="•"/>
              <a:defRPr sz="1600"/>
            </a:lvl4pPr>
            <a:lvl5pPr marL="2114550" indent="-285750">
              <a:spcAft>
                <a:spcPts val="800"/>
              </a:spcAft>
              <a:buFont typeface="Arial" panose="020B0604020202020204" pitchFamily="34" charset="0"/>
              <a:buChar cha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Jump Link"/>
          <p:cNvSpPr>
            <a:spLocks noGrp="1"/>
          </p:cNvSpPr>
          <p:nvPr>
            <p:ph type="body" sz="quarter" idx="12" hasCustomPrompt="1"/>
          </p:nvPr>
        </p:nvSpPr>
        <p:spPr>
          <a:xfrm>
            <a:off x="1908587" y="652945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91643512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RedBar-Picture with Caption">
    <p:spTree>
      <p:nvGrpSpPr>
        <p:cNvPr id="1" name=""/>
        <p:cNvGrpSpPr/>
        <p:nvPr/>
      </p:nvGrpSpPr>
      <p:grpSpPr>
        <a:xfrm>
          <a:off x="0" y="0"/>
          <a:ext cx="0" cy="0"/>
          <a:chOff x="0" y="0"/>
          <a:chExt cx="0" cy="0"/>
        </a:xfrm>
      </p:grpSpPr>
      <p:sp>
        <p:nvSpPr>
          <p:cNvPr id="2" name="Slide Title"/>
          <p:cNvSpPr>
            <a:spLocks noGrp="1"/>
          </p:cNvSpPr>
          <p:nvPr>
            <p:ph type="title"/>
          </p:nvPr>
        </p:nvSpPr>
        <p:spPr>
          <a:xfrm>
            <a:off x="1828800" y="5253037"/>
            <a:ext cx="5486400" cy="566738"/>
          </a:xfrm>
          <a:prstGeom prst="rect">
            <a:avLst/>
          </a:prstGeom>
        </p:spPr>
        <p:txBody>
          <a:bodyPr anchor="b"/>
          <a:lstStyle>
            <a:lvl1pPr algn="l">
              <a:defRPr sz="2400" b="1">
                <a:solidFill>
                  <a:schemeClr val="bg2"/>
                </a:solidFill>
                <a:latin typeface="+mj-lt"/>
              </a:defRPr>
            </a:lvl1pPr>
          </a:lstStyle>
          <a:p>
            <a:r>
              <a:rPr lang="en-US" dirty="0"/>
              <a:t>Click to edit Master title style</a:t>
            </a:r>
          </a:p>
        </p:txBody>
      </p:sp>
      <p:sp>
        <p:nvSpPr>
          <p:cNvPr id="4" name="Text Placeholder 1"/>
          <p:cNvSpPr>
            <a:spLocks noGrp="1"/>
          </p:cNvSpPr>
          <p:nvPr>
            <p:ph type="body" sz="half" idx="2"/>
          </p:nvPr>
        </p:nvSpPr>
        <p:spPr>
          <a:xfrm>
            <a:off x="1828800" y="5895975"/>
            <a:ext cx="5486400" cy="6096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Picture Placeholder 1"/>
          <p:cNvSpPr>
            <a:spLocks noGrp="1"/>
          </p:cNvSpPr>
          <p:nvPr>
            <p:ph type="pic" idx="1"/>
          </p:nvPr>
        </p:nvSpPr>
        <p:spPr>
          <a:xfrm>
            <a:off x="1028700" y="128650"/>
            <a:ext cx="7086600" cy="494462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7" name="Jump Link"/>
          <p:cNvSpPr>
            <a:spLocks noGrp="1"/>
          </p:cNvSpPr>
          <p:nvPr>
            <p:ph type="body" sz="quarter" idx="16" hasCustomPrompt="1"/>
          </p:nvPr>
        </p:nvSpPr>
        <p:spPr>
          <a:xfrm>
            <a:off x="3467512" y="5081650"/>
            <a:ext cx="2208976" cy="99950"/>
          </a:xfrm>
          <a:prstGeom prst="rect">
            <a:avLst/>
          </a:prstGeom>
        </p:spPr>
        <p:txBody>
          <a:bodyPr lIns="0" tIns="0" rIns="0" bIns="0"/>
          <a:lstStyle>
            <a:lvl1pPr marL="0" indent="0" algn="ctr">
              <a:buNone/>
              <a:defRPr sz="800"/>
            </a:lvl1pPr>
          </a:lstStyle>
          <a:p>
            <a:pPr lvl="0"/>
            <a:r>
              <a:rPr lang="en-US" dirty="0"/>
              <a:t>Add “Access the text alternative for slide images.”</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15795019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RedBar-Title and Video">
    <p:spTree>
      <p:nvGrpSpPr>
        <p:cNvPr id="1" name=""/>
        <p:cNvGrpSpPr/>
        <p:nvPr/>
      </p:nvGrpSpPr>
      <p:grpSpPr>
        <a:xfrm>
          <a:off x="0" y="0"/>
          <a:ext cx="0" cy="0"/>
          <a:chOff x="0" y="0"/>
          <a:chExt cx="0" cy="0"/>
        </a:xfrm>
      </p:grpSpPr>
      <p:sp>
        <p:nvSpPr>
          <p:cNvPr id="2" name="Slide Title"/>
          <p:cNvSpPr>
            <a:spLocks noGrp="1"/>
          </p:cNvSpPr>
          <p:nvPr>
            <p:ph type="title"/>
          </p:nvPr>
        </p:nvSpPr>
        <p:spPr>
          <a:xfrm>
            <a:off x="-2251" y="228600"/>
            <a:ext cx="9172252" cy="609600"/>
          </a:xfrm>
          <a:prstGeom prst="rect">
            <a:avLst/>
          </a:prstGeom>
        </p:spPr>
        <p:txBody>
          <a:bodyPr/>
          <a:lstStyle>
            <a:lvl1pPr>
              <a:defRPr sz="3600">
                <a:solidFill>
                  <a:schemeClr val="bg2"/>
                </a:solidFill>
              </a:defRPr>
            </a:lvl1pPr>
          </a:lstStyle>
          <a:p>
            <a:r>
              <a:rPr lang="en-US" dirty="0"/>
              <a:t>Click to edit Master title style</a:t>
            </a:r>
          </a:p>
        </p:txBody>
      </p:sp>
      <p:sp>
        <p:nvSpPr>
          <p:cNvPr id="6" name="Media Placeholder 5"/>
          <p:cNvSpPr>
            <a:spLocks noGrp="1"/>
          </p:cNvSpPr>
          <p:nvPr>
            <p:ph type="media" sz="quarter" idx="11"/>
          </p:nvPr>
        </p:nvSpPr>
        <p:spPr>
          <a:xfrm>
            <a:off x="0" y="1066799"/>
            <a:ext cx="9144000" cy="5315957"/>
          </a:xfrm>
          <a:prstGeom prst="rect">
            <a:avLst/>
          </a:prstGeom>
        </p:spPr>
        <p:txBody>
          <a:bodyPr/>
          <a:lstStyle>
            <a:lvl1pPr marL="0" indent="0">
              <a:buNone/>
              <a:defRPr/>
            </a:lvl1pPr>
          </a:lstStyle>
          <a:p>
            <a:endParaRPr lang="en-US"/>
          </a:p>
        </p:txBody>
      </p:sp>
      <p:sp>
        <p:nvSpPr>
          <p:cNvPr id="5" name="Video Credit"/>
          <p:cNvSpPr>
            <a:spLocks noGrp="1"/>
          </p:cNvSpPr>
          <p:nvPr>
            <p:ph type="body" sz="quarter" idx="12"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Video Credit Here</a:t>
            </a:r>
          </a:p>
        </p:txBody>
      </p:sp>
    </p:spTree>
    <p:extLst>
      <p:ext uri="{BB962C8B-B14F-4D97-AF65-F5344CB8AC3E}">
        <p14:creationId xmlns:p14="http://schemas.microsoft.com/office/powerpoint/2010/main" val="246929799"/>
      </p:ext>
    </p:extLst>
  </p:cSld>
  <p:clrMapOvr>
    <a:masterClrMapping/>
  </p:clrMapOvr>
  <p:extLst>
    <p:ext uri="{DCECCB84-F9BA-43D5-87BE-67443E8EF086}">
      <p15:sldGuideLst xmlns:p15="http://schemas.microsoft.com/office/powerpoint/2012/main">
        <p15:guide id="1" orient="horz" pos="2160">
          <p15:clr>
            <a:srgbClr val="FBAE40"/>
          </p15:clr>
        </p15:guide>
        <p15:guide id="2" pos="528">
          <p15:clr>
            <a:srgbClr val="FBAE40"/>
          </p15:clr>
        </p15:guide>
        <p15:guide id="3" pos="5136">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No Tagline-Gray BG, 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 name="Slide Title"/>
          <p:cNvSpPr>
            <a:spLocks noGrp="1"/>
          </p:cNvSpPr>
          <p:nvPr>
            <p:ph type="ctrTitle"/>
          </p:nvPr>
        </p:nvSpPr>
        <p:spPr>
          <a:xfrm>
            <a:off x="228600" y="3429000"/>
            <a:ext cx="510540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228600" y="4114800"/>
            <a:ext cx="5105400" cy="685800"/>
          </a:xfrm>
          <a:prstGeom prst="rect">
            <a:avLst/>
          </a:prstGeom>
        </p:spPr>
        <p:txBody>
          <a:bodyPr/>
          <a:lstStyle>
            <a:lvl1pPr marL="0" indent="0">
              <a:buNone/>
              <a:defRPr sz="2000" b="0">
                <a:solidFill>
                  <a:schemeClr val="bg1"/>
                </a:solidFill>
                <a:latin typeface="ArumSans Bold"/>
              </a:defRPr>
            </a:lvl1pPr>
            <a:lvl2pPr marL="457200" indent="0">
              <a:buNone/>
              <a:defRPr sz="2000" b="0">
                <a:solidFill>
                  <a:schemeClr val="bg1"/>
                </a:solidFill>
                <a:latin typeface="ArumSans Bold"/>
              </a:defRPr>
            </a:lvl2pPr>
            <a:lvl3pPr marL="914400" indent="0">
              <a:buNone/>
              <a:defRPr sz="2000" b="0">
                <a:solidFill>
                  <a:schemeClr val="bg1"/>
                </a:solidFill>
                <a:latin typeface="ArumSans Bold"/>
              </a:defRPr>
            </a:lvl3pPr>
            <a:lvl4pPr marL="1371600" indent="0">
              <a:buNone/>
              <a:defRPr sz="2000" b="0">
                <a:solidFill>
                  <a:schemeClr val="bg1"/>
                </a:solidFill>
                <a:latin typeface="ArumSans Bold"/>
              </a:defRPr>
            </a:lvl4pPr>
            <a:lvl5pPr marL="1828800" indent="0">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400497328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No Tagline-Gray BG, Title &amp; Subtitle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 name="Slide Title"/>
          <p:cNvSpPr>
            <a:spLocks noGrp="1"/>
          </p:cNvSpPr>
          <p:nvPr>
            <p:ph type="ctrTitle"/>
          </p:nvPr>
        </p:nvSpPr>
        <p:spPr>
          <a:xfrm>
            <a:off x="3733800" y="3581400"/>
            <a:ext cx="518160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3733800" y="4260273"/>
            <a:ext cx="5181600" cy="692727"/>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2384814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dTagline-Gray BG, Title-Only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 name="Slide Title"/>
          <p:cNvSpPr>
            <a:spLocks noGrp="1"/>
          </p:cNvSpPr>
          <p:nvPr>
            <p:ph type="ctrTitle"/>
          </p:nvPr>
        </p:nvSpPr>
        <p:spPr>
          <a:xfrm>
            <a:off x="3436620" y="3581400"/>
            <a:ext cx="569976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283350321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No Tagline-Gray BG, Title 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 name="Slide Title"/>
          <p:cNvSpPr>
            <a:spLocks noGrp="1"/>
          </p:cNvSpPr>
          <p:nvPr>
            <p:ph type="ctrTitle"/>
          </p:nvPr>
        </p:nvSpPr>
        <p:spPr>
          <a:xfrm>
            <a:off x="228600" y="3581400"/>
            <a:ext cx="51054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106916897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No Tagline-Gray BG, Title Only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 name="Slide Title"/>
          <p:cNvSpPr>
            <a:spLocks noGrp="1"/>
          </p:cNvSpPr>
          <p:nvPr>
            <p:ph type="ctrTitle"/>
          </p:nvPr>
        </p:nvSpPr>
        <p:spPr>
          <a:xfrm>
            <a:off x="3733800" y="3581400"/>
            <a:ext cx="51816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40761728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NoTagline-SimpleTitle&amp;Subtitle">
    <p:spTree>
      <p:nvGrpSpPr>
        <p:cNvPr id="1" name=""/>
        <p:cNvGrpSpPr/>
        <p:nvPr/>
      </p:nvGrpSpPr>
      <p:grpSpPr>
        <a:xfrm>
          <a:off x="0" y="0"/>
          <a:ext cx="0" cy="0"/>
          <a:chOff x="0" y="0"/>
          <a:chExt cx="0" cy="0"/>
        </a:xfrm>
      </p:grpSpPr>
      <p:sp>
        <p:nvSpPr>
          <p:cNvPr id="2" name="Slide Title"/>
          <p:cNvSpPr>
            <a:spLocks noGrp="1"/>
          </p:cNvSpPr>
          <p:nvPr>
            <p:ph type="ctrTitle"/>
          </p:nvPr>
        </p:nvSpPr>
        <p:spPr>
          <a:xfrm>
            <a:off x="0" y="2130426"/>
            <a:ext cx="9144000" cy="1470025"/>
          </a:xfrm>
          <a:prstGeom prst="rect">
            <a:avLst/>
          </a:prstGeom>
        </p:spPr>
        <p:txBody>
          <a:bodyPr/>
          <a:lstStyle>
            <a:lvl1pPr>
              <a:defRPr sz="4800">
                <a:solidFill>
                  <a:schemeClr val="bg2"/>
                </a:solidFill>
                <a:latin typeface="+mj-lt"/>
              </a:defRPr>
            </a:lvl1pPr>
          </a:lstStyle>
          <a:p>
            <a:r>
              <a:rPr lang="en-US" dirty="0"/>
              <a:t>Click to edit Master title style</a:t>
            </a:r>
          </a:p>
        </p:txBody>
      </p:sp>
      <p:sp>
        <p:nvSpPr>
          <p:cNvPr id="3" name="Subtitle 1"/>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6A6A6A"/>
                </a:solidFill>
                <a:latin typeface="Arum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423552719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NoTagline-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222947916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NoTagline-Title above text">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2775099"/>
            <a:ext cx="7772400" cy="1362075"/>
          </a:xfrm>
          <a:prstGeom prst="rect">
            <a:avLst/>
          </a:prstGeom>
        </p:spPr>
        <p:txBody>
          <a:bodyPr anchor="b" anchorCtr="0"/>
          <a:lstStyle>
            <a:lvl1pPr algn="l">
              <a:spcBef>
                <a:spcPts val="480"/>
              </a:spcBef>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4138613"/>
            <a:ext cx="7772400" cy="1500187"/>
          </a:xfrm>
          <a:prstGeom prst="rect">
            <a:avLst/>
          </a:prstGeom>
        </p:spPr>
        <p:txBody>
          <a:bodyPr anchor="t" anchorCtr="0"/>
          <a:lstStyle>
            <a:lvl1pPr marL="0" indent="0">
              <a:spcBef>
                <a:spcPts val="0"/>
              </a:spcBef>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3" name="Photo Credit"/>
          <p:cNvSpPr>
            <a:spLocks noGrp="1"/>
          </p:cNvSpPr>
          <p:nvPr>
            <p:ph type="body" sz="quarter" idx="11" hasCustomPrompt="1"/>
          </p:nvPr>
        </p:nvSpPr>
        <p:spPr>
          <a:xfrm>
            <a:off x="5486400" y="6705600"/>
            <a:ext cx="3657600" cy="152400"/>
          </a:xfrm>
          <a:prstGeom prst="rect">
            <a:avLst/>
          </a:prstGeom>
        </p:spPr>
        <p:txBody>
          <a:bodyPr wrap="none" lIns="0" tIns="0" rIns="45720" bIns="0"/>
          <a:lstStyle>
            <a:lvl1pPr marL="0" indent="0" algn="r">
              <a:buNone/>
              <a:defRPr sz="800" baseline="0">
                <a:solidFill>
                  <a:srgbClr val="6A6A6A"/>
                </a:solidFill>
                <a:latin typeface="+mn-lt"/>
              </a:defRPr>
            </a:lvl1pPr>
            <a:lvl5pPr>
              <a:defRPr/>
            </a:lvl5pPr>
          </a:lstStyle>
          <a:p>
            <a:pPr lvl="0"/>
            <a:r>
              <a:rPr lang="en-US" dirty="0"/>
              <a:t>Insert Photo Credit Here</a:t>
            </a:r>
          </a:p>
        </p:txBody>
      </p:sp>
    </p:spTree>
    <p:extLst>
      <p:ext uri="{BB962C8B-B14F-4D97-AF65-F5344CB8AC3E}">
        <p14:creationId xmlns:p14="http://schemas.microsoft.com/office/powerpoint/2010/main" val="369556950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SmallRedBar-Gray BG, Title &amp; Subtitle Left1_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 name="Slide Title"/>
          <p:cNvSpPr>
            <a:spLocks noGrp="1"/>
          </p:cNvSpPr>
          <p:nvPr>
            <p:ph type="ctrTitle"/>
          </p:nvPr>
        </p:nvSpPr>
        <p:spPr>
          <a:xfrm>
            <a:off x="228600" y="3429000"/>
            <a:ext cx="510540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228600" y="4114800"/>
            <a:ext cx="5105400" cy="685800"/>
          </a:xfrm>
          <a:prstGeom prst="rect">
            <a:avLst/>
          </a:prstGeom>
        </p:spPr>
        <p:txBody>
          <a:bodyPr/>
          <a:lstStyle>
            <a:lvl1pPr marL="0" indent="0">
              <a:buNone/>
              <a:defRPr sz="2000" b="0">
                <a:solidFill>
                  <a:schemeClr val="bg1"/>
                </a:solidFill>
                <a:latin typeface="ArumSans Bold"/>
              </a:defRPr>
            </a:lvl1pPr>
            <a:lvl2pPr marL="457200" indent="0">
              <a:buNone/>
              <a:defRPr sz="2000" b="0">
                <a:solidFill>
                  <a:schemeClr val="bg1"/>
                </a:solidFill>
                <a:latin typeface="ArumSans Bold"/>
              </a:defRPr>
            </a:lvl2pPr>
            <a:lvl3pPr marL="914400" indent="0">
              <a:buNone/>
              <a:defRPr sz="2000" b="0">
                <a:solidFill>
                  <a:schemeClr val="bg1"/>
                </a:solidFill>
                <a:latin typeface="ArumSans Bold"/>
              </a:defRPr>
            </a:lvl3pPr>
            <a:lvl4pPr marL="1371600" indent="0">
              <a:buNone/>
              <a:defRPr sz="2000" b="0">
                <a:solidFill>
                  <a:schemeClr val="bg1"/>
                </a:solidFill>
                <a:latin typeface="ArumSans Bold"/>
              </a:defRPr>
            </a:lvl4pPr>
            <a:lvl5pPr marL="1828800" indent="0">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400497328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SmallRedBar-Gray BG, Title &amp; Subtitle Left1_Title &amp; Subtitle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 name="Slide Title"/>
          <p:cNvSpPr>
            <a:spLocks noGrp="1"/>
          </p:cNvSpPr>
          <p:nvPr>
            <p:ph type="ctrTitle"/>
          </p:nvPr>
        </p:nvSpPr>
        <p:spPr>
          <a:xfrm>
            <a:off x="3733800" y="3581400"/>
            <a:ext cx="518160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3733800" y="4260273"/>
            <a:ext cx="5181600" cy="692727"/>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238481487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SmallRedBar-Gray BG, Title 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 name="Slide Title"/>
          <p:cNvSpPr>
            <a:spLocks noGrp="1"/>
          </p:cNvSpPr>
          <p:nvPr>
            <p:ph type="ctrTitle"/>
          </p:nvPr>
        </p:nvSpPr>
        <p:spPr>
          <a:xfrm>
            <a:off x="228600" y="3581400"/>
            <a:ext cx="51054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06916897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SmallRedBar-Gray BG, Title Only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 name="Slide Title"/>
          <p:cNvSpPr>
            <a:spLocks noGrp="1"/>
          </p:cNvSpPr>
          <p:nvPr>
            <p:ph type="ctrTitle"/>
          </p:nvPr>
        </p:nvSpPr>
        <p:spPr>
          <a:xfrm>
            <a:off x="3733800" y="3581400"/>
            <a:ext cx="51816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6"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40761728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SmallRedBar-SimpleTitle&amp;Subtitle">
    <p:spTree>
      <p:nvGrpSpPr>
        <p:cNvPr id="1" name=""/>
        <p:cNvGrpSpPr/>
        <p:nvPr/>
      </p:nvGrpSpPr>
      <p:grpSpPr>
        <a:xfrm>
          <a:off x="0" y="0"/>
          <a:ext cx="0" cy="0"/>
          <a:chOff x="0" y="0"/>
          <a:chExt cx="0" cy="0"/>
        </a:xfrm>
      </p:grpSpPr>
      <p:sp>
        <p:nvSpPr>
          <p:cNvPr id="2" name="Slide Title"/>
          <p:cNvSpPr>
            <a:spLocks noGrp="1"/>
          </p:cNvSpPr>
          <p:nvPr>
            <p:ph type="ctrTitle"/>
          </p:nvPr>
        </p:nvSpPr>
        <p:spPr>
          <a:xfrm>
            <a:off x="0" y="2130426"/>
            <a:ext cx="9144000" cy="1470025"/>
          </a:xfrm>
          <a:prstGeom prst="rect">
            <a:avLst/>
          </a:prstGeom>
        </p:spPr>
        <p:txBody>
          <a:bodyPr/>
          <a:lstStyle>
            <a:lvl1pPr>
              <a:defRPr sz="4800">
                <a:solidFill>
                  <a:schemeClr val="bg2"/>
                </a:solidFill>
                <a:latin typeface="+mj-lt"/>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6A6A6A"/>
                </a:solidFill>
                <a:latin typeface="Arum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42355271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edTagline-SimpleTitle&amp;Subtitle">
    <p:spTree>
      <p:nvGrpSpPr>
        <p:cNvPr id="1" name=""/>
        <p:cNvGrpSpPr/>
        <p:nvPr/>
      </p:nvGrpSpPr>
      <p:grpSpPr>
        <a:xfrm>
          <a:off x="0" y="0"/>
          <a:ext cx="0" cy="0"/>
          <a:chOff x="0" y="0"/>
          <a:chExt cx="0" cy="0"/>
        </a:xfrm>
      </p:grpSpPr>
      <p:sp>
        <p:nvSpPr>
          <p:cNvPr id="5"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
        <p:nvSpPr>
          <p:cNvPr id="9" name="Slide Title"/>
          <p:cNvSpPr>
            <a:spLocks noGrp="1"/>
          </p:cNvSpPr>
          <p:nvPr>
            <p:ph type="title"/>
          </p:nvPr>
        </p:nvSpPr>
        <p:spPr>
          <a:xfrm>
            <a:off x="762000" y="152400"/>
            <a:ext cx="7620000" cy="1097280"/>
          </a:xfrm>
          <a:prstGeom prst="rect">
            <a:avLst/>
          </a:prstGeom>
        </p:spPr>
        <p:txBody>
          <a:bodyPr anchor="ctr"/>
          <a:lstStyle>
            <a:lvl1pPr>
              <a:defRPr sz="3600" b="0">
                <a:solidFill>
                  <a:srgbClr val="B60000"/>
                </a:solidFill>
                <a:latin typeface="+mj-lt"/>
                <a:cs typeface="Arial" panose="020B0604020202020204" pitchFamily="34" charset="0"/>
              </a:defRPr>
            </a:lvl1pPr>
          </a:lstStyle>
          <a:p>
            <a:r>
              <a:rPr lang="en-US" dirty="0"/>
              <a:t>Click to edit Master title style</a:t>
            </a:r>
          </a:p>
        </p:txBody>
      </p:sp>
      <p:sp>
        <p:nvSpPr>
          <p:cNvPr id="10" name="Content Placeholder 1"/>
          <p:cNvSpPr>
            <a:spLocks noGrp="1"/>
          </p:cNvSpPr>
          <p:nvPr>
            <p:ph idx="1"/>
          </p:nvPr>
        </p:nvSpPr>
        <p:spPr>
          <a:xfrm>
            <a:off x="457200" y="1447800"/>
            <a:ext cx="8229600" cy="4754880"/>
          </a:xfrm>
          <a:prstGeom prst="rect">
            <a:avLst/>
          </a:prstGeom>
        </p:spPr>
        <p:txBody>
          <a:bodyPr/>
          <a:lstStyle>
            <a:lvl1pPr marL="0" indent="0" algn="l">
              <a:spcBef>
                <a:spcPts val="1200"/>
              </a:spcBef>
              <a:spcAft>
                <a:spcPts val="600"/>
              </a:spcAft>
              <a:buFont typeface="Arial" panose="020B0604020202020204" pitchFamily="34" charset="0"/>
              <a:buNone/>
              <a:defRPr sz="3200">
                <a:latin typeface="+mj-lt"/>
                <a:cs typeface="Arial" panose="020B0604020202020204" pitchFamily="34" charset="0"/>
              </a:defRPr>
            </a:lvl1pPr>
            <a:lvl2pPr marL="457200" indent="-342900" algn="l">
              <a:spcBef>
                <a:spcPts val="1200"/>
              </a:spcBef>
              <a:spcAft>
                <a:spcPts val="600"/>
              </a:spcAft>
              <a:buClr>
                <a:schemeClr val="tx1"/>
              </a:buClr>
              <a:buFont typeface="Arial" panose="020B0604020202020204" pitchFamily="34" charset="0"/>
              <a:buChar char="•"/>
              <a:defRPr sz="2800">
                <a:latin typeface="+mj-lt"/>
                <a:cs typeface="Arial" panose="020B0604020202020204" pitchFamily="34" charset="0"/>
              </a:defRPr>
            </a:lvl2pPr>
            <a:lvl3pPr marL="822960" indent="-274320" algn="l">
              <a:spcBef>
                <a:spcPts val="1200"/>
              </a:spcBef>
              <a:spcAft>
                <a:spcPts val="600"/>
              </a:spcAft>
              <a:buClr>
                <a:schemeClr val="tx1"/>
              </a:buClr>
              <a:buFont typeface="Arial" panose="020B0604020202020204" pitchFamily="34" charset="0"/>
              <a:buChar char="•"/>
              <a:defRPr sz="2400">
                <a:latin typeface="+mj-lt"/>
                <a:cs typeface="Arial" panose="020B0604020202020204" pitchFamily="34" charset="0"/>
              </a:defRPr>
            </a:lvl3pPr>
            <a:lvl4pPr marL="1188720" indent="-274320" algn="l">
              <a:spcBef>
                <a:spcPts val="1200"/>
              </a:spcBef>
              <a:spcAft>
                <a:spcPts val="600"/>
              </a:spcAft>
              <a:buClr>
                <a:schemeClr val="tx1"/>
              </a:buClr>
              <a:buFont typeface="Arial" panose="020B0604020202020204" pitchFamily="34" charset="0"/>
              <a:buChar char="•"/>
              <a:defRPr sz="2000">
                <a:latin typeface="+mj-lt"/>
                <a:cs typeface="Arial" panose="020B0604020202020204" pitchFamily="34" charset="0"/>
              </a:defRPr>
            </a:lvl4pPr>
            <a:lvl5pPr marL="1554480" indent="-228600" algn="l">
              <a:spcBef>
                <a:spcPts val="1200"/>
              </a:spcBef>
              <a:spcAft>
                <a:spcPts val="600"/>
              </a:spcAft>
              <a:buClr>
                <a:schemeClr val="tx1"/>
              </a:buClr>
              <a:buFont typeface="Arial" panose="020B0604020202020204" pitchFamily="34" charset="0"/>
              <a:buChar char="•"/>
              <a:defRPr sz="1600">
                <a:latin typeface="+mj-lt"/>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2" descr="©McGraw-Hill Education. All rights reserved. Authorized only for instructor use in the classroom.  No reproduction or further distribution permitted without the prior written consent of McGraw-Hill Education.&#10;"/>
          <p:cNvSpPr txBox="1">
            <a:spLocks/>
          </p:cNvSpPr>
          <p:nvPr userDrawn="1"/>
        </p:nvSpPr>
        <p:spPr>
          <a:xfrm>
            <a:off x="0" y="6721325"/>
            <a:ext cx="9144000" cy="17175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ct val="20000"/>
              </a:spcBef>
              <a:spcAft>
                <a:spcPts val="0"/>
              </a:spcAft>
              <a:buClrTx/>
              <a:buSzTx/>
              <a:buFont typeface="Arial"/>
              <a:buNone/>
              <a:tabLst/>
              <a:defRPr/>
            </a:pPr>
            <a:r>
              <a:rPr kumimoji="0" lang="en-US" sz="3200" b="0" i="0" u="none" strike="noStrike" kern="1200" cap="none" spc="0" normalizeH="0" baseline="0" noProof="0">
                <a:ln>
                  <a:noFill/>
                </a:ln>
                <a:solidFill>
                  <a:srgbClr val="6A6A6A"/>
                </a:solidFill>
                <a:effectLst/>
                <a:uLnTx/>
                <a:uFillTx/>
                <a:latin typeface="Calibri"/>
                <a:ea typeface="+mn-ea"/>
                <a:cs typeface="+mn-cs"/>
              </a:rPr>
              <a:t>©McGraw-Hill Education. All rights reserved. Authorized </a:t>
            </a:r>
            <a:r>
              <a:rPr lang="en-US" sz="3200" kern="1200">
                <a:solidFill>
                  <a:srgbClr val="6A6A6A"/>
                </a:solidFill>
                <a:effectLst/>
                <a:latin typeface="+mn-lt"/>
                <a:ea typeface="+mn-ea"/>
                <a:cs typeface="+mn-cs"/>
              </a:rPr>
              <a:t>only </a:t>
            </a:r>
            <a:r>
              <a:rPr kumimoji="0" lang="en-US" sz="3200" b="0" i="0" u="none" strike="noStrike" kern="1200" cap="none" spc="0" normalizeH="0" baseline="0" noProof="0">
                <a:ln>
                  <a:noFill/>
                </a:ln>
                <a:solidFill>
                  <a:srgbClr val="6A6A6A"/>
                </a:solidFill>
                <a:effectLst/>
                <a:uLnTx/>
                <a:uFillTx/>
                <a:latin typeface="Calibri"/>
                <a:ea typeface="+mn-ea"/>
                <a:cs typeface="+mn-cs"/>
              </a:rPr>
              <a:t>for instructor use in the classroom.  No reproduction or further distribution permitted without the prior written consent of McGraw-Hill Education.</a:t>
            </a:r>
          </a:p>
        </p:txBody>
      </p:sp>
    </p:spTree>
    <p:extLst>
      <p:ext uri="{BB962C8B-B14F-4D97-AF65-F5344CB8AC3E}">
        <p14:creationId xmlns:p14="http://schemas.microsoft.com/office/powerpoint/2010/main" val="385992040"/>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SmallRedBar-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dirty="0"/>
              <a:t>Click to edit Master title style</a:t>
            </a:r>
          </a:p>
        </p:txBody>
      </p:sp>
      <p:sp>
        <p:nvSpPr>
          <p:cNvPr id="3" name="Text Placeholder 2"/>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5"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222947916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SmallRedBar-Title above text">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2775099"/>
            <a:ext cx="7772400" cy="1362075"/>
          </a:xfrm>
          <a:prstGeom prst="rect">
            <a:avLst/>
          </a:prstGeom>
        </p:spPr>
        <p:txBody>
          <a:bodyPr anchor="b" anchorCtr="0"/>
          <a:lstStyle>
            <a:lvl1pPr algn="l">
              <a:spcBef>
                <a:spcPts val="480"/>
              </a:spcBef>
              <a:defRPr sz="3600" b="1" cap="all">
                <a:solidFill>
                  <a:schemeClr val="bg2"/>
                </a:solidFill>
                <a:latin typeface="+mj-lt"/>
              </a:defRPr>
            </a:lvl1pPr>
          </a:lstStyle>
          <a:p>
            <a:r>
              <a:rPr lang="en-US" dirty="0"/>
              <a:t>Click to edit Master title style</a:t>
            </a:r>
          </a:p>
        </p:txBody>
      </p:sp>
      <p:sp>
        <p:nvSpPr>
          <p:cNvPr id="3" name="Text Placeholder 1"/>
          <p:cNvSpPr>
            <a:spLocks noGrp="1"/>
          </p:cNvSpPr>
          <p:nvPr>
            <p:ph type="body" idx="1"/>
          </p:nvPr>
        </p:nvSpPr>
        <p:spPr>
          <a:xfrm>
            <a:off x="685800" y="4138613"/>
            <a:ext cx="7772400" cy="1500187"/>
          </a:xfrm>
          <a:prstGeom prst="rect">
            <a:avLst/>
          </a:prstGeom>
        </p:spPr>
        <p:txBody>
          <a:bodyPr anchor="t" anchorCtr="0"/>
          <a:lstStyle>
            <a:lvl1pPr marL="0" indent="0">
              <a:spcBef>
                <a:spcPts val="0"/>
              </a:spcBef>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Photo Credit"/>
          <p:cNvSpPr>
            <a:spLocks noGrp="1"/>
          </p:cNvSpPr>
          <p:nvPr>
            <p:ph type="body" sz="quarter" idx="11" hasCustomPrompt="1"/>
          </p:nvPr>
        </p:nvSpPr>
        <p:spPr>
          <a:xfrm>
            <a:off x="6477000" y="6705600"/>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369556950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Blue Slide Title above text">
    <p:spTree>
      <p:nvGrpSpPr>
        <p:cNvPr id="1" name=""/>
        <p:cNvGrpSpPr/>
        <p:nvPr/>
      </p:nvGrpSpPr>
      <p:grpSpPr>
        <a:xfrm>
          <a:off x="0" y="0"/>
          <a:ext cx="0" cy="0"/>
          <a:chOff x="0" y="0"/>
          <a:chExt cx="0" cy="0"/>
        </a:xfrm>
      </p:grpSpPr>
      <p:sp>
        <p:nvSpPr>
          <p:cNvPr id="2" name="Slide Title"/>
          <p:cNvSpPr>
            <a:spLocks noGrp="1"/>
          </p:cNvSpPr>
          <p:nvPr>
            <p:ph type="ctrTitle"/>
          </p:nvPr>
        </p:nvSpPr>
        <p:spPr>
          <a:xfrm>
            <a:off x="1066800" y="1524000"/>
            <a:ext cx="7048500" cy="1470025"/>
          </a:xfrm>
          <a:prstGeom prst="rect">
            <a:avLst/>
          </a:prstGeom>
        </p:spPr>
        <p:txBody>
          <a:bodyPr/>
          <a:lstStyle>
            <a:lvl1pPr algn="l">
              <a:defRPr sz="4400">
                <a:solidFill>
                  <a:schemeClr val="bg1"/>
                </a:solidFill>
              </a:defRPr>
            </a:lvl1pPr>
          </a:lstStyle>
          <a:p>
            <a:r>
              <a:rPr lang="en-US" dirty="0"/>
              <a:t>Click to edit Master title style</a:t>
            </a:r>
          </a:p>
        </p:txBody>
      </p:sp>
      <p:sp>
        <p:nvSpPr>
          <p:cNvPr id="3" name="Subtitle 1"/>
          <p:cNvSpPr>
            <a:spLocks noGrp="1"/>
          </p:cNvSpPr>
          <p:nvPr>
            <p:ph type="subTitle" idx="1"/>
          </p:nvPr>
        </p:nvSpPr>
        <p:spPr>
          <a:xfrm>
            <a:off x="1066800" y="2971800"/>
            <a:ext cx="6400800" cy="1752600"/>
          </a:xfrm>
          <a:prstGeom prst="rect">
            <a:avLst/>
          </a:prstGeom>
        </p:spPr>
        <p:txBody>
          <a:bodyPr/>
          <a:lstStyle>
            <a:lvl1pPr marL="0" indent="0" algn="l">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138872374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secHead" preserve="1">
  <p:cSld name="Blue Slide 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722313" y="2643186"/>
            <a:ext cx="7202487" cy="1362075"/>
          </a:xfrm>
          <a:prstGeom prst="rect">
            <a:avLst/>
          </a:prstGeom>
        </p:spPr>
        <p:txBody>
          <a:bodyPr anchor="t"/>
          <a:lstStyle>
            <a:lvl1pPr algn="l">
              <a:defRPr sz="4400" b="1" cap="all">
                <a:solidFill>
                  <a:schemeClr val="bg1"/>
                </a:solidFill>
              </a:defRPr>
            </a:lvl1pPr>
          </a:lstStyle>
          <a:p>
            <a:r>
              <a:rPr lang="en-US" dirty="0"/>
              <a:t>Click to edit Master title style</a:t>
            </a:r>
          </a:p>
        </p:txBody>
      </p:sp>
      <p:sp>
        <p:nvSpPr>
          <p:cNvPr id="3" name="Text Placeholder 1"/>
          <p:cNvSpPr>
            <a:spLocks noGrp="1"/>
          </p:cNvSpPr>
          <p:nvPr>
            <p:ph type="body" idx="1"/>
          </p:nvPr>
        </p:nvSpPr>
        <p:spPr>
          <a:xfrm>
            <a:off x="722313" y="1143000"/>
            <a:ext cx="7202487" cy="1500187"/>
          </a:xfrm>
          <a:prstGeom prst="rect">
            <a:avLst/>
          </a:prstGeo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270531504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Plain_Appendix_Title and Text">
    <p:spTree>
      <p:nvGrpSpPr>
        <p:cNvPr id="1" name=""/>
        <p:cNvGrpSpPr/>
        <p:nvPr/>
      </p:nvGrpSpPr>
      <p:grpSpPr>
        <a:xfrm>
          <a:off x="0" y="0"/>
          <a:ext cx="0" cy="0"/>
          <a:chOff x="0" y="0"/>
          <a:chExt cx="0" cy="0"/>
        </a:xfrm>
      </p:grpSpPr>
      <p:sp>
        <p:nvSpPr>
          <p:cNvPr id="6" name="Slide Title"/>
          <p:cNvSpPr>
            <a:spLocks noGrp="1"/>
          </p:cNvSpPr>
          <p:nvPr>
            <p:ph type="title"/>
          </p:nvPr>
        </p:nvSpPr>
        <p:spPr>
          <a:xfrm>
            <a:off x="0" y="228600"/>
            <a:ext cx="9144000" cy="609600"/>
          </a:xfrm>
          <a:prstGeom prst="rect">
            <a:avLst/>
          </a:prstGeom>
        </p:spPr>
        <p:txBody>
          <a:bodyPr/>
          <a:lstStyle>
            <a:lvl1pPr>
              <a:defRPr sz="3600">
                <a:solidFill>
                  <a:schemeClr val="bg2"/>
                </a:solidFill>
              </a:defRPr>
            </a:lvl1pPr>
          </a:lstStyle>
          <a:p>
            <a:r>
              <a:rPr lang="en-US" dirty="0"/>
              <a:t>Click to edit Master title style</a:t>
            </a:r>
          </a:p>
        </p:txBody>
      </p:sp>
      <p:sp>
        <p:nvSpPr>
          <p:cNvPr id="8" name="Text Placeholder 1"/>
          <p:cNvSpPr>
            <a:spLocks noGrp="1"/>
          </p:cNvSpPr>
          <p:nvPr>
            <p:ph type="body" sz="quarter" idx="12"/>
          </p:nvPr>
        </p:nvSpPr>
        <p:spPr>
          <a:xfrm>
            <a:off x="457200" y="1066800"/>
            <a:ext cx="8229600" cy="5562600"/>
          </a:xfrm>
          <a:prstGeom prst="rect">
            <a:avLst/>
          </a:prstGeom>
        </p:spPr>
        <p:txBody>
          <a:bodyPr/>
          <a:lstStyle>
            <a:lvl1pPr marL="0" indent="0">
              <a:spcAft>
                <a:spcPts val="800"/>
              </a:spcAft>
              <a:buNone/>
              <a:defRPr sz="2400"/>
            </a:lvl1pPr>
            <a:lvl2pPr marL="457200" indent="0">
              <a:buNone/>
              <a:defRPr sz="2400"/>
            </a:lvl2pPr>
            <a:lvl3pPr marL="914400" indent="0">
              <a:buNone/>
              <a:defRPr sz="2000"/>
            </a:lvl3pPr>
            <a:lvl4pPr marL="1371600" indent="0">
              <a:buNone/>
              <a:defRPr sz="1800"/>
            </a:lvl4pPr>
            <a:lvl5pPr marL="1828800" indent="0">
              <a:buNone/>
              <a:defRPr sz="1800"/>
            </a:lvl5pPr>
          </a:lstStyle>
          <a:p>
            <a:pPr lvl="0"/>
            <a:r>
              <a:rPr lang="en-US" dirty="0"/>
              <a:t>Click to edit Master text styles</a:t>
            </a:r>
          </a:p>
        </p:txBody>
      </p:sp>
      <p:sp>
        <p:nvSpPr>
          <p:cNvPr id="7" name="Jump Link"/>
          <p:cNvSpPr>
            <a:spLocks noGrp="1"/>
          </p:cNvSpPr>
          <p:nvPr>
            <p:ph type="body" sz="quarter" idx="11" hasCustomPrompt="1"/>
          </p:nvPr>
        </p:nvSpPr>
        <p:spPr>
          <a:xfrm>
            <a:off x="3356610" y="6629400"/>
            <a:ext cx="2430780" cy="152400"/>
          </a:xfrm>
          <a:prstGeom prst="rect">
            <a:avLst/>
          </a:prstGeom>
        </p:spPr>
        <p:txBody>
          <a:bodyPr/>
          <a:lstStyle>
            <a:lvl1pPr marL="0" indent="0" algn="ctr">
              <a:buNone/>
              <a:defRPr sz="800" baseline="0">
                <a:solidFill>
                  <a:srgbClr val="6A6A6A"/>
                </a:solidFill>
              </a:defRPr>
            </a:lvl1pPr>
          </a:lstStyle>
          <a:p>
            <a:pPr lvl="0"/>
            <a:r>
              <a:rPr lang="en-US" dirty="0"/>
              <a:t>Add “Return to previous slide.”</a:t>
            </a:r>
          </a:p>
        </p:txBody>
      </p:sp>
    </p:spTree>
    <p:extLst>
      <p:ext uri="{BB962C8B-B14F-4D97-AF65-F5344CB8AC3E}">
        <p14:creationId xmlns:p14="http://schemas.microsoft.com/office/powerpoint/2010/main" val="701755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Plain_Appendix_2-up 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Text Placeholder 1"/>
          <p:cNvSpPr>
            <a:spLocks noGrp="1"/>
          </p:cNvSpPr>
          <p:nvPr>
            <p:ph type="body" sz="quarter" idx="12"/>
          </p:nvPr>
        </p:nvSpPr>
        <p:spPr>
          <a:xfrm>
            <a:off x="457200" y="1600200"/>
            <a:ext cx="40386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5" name="Header 2"/>
          <p:cNvSpPr>
            <a:spLocks noGrp="1"/>
          </p:cNvSpPr>
          <p:nvPr>
            <p:ph type="body" sz="quarter" idx="3"/>
          </p:nvPr>
        </p:nvSpPr>
        <p:spPr>
          <a:xfrm>
            <a:off x="4645026" y="960438"/>
            <a:ext cx="4117974"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5" name="Text Placeholder 2"/>
          <p:cNvSpPr>
            <a:spLocks noGrp="1"/>
          </p:cNvSpPr>
          <p:nvPr>
            <p:ph type="body" sz="quarter" idx="14"/>
          </p:nvPr>
        </p:nvSpPr>
        <p:spPr>
          <a:xfrm>
            <a:off x="4648200" y="1600200"/>
            <a:ext cx="41148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8" name="Jump Link"/>
          <p:cNvSpPr>
            <a:spLocks noGrp="1"/>
          </p:cNvSpPr>
          <p:nvPr>
            <p:ph type="body" sz="quarter" idx="11" hasCustomPrompt="1"/>
          </p:nvPr>
        </p:nvSpPr>
        <p:spPr>
          <a:xfrm>
            <a:off x="3356610" y="6477000"/>
            <a:ext cx="2430780" cy="152400"/>
          </a:xfrm>
          <a:prstGeom prst="rect">
            <a:avLst/>
          </a:prstGeom>
        </p:spPr>
        <p:txBody>
          <a:bodyPr/>
          <a:lstStyle>
            <a:lvl1pPr marL="0" indent="0" algn="ctr">
              <a:buNone/>
              <a:defRPr sz="800" baseline="0">
                <a:solidFill>
                  <a:srgbClr val="6A6A6A"/>
                </a:solidFill>
              </a:defRPr>
            </a:lvl1pPr>
          </a:lstStyle>
          <a:p>
            <a:pPr lvl="0"/>
            <a:r>
              <a:rPr lang="en-US" dirty="0"/>
              <a:t>Add “Return to previous slide.”</a:t>
            </a:r>
          </a:p>
        </p:txBody>
      </p:sp>
    </p:spTree>
    <p:extLst>
      <p:ext uri="{BB962C8B-B14F-4D97-AF65-F5344CB8AC3E}">
        <p14:creationId xmlns:p14="http://schemas.microsoft.com/office/powerpoint/2010/main" val="394921454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Plain_Appendix_4-up_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0" name="Text Placeholder 1"/>
          <p:cNvSpPr>
            <a:spLocks noGrp="1"/>
          </p:cNvSpPr>
          <p:nvPr>
            <p:ph type="body" sz="quarter" idx="14"/>
          </p:nvPr>
        </p:nvSpPr>
        <p:spPr>
          <a:xfrm>
            <a:off x="457200" y="1600200"/>
            <a:ext cx="4038600" cy="1981200"/>
          </a:xfrm>
          <a:prstGeom prst="rect">
            <a:avLst/>
          </a:prstGeom>
        </p:spPr>
        <p:txBody>
          <a:bodyPr/>
          <a:lstStyle>
            <a:lvl1pPr marL="0" indent="0">
              <a:spcAft>
                <a:spcPts val="800"/>
              </a:spcAft>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3" name="Text Placeholder 2"/>
          <p:cNvSpPr>
            <a:spLocks noGrp="1"/>
          </p:cNvSpPr>
          <p:nvPr>
            <p:ph type="body" sz="quarter" idx="15"/>
          </p:nvPr>
        </p:nvSpPr>
        <p:spPr>
          <a:xfrm>
            <a:off x="4648200" y="1600200"/>
            <a:ext cx="4038600" cy="19812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7" name="Header 3"/>
          <p:cNvSpPr>
            <a:spLocks noGrp="1"/>
          </p:cNvSpPr>
          <p:nvPr>
            <p:ph type="body" sz="quarter" idx="12"/>
          </p:nvPr>
        </p:nvSpPr>
        <p:spPr>
          <a:xfrm>
            <a:off x="457200" y="3733800"/>
            <a:ext cx="4038600" cy="6096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25" name="Text Placeholder 3"/>
          <p:cNvSpPr>
            <a:spLocks noGrp="1"/>
          </p:cNvSpPr>
          <p:nvPr>
            <p:ph type="body" sz="quarter" idx="16"/>
          </p:nvPr>
        </p:nvSpPr>
        <p:spPr>
          <a:xfrm>
            <a:off x="457200" y="4343400"/>
            <a:ext cx="4038600" cy="21336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10" name="Header 4"/>
          <p:cNvSpPr>
            <a:spLocks noGrp="1"/>
          </p:cNvSpPr>
          <p:nvPr>
            <p:ph type="body" sz="quarter" idx="13"/>
          </p:nvPr>
        </p:nvSpPr>
        <p:spPr>
          <a:xfrm>
            <a:off x="4648200" y="3733800"/>
            <a:ext cx="4038600" cy="6096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27" name="Text Placeholder 4"/>
          <p:cNvSpPr>
            <a:spLocks noGrp="1"/>
          </p:cNvSpPr>
          <p:nvPr>
            <p:ph type="body" sz="quarter" idx="17"/>
          </p:nvPr>
        </p:nvSpPr>
        <p:spPr>
          <a:xfrm>
            <a:off x="4648200" y="4343400"/>
            <a:ext cx="4038600" cy="21336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12" name="Jump Link"/>
          <p:cNvSpPr>
            <a:spLocks noGrp="1"/>
          </p:cNvSpPr>
          <p:nvPr>
            <p:ph type="body" sz="quarter" idx="11" hasCustomPrompt="1"/>
          </p:nvPr>
        </p:nvSpPr>
        <p:spPr>
          <a:xfrm>
            <a:off x="3356610" y="6477000"/>
            <a:ext cx="2430780" cy="152400"/>
          </a:xfrm>
          <a:prstGeom prst="rect">
            <a:avLst/>
          </a:prstGeom>
        </p:spPr>
        <p:txBody>
          <a:bodyPr/>
          <a:lstStyle>
            <a:lvl1pPr marL="0" indent="0" algn="ctr">
              <a:buNone/>
              <a:defRPr sz="800" baseline="0">
                <a:solidFill>
                  <a:srgbClr val="6A6A6A"/>
                </a:solidFill>
              </a:defRPr>
            </a:lvl1pPr>
          </a:lstStyle>
          <a:p>
            <a:pPr lvl="0"/>
            <a:r>
              <a:rPr lang="en-US" dirty="0"/>
              <a:t>Add “Return to previous slide.”</a:t>
            </a:r>
          </a:p>
        </p:txBody>
      </p:sp>
    </p:spTree>
    <p:extLst>
      <p:ext uri="{BB962C8B-B14F-4D97-AF65-F5344CB8AC3E}">
        <p14:creationId xmlns:p14="http://schemas.microsoft.com/office/powerpoint/2010/main" val="365626086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Red Bar Footer_Appendix_Title and Text">
    <p:spTree>
      <p:nvGrpSpPr>
        <p:cNvPr id="1" name=""/>
        <p:cNvGrpSpPr/>
        <p:nvPr/>
      </p:nvGrpSpPr>
      <p:grpSpPr>
        <a:xfrm>
          <a:off x="0" y="0"/>
          <a:ext cx="0" cy="0"/>
          <a:chOff x="0" y="0"/>
          <a:chExt cx="0" cy="0"/>
        </a:xfrm>
      </p:grpSpPr>
      <p:sp>
        <p:nvSpPr>
          <p:cNvPr id="6" name="Slide Title"/>
          <p:cNvSpPr>
            <a:spLocks noGrp="1"/>
          </p:cNvSpPr>
          <p:nvPr>
            <p:ph type="title"/>
          </p:nvPr>
        </p:nvSpPr>
        <p:spPr>
          <a:xfrm>
            <a:off x="0" y="228600"/>
            <a:ext cx="9144000" cy="609600"/>
          </a:xfrm>
          <a:prstGeom prst="rect">
            <a:avLst/>
          </a:prstGeom>
        </p:spPr>
        <p:txBody>
          <a:bodyPr/>
          <a:lstStyle>
            <a:lvl1pPr>
              <a:defRPr sz="3600">
                <a:solidFill>
                  <a:schemeClr val="bg2"/>
                </a:solidFill>
              </a:defRPr>
            </a:lvl1pPr>
          </a:lstStyle>
          <a:p>
            <a:r>
              <a:rPr lang="en-US" dirty="0"/>
              <a:t>Click to edit Master title style</a:t>
            </a:r>
          </a:p>
        </p:txBody>
      </p:sp>
      <p:sp>
        <p:nvSpPr>
          <p:cNvPr id="5" name="Jump Link"/>
          <p:cNvSpPr>
            <a:spLocks noGrp="1"/>
          </p:cNvSpPr>
          <p:nvPr>
            <p:ph type="body" sz="quarter" idx="11" hasCustomPrompt="1"/>
          </p:nvPr>
        </p:nvSpPr>
        <p:spPr>
          <a:xfrm>
            <a:off x="3356610" y="6477000"/>
            <a:ext cx="2430780" cy="152400"/>
          </a:xfrm>
          <a:prstGeom prst="rect">
            <a:avLst/>
          </a:prstGeom>
        </p:spPr>
        <p:txBody>
          <a:bodyPr/>
          <a:lstStyle>
            <a:lvl1pPr marL="0" indent="0" algn="ctr">
              <a:buNone/>
              <a:defRPr sz="800" baseline="0">
                <a:solidFill>
                  <a:srgbClr val="6A6A6A"/>
                </a:solidFill>
              </a:defRPr>
            </a:lvl1pPr>
          </a:lstStyle>
          <a:p>
            <a:pPr lvl="0"/>
            <a:r>
              <a:rPr lang="en-US" dirty="0"/>
              <a:t>Add “Return to previous slide.”</a:t>
            </a:r>
          </a:p>
        </p:txBody>
      </p:sp>
      <p:sp>
        <p:nvSpPr>
          <p:cNvPr id="8" name="Text Placeholder 1"/>
          <p:cNvSpPr>
            <a:spLocks noGrp="1"/>
          </p:cNvSpPr>
          <p:nvPr>
            <p:ph type="body" sz="quarter" idx="12"/>
          </p:nvPr>
        </p:nvSpPr>
        <p:spPr>
          <a:xfrm>
            <a:off x="457200" y="990600"/>
            <a:ext cx="8229600" cy="5410200"/>
          </a:xfrm>
          <a:prstGeom prst="rect">
            <a:avLst/>
          </a:prstGeom>
        </p:spPr>
        <p:txBody>
          <a:bodyPr/>
          <a:lstStyle>
            <a:lvl1pPr marL="0" indent="0">
              <a:spcAft>
                <a:spcPts val="800"/>
              </a:spcAft>
              <a:buNone/>
              <a:defRPr sz="2400"/>
            </a:lvl1pPr>
            <a:lvl2pPr marL="457200" indent="0">
              <a:buNone/>
              <a:defRPr sz="2400"/>
            </a:lvl2pPr>
            <a:lvl3pPr marL="914400" indent="0">
              <a:buNone/>
              <a:defRPr sz="2000"/>
            </a:lvl3pPr>
            <a:lvl4pPr marL="1371600" indent="0">
              <a:buNone/>
              <a:defRPr sz="1800"/>
            </a:lvl4pPr>
            <a:lvl5pPr marL="1828800" indent="0">
              <a:buNone/>
              <a:defRPr sz="1800"/>
            </a:lvl5pPr>
          </a:lstStyle>
          <a:p>
            <a:pPr lvl="0"/>
            <a:r>
              <a:rPr lang="en-US" dirty="0"/>
              <a:t>Click to edit Master text styles</a:t>
            </a:r>
          </a:p>
        </p:txBody>
      </p:sp>
    </p:spTree>
    <p:extLst>
      <p:ext uri="{BB962C8B-B14F-4D97-AF65-F5344CB8AC3E}">
        <p14:creationId xmlns:p14="http://schemas.microsoft.com/office/powerpoint/2010/main" val="2678369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Red Bar Footer_Appendix_2-up 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Text Placeholder 1"/>
          <p:cNvSpPr>
            <a:spLocks noGrp="1"/>
          </p:cNvSpPr>
          <p:nvPr>
            <p:ph type="body" sz="quarter" idx="12"/>
          </p:nvPr>
        </p:nvSpPr>
        <p:spPr>
          <a:xfrm>
            <a:off x="457200" y="1600200"/>
            <a:ext cx="40386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5" name="Header 2"/>
          <p:cNvSpPr>
            <a:spLocks noGrp="1"/>
          </p:cNvSpPr>
          <p:nvPr>
            <p:ph type="body" sz="quarter" idx="3"/>
          </p:nvPr>
        </p:nvSpPr>
        <p:spPr>
          <a:xfrm>
            <a:off x="4645026" y="960438"/>
            <a:ext cx="4117974"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5" name="Text Placeholder 2"/>
          <p:cNvSpPr>
            <a:spLocks noGrp="1"/>
          </p:cNvSpPr>
          <p:nvPr>
            <p:ph type="body" sz="quarter" idx="14"/>
          </p:nvPr>
        </p:nvSpPr>
        <p:spPr>
          <a:xfrm>
            <a:off x="4648200" y="1600200"/>
            <a:ext cx="41148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3" name="Jump link"/>
          <p:cNvSpPr>
            <a:spLocks noGrp="1"/>
          </p:cNvSpPr>
          <p:nvPr>
            <p:ph type="body" sz="quarter" idx="13" hasCustomPrompt="1"/>
          </p:nvPr>
        </p:nvSpPr>
        <p:spPr>
          <a:xfrm>
            <a:off x="3356610" y="6477000"/>
            <a:ext cx="2430780" cy="152400"/>
          </a:xfrm>
          <a:prstGeom prst="rect">
            <a:avLst/>
          </a:prstGeom>
        </p:spPr>
        <p:txBody>
          <a:bodyPr/>
          <a:lstStyle>
            <a:lvl1pPr marL="0" indent="0" algn="ctr">
              <a:buNone/>
              <a:defRPr sz="800" baseline="0">
                <a:solidFill>
                  <a:srgbClr val="6A6A6A"/>
                </a:solidFill>
              </a:defRPr>
            </a:lvl1pPr>
          </a:lstStyle>
          <a:p>
            <a:pPr lvl="0"/>
            <a:r>
              <a:rPr lang="en-US" dirty="0"/>
              <a:t>Add “Return to previous slide.”</a:t>
            </a:r>
          </a:p>
        </p:txBody>
      </p:sp>
    </p:spTree>
    <p:extLst>
      <p:ext uri="{BB962C8B-B14F-4D97-AF65-F5344CB8AC3E}">
        <p14:creationId xmlns:p14="http://schemas.microsoft.com/office/powerpoint/2010/main" val="109974784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Red Bar Footer_Appendix_4-up_Comparison">
    <p:spTree>
      <p:nvGrpSpPr>
        <p:cNvPr id="1" name=""/>
        <p:cNvGrpSpPr/>
        <p:nvPr/>
      </p:nvGrpSpPr>
      <p:grpSpPr>
        <a:xfrm>
          <a:off x="0" y="0"/>
          <a:ext cx="0" cy="0"/>
          <a:chOff x="0" y="0"/>
          <a:chExt cx="0" cy="0"/>
        </a:xfrm>
      </p:grpSpPr>
      <p:sp>
        <p:nvSpPr>
          <p:cNvPr id="9" name="Slide Title"/>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Header 1"/>
          <p:cNvSpPr>
            <a:spLocks noGrp="1"/>
          </p:cNvSpPr>
          <p:nvPr>
            <p:ph type="body" idx="1"/>
          </p:nvPr>
        </p:nvSpPr>
        <p:spPr>
          <a:xfrm>
            <a:off x="457201" y="960438"/>
            <a:ext cx="4040188"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0" name="Text Placeholder 1"/>
          <p:cNvSpPr>
            <a:spLocks noGrp="1"/>
          </p:cNvSpPr>
          <p:nvPr>
            <p:ph type="body" sz="quarter" idx="14"/>
          </p:nvPr>
        </p:nvSpPr>
        <p:spPr>
          <a:xfrm>
            <a:off x="457200" y="1600200"/>
            <a:ext cx="4038600" cy="1981200"/>
          </a:xfrm>
          <a:prstGeom prst="rect">
            <a:avLst/>
          </a:prstGeom>
        </p:spPr>
        <p:txBody>
          <a:bodyPr/>
          <a:lstStyle>
            <a:lvl1pPr marL="0" indent="0">
              <a:spcAft>
                <a:spcPts val="800"/>
              </a:spcAft>
              <a:buNone/>
              <a:defRPr sz="20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5" name="Header 2"/>
          <p:cNvSpPr>
            <a:spLocks noGrp="1"/>
          </p:cNvSpPr>
          <p:nvPr>
            <p:ph type="body" sz="quarter" idx="3"/>
          </p:nvPr>
        </p:nvSpPr>
        <p:spPr>
          <a:xfrm>
            <a:off x="4645026" y="960438"/>
            <a:ext cx="4041775" cy="639762"/>
          </a:xfrm>
          <a:prstGeom prst="rect">
            <a:avLst/>
          </a:prstGeom>
        </p:spPr>
        <p:txBody>
          <a:bodyPr anchor="b"/>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23" name="Text Placeholder 2"/>
          <p:cNvSpPr>
            <a:spLocks noGrp="1"/>
          </p:cNvSpPr>
          <p:nvPr>
            <p:ph type="body" sz="quarter" idx="15"/>
          </p:nvPr>
        </p:nvSpPr>
        <p:spPr>
          <a:xfrm>
            <a:off x="4648200" y="1600200"/>
            <a:ext cx="4038600" cy="19812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7" name="Header 3"/>
          <p:cNvSpPr>
            <a:spLocks noGrp="1"/>
          </p:cNvSpPr>
          <p:nvPr>
            <p:ph type="body" sz="quarter" idx="12"/>
          </p:nvPr>
        </p:nvSpPr>
        <p:spPr>
          <a:xfrm>
            <a:off x="457200" y="3657600"/>
            <a:ext cx="4038600" cy="6096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25" name="Text Placeholder 3"/>
          <p:cNvSpPr>
            <a:spLocks noGrp="1"/>
          </p:cNvSpPr>
          <p:nvPr>
            <p:ph type="body" sz="quarter" idx="16"/>
          </p:nvPr>
        </p:nvSpPr>
        <p:spPr>
          <a:xfrm>
            <a:off x="457200" y="4267200"/>
            <a:ext cx="4038600" cy="21336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10" name="Header 4"/>
          <p:cNvSpPr>
            <a:spLocks noGrp="1"/>
          </p:cNvSpPr>
          <p:nvPr>
            <p:ph type="body" sz="quarter" idx="13"/>
          </p:nvPr>
        </p:nvSpPr>
        <p:spPr>
          <a:xfrm>
            <a:off x="4648200" y="3657600"/>
            <a:ext cx="4038600" cy="609600"/>
          </a:xfrm>
          <a:prstGeom prst="rect">
            <a:avLst/>
          </a:prstGeom>
        </p:spPr>
        <p:txBody>
          <a:bodyPr anchor="b"/>
          <a:lstStyle>
            <a:lvl1pPr>
              <a:defRPr lang="en-US" sz="18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27" name="Text Placeholder 4"/>
          <p:cNvSpPr>
            <a:spLocks noGrp="1"/>
          </p:cNvSpPr>
          <p:nvPr>
            <p:ph type="body" sz="quarter" idx="17"/>
          </p:nvPr>
        </p:nvSpPr>
        <p:spPr>
          <a:xfrm>
            <a:off x="4648200" y="4267200"/>
            <a:ext cx="4038600" cy="2133600"/>
          </a:xfrm>
          <a:prstGeom prst="rect">
            <a:avLst/>
          </a:prstGeom>
        </p:spPr>
        <p:txBody>
          <a:bodyPr/>
          <a:lstStyle>
            <a:lvl1pPr marL="0" indent="0">
              <a:spcAft>
                <a:spcPts val="800"/>
              </a:spcAft>
              <a:buNone/>
              <a:defRPr sz="2000"/>
            </a:lvl1pPr>
          </a:lstStyle>
          <a:p>
            <a:pPr lvl="0"/>
            <a:r>
              <a:rPr lang="en-US" dirty="0"/>
              <a:t>Click to edit Master text styles</a:t>
            </a:r>
          </a:p>
        </p:txBody>
      </p:sp>
      <p:sp>
        <p:nvSpPr>
          <p:cNvPr id="18" name="Jump Link"/>
          <p:cNvSpPr>
            <a:spLocks noGrp="1"/>
          </p:cNvSpPr>
          <p:nvPr>
            <p:ph type="body" sz="quarter" idx="11" hasCustomPrompt="1"/>
          </p:nvPr>
        </p:nvSpPr>
        <p:spPr>
          <a:xfrm>
            <a:off x="3356610" y="6477000"/>
            <a:ext cx="2430780" cy="152400"/>
          </a:xfrm>
          <a:prstGeom prst="rect">
            <a:avLst/>
          </a:prstGeom>
        </p:spPr>
        <p:txBody>
          <a:bodyPr/>
          <a:lstStyle>
            <a:lvl1pPr marL="0" indent="0" algn="ctr">
              <a:buNone/>
              <a:defRPr sz="800" baseline="0">
                <a:solidFill>
                  <a:srgbClr val="6A6A6A"/>
                </a:solidFill>
              </a:defRPr>
            </a:lvl1pPr>
          </a:lstStyle>
          <a:p>
            <a:pPr lvl="0"/>
            <a:r>
              <a:rPr lang="en-US" dirty="0"/>
              <a:t>Add “Return to previous slide.”</a:t>
            </a:r>
          </a:p>
        </p:txBody>
      </p:sp>
    </p:spTree>
    <p:extLst>
      <p:ext uri="{BB962C8B-B14F-4D97-AF65-F5344CB8AC3E}">
        <p14:creationId xmlns:p14="http://schemas.microsoft.com/office/powerpoint/2010/main" val="3112378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edTagline-Text above Title">
    <p:spTree>
      <p:nvGrpSpPr>
        <p:cNvPr id="1" name=""/>
        <p:cNvGrpSpPr/>
        <p:nvPr/>
      </p:nvGrpSpPr>
      <p:grpSpPr>
        <a:xfrm>
          <a:off x="0" y="0"/>
          <a:ext cx="0" cy="0"/>
          <a:chOff x="0" y="0"/>
          <a:chExt cx="0" cy="0"/>
        </a:xfrm>
      </p:grpSpPr>
      <p:sp>
        <p:nvSpPr>
          <p:cNvPr id="2" name="Slide Title"/>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a:t>Click to edit Master title style</a:t>
            </a:r>
            <a:endParaRPr lang="en-US" dirty="0"/>
          </a:p>
        </p:txBody>
      </p:sp>
      <p:sp>
        <p:nvSpPr>
          <p:cNvPr id="3" name="Text Placeholder 1"/>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5"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Tree>
    <p:extLst>
      <p:ext uri="{BB962C8B-B14F-4D97-AF65-F5344CB8AC3E}">
        <p14:creationId xmlns:p14="http://schemas.microsoft.com/office/powerpoint/2010/main" val="1075564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dTagline-Title above text">
    <p:spTree>
      <p:nvGrpSpPr>
        <p:cNvPr id="1" name=""/>
        <p:cNvGrpSpPr/>
        <p:nvPr/>
      </p:nvGrpSpPr>
      <p:grpSpPr>
        <a:xfrm>
          <a:off x="0" y="0"/>
          <a:ext cx="0" cy="0"/>
          <a:chOff x="0" y="0"/>
          <a:chExt cx="0" cy="0"/>
        </a:xfrm>
      </p:grpSpPr>
      <p:sp>
        <p:nvSpPr>
          <p:cNvPr id="2" name="Slide Title"/>
          <p:cNvSpPr>
            <a:spLocks noGrp="1"/>
          </p:cNvSpPr>
          <p:nvPr>
            <p:ph type="title" hasCustomPrompt="1"/>
          </p:nvPr>
        </p:nvSpPr>
        <p:spPr>
          <a:xfrm>
            <a:off x="2514600" y="152400"/>
            <a:ext cx="6400800" cy="1447800"/>
          </a:xfrm>
          <a:prstGeom prst="rect">
            <a:avLst/>
          </a:prstGeom>
        </p:spPr>
        <p:txBody>
          <a:bodyPr anchor="t" anchorCtr="0"/>
          <a:lstStyle>
            <a:lvl1pPr algn="r">
              <a:spcBef>
                <a:spcPts val="480"/>
              </a:spcBef>
              <a:defRPr sz="4400" b="1" cap="none">
                <a:solidFill>
                  <a:schemeClr val="tx1"/>
                </a:solidFill>
                <a:latin typeface="+mj-lt"/>
                <a:ea typeface="Verdana" panose="020B0604030504040204" pitchFamily="34" charset="0"/>
                <a:cs typeface="Verdana" panose="020B0604030504040204" pitchFamily="34" charset="0"/>
              </a:defRPr>
            </a:lvl1pPr>
          </a:lstStyle>
          <a:p>
            <a:r>
              <a:rPr lang="en-US" dirty="0"/>
              <a:t>Click to edit master title style</a:t>
            </a:r>
          </a:p>
        </p:txBody>
      </p:sp>
      <p:sp>
        <p:nvSpPr>
          <p:cNvPr id="3" name="Text Placeholder 1"/>
          <p:cNvSpPr>
            <a:spLocks noGrp="1"/>
          </p:cNvSpPr>
          <p:nvPr>
            <p:ph type="body" idx="1"/>
          </p:nvPr>
        </p:nvSpPr>
        <p:spPr>
          <a:xfrm>
            <a:off x="4526280" y="3810000"/>
            <a:ext cx="4389120" cy="533400"/>
          </a:xfrm>
          <a:prstGeom prst="rect">
            <a:avLst/>
          </a:prstGeom>
        </p:spPr>
        <p:txBody>
          <a:bodyPr anchor="t" anchorCtr="0"/>
          <a:lstStyle>
            <a:lvl1pPr marL="0" indent="0" algn="ctr">
              <a:spcBef>
                <a:spcPts val="0"/>
              </a:spcBef>
              <a:buNone/>
              <a:defRPr sz="2800" b="1">
                <a:solidFill>
                  <a:srgbClr val="214E91"/>
                </a:solidFill>
                <a:latin typeface="+mj-lt"/>
                <a:ea typeface="Verdana" panose="020B0604030504040204" pitchFamily="34" charset="0"/>
                <a:cs typeface="Verdana" panose="020B060403050404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Edit Master text styles</a:t>
            </a:r>
          </a:p>
        </p:txBody>
      </p:sp>
      <p:sp>
        <p:nvSpPr>
          <p:cNvPr id="6" name="Photo Credit"/>
          <p:cNvSpPr>
            <a:spLocks noGrp="1"/>
          </p:cNvSpPr>
          <p:nvPr>
            <p:ph type="body" sz="quarter" idx="11" hasCustomPrompt="1"/>
          </p:nvPr>
        </p:nvSpPr>
        <p:spPr>
          <a:xfrm>
            <a:off x="6477000" y="6422066"/>
            <a:ext cx="2667000" cy="152400"/>
          </a:xfrm>
          <a:prstGeom prst="rect">
            <a:avLst/>
          </a:prstGeom>
        </p:spPr>
        <p:txBody>
          <a:bodyPr wrap="none" lIns="0" tIns="0" rIns="45720" bIns="0"/>
          <a:lstStyle>
            <a:lvl1pPr marL="0" marR="0" indent="0" algn="r" defTabSz="914400" rtl="0" eaLnBrk="1" fontAlgn="auto" latinLnBrk="0" hangingPunct="1">
              <a:lnSpc>
                <a:spcPct val="100000"/>
              </a:lnSpc>
              <a:spcBef>
                <a:spcPts val="0"/>
              </a:spcBef>
              <a:spcAft>
                <a:spcPts val="0"/>
              </a:spcAft>
              <a:buClrTx/>
              <a:buSzTx/>
              <a:buFontTx/>
              <a:buNone/>
              <a:tabLst/>
              <a:defRPr sz="800">
                <a:solidFill>
                  <a:schemeClr val="bg1"/>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prstClr val="white"/>
                </a:solidFill>
                <a:effectLst/>
                <a:uLnTx/>
                <a:uFillTx/>
                <a:latin typeface="+mn-lt"/>
                <a:ea typeface="+mn-ea"/>
                <a:cs typeface="+mn-cs"/>
              </a:rPr>
              <a:t>Insert Photo Credit Here</a:t>
            </a:r>
          </a:p>
        </p:txBody>
      </p:sp>
      <p:sp>
        <p:nvSpPr>
          <p:cNvPr id="8" name="Content Placeholder 7"/>
          <p:cNvSpPr>
            <a:spLocks noGrp="1"/>
          </p:cNvSpPr>
          <p:nvPr>
            <p:ph sz="quarter" idx="13"/>
          </p:nvPr>
        </p:nvSpPr>
        <p:spPr>
          <a:xfrm>
            <a:off x="0" y="6771640"/>
            <a:ext cx="9144000" cy="91440"/>
          </a:xfrm>
          <a:prstGeom prst="rect">
            <a:avLst/>
          </a:prstGeom>
        </p:spPr>
        <p:txBody>
          <a:bodyPr lIns="45720" rIns="45720" anchor="ctr"/>
          <a:lstStyle>
            <a:lvl1pPr algn="l">
              <a:defRPr sz="800">
                <a:solidFill>
                  <a:schemeClr val="tx1"/>
                </a:solidFill>
              </a:defRPr>
            </a:lvl1pPr>
          </a:lstStyle>
          <a:p>
            <a:pPr lvl="0"/>
            <a:r>
              <a:rPr lang="en-US" dirty="0"/>
              <a:t>Click to edit Master text styles</a:t>
            </a:r>
          </a:p>
        </p:txBody>
      </p:sp>
      <p:pic>
        <p:nvPicPr>
          <p:cNvPr id="9" name="Picture 8"/>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0800" y="812800"/>
            <a:ext cx="4375470" cy="5394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07410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WhiteTagline-Gray BG, 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 name="Slide Title"/>
          <p:cNvSpPr>
            <a:spLocks noGrp="1"/>
          </p:cNvSpPr>
          <p:nvPr>
            <p:ph type="ctrTitle"/>
          </p:nvPr>
        </p:nvSpPr>
        <p:spPr>
          <a:xfrm>
            <a:off x="49530" y="3429000"/>
            <a:ext cx="561594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49530" y="4114800"/>
            <a:ext cx="5615940" cy="685800"/>
          </a:xfrm>
          <a:prstGeom prst="rect">
            <a:avLst/>
          </a:prstGeom>
        </p:spPr>
        <p:txBody>
          <a:bodyPr/>
          <a:lstStyle>
            <a:lvl1pPr marL="0" indent="0">
              <a:buNone/>
              <a:defRPr sz="2000" b="0">
                <a:solidFill>
                  <a:schemeClr val="bg1"/>
                </a:solidFill>
                <a:latin typeface="ArumSans Bold"/>
              </a:defRPr>
            </a:lvl1pPr>
            <a:lvl2pPr marL="457200" indent="0">
              <a:buNone/>
              <a:defRPr sz="2000" b="0">
                <a:solidFill>
                  <a:schemeClr val="bg1"/>
                </a:solidFill>
                <a:latin typeface="ArumSans Bold"/>
              </a:defRPr>
            </a:lvl2pPr>
            <a:lvl3pPr marL="914400" indent="0">
              <a:buNone/>
              <a:defRPr sz="2000" b="0">
                <a:solidFill>
                  <a:schemeClr val="bg1"/>
                </a:solidFill>
                <a:latin typeface="ArumSans Bold"/>
              </a:defRPr>
            </a:lvl3pPr>
            <a:lvl4pPr marL="1371600" indent="0">
              <a:buNone/>
              <a:defRPr sz="2000" b="0">
                <a:solidFill>
                  <a:schemeClr val="bg1"/>
                </a:solidFill>
                <a:latin typeface="ArumSans Bold"/>
              </a:defRPr>
            </a:lvl4pPr>
            <a:lvl5pPr marL="1828800" indent="0">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40049732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WhiteTagline-Gray BG, Title &amp; Subtitle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2" name="Slide Title"/>
          <p:cNvSpPr>
            <a:spLocks noGrp="1"/>
          </p:cNvSpPr>
          <p:nvPr>
            <p:ph type="ctrTitle"/>
          </p:nvPr>
        </p:nvSpPr>
        <p:spPr>
          <a:xfrm>
            <a:off x="3436620" y="3581400"/>
            <a:ext cx="569976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dirty="0"/>
              <a:t>Click to edit Master title style</a:t>
            </a:r>
          </a:p>
        </p:txBody>
      </p:sp>
      <p:sp>
        <p:nvSpPr>
          <p:cNvPr id="7" name="Text Placeholder 1"/>
          <p:cNvSpPr>
            <a:spLocks noGrp="1"/>
          </p:cNvSpPr>
          <p:nvPr>
            <p:ph type="body" sz="quarter" idx="10"/>
          </p:nvPr>
        </p:nvSpPr>
        <p:spPr>
          <a:xfrm>
            <a:off x="3436620" y="4260273"/>
            <a:ext cx="5699760" cy="692727"/>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hoto Credit"/>
          <p:cNvSpPr>
            <a:spLocks noGrp="1"/>
          </p:cNvSpPr>
          <p:nvPr>
            <p:ph type="body" sz="quarter" idx="11" hasCustomPrompt="1"/>
          </p:nvPr>
        </p:nvSpPr>
        <p:spPr>
          <a:xfrm>
            <a:off x="5486400" y="6477000"/>
            <a:ext cx="3657600" cy="152400"/>
          </a:xfrm>
          <a:prstGeom prst="rect">
            <a:avLst/>
          </a:prstGeom>
        </p:spPr>
        <p:txBody>
          <a:bodyPr wrap="none" lIns="0" tIns="0" rIns="45720" bIns="0"/>
          <a:lstStyle>
            <a:lvl1pPr marL="0" indent="0" algn="r">
              <a:buNone/>
              <a:defRPr sz="800" baseline="0">
                <a:solidFill>
                  <a:srgbClr val="6A6A6A"/>
                </a:solidFill>
              </a:defRPr>
            </a:lvl1pPr>
            <a:lvl5pPr>
              <a:defRPr/>
            </a:lvl5pPr>
          </a:lstStyle>
          <a:p>
            <a:pPr lvl="0"/>
            <a:r>
              <a:rPr lang="en-US" dirty="0"/>
              <a:t>Insert Photo Credit Here</a:t>
            </a:r>
          </a:p>
        </p:txBody>
      </p:sp>
    </p:spTree>
    <p:extLst>
      <p:ext uri="{BB962C8B-B14F-4D97-AF65-F5344CB8AC3E}">
        <p14:creationId xmlns:p14="http://schemas.microsoft.com/office/powerpoint/2010/main" val="2384814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0.xml"/><Relationship Id="rId7" Type="http://schemas.openxmlformats.org/officeDocument/2006/relationships/slideLayout" Target="../slideLayouts/slideLayout14.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5" Type="http://schemas.openxmlformats.org/officeDocument/2006/relationships/slideLayout" Target="../slideLayouts/slideLayout12.xml"/><Relationship Id="rId10" Type="http://schemas.openxmlformats.org/officeDocument/2006/relationships/image" Target="../media/image4.gif"/><Relationship Id="rId4" Type="http://schemas.openxmlformats.org/officeDocument/2006/relationships/slideLayout" Target="../slideLayouts/slideLayout11.xml"/><Relationship Id="rId9"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theme" Target="../theme/theme3.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theme" Target="../theme/theme5.xml"/><Relationship Id="rId3" Type="http://schemas.openxmlformats.org/officeDocument/2006/relationships/slideLayout" Target="../slideLayouts/slideLayout40.xml"/><Relationship Id="rId7" Type="http://schemas.openxmlformats.org/officeDocument/2006/relationships/slideLayout" Target="../slideLayouts/slideLayout44.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5" Type="http://schemas.openxmlformats.org/officeDocument/2006/relationships/slideLayout" Target="../slideLayouts/slideLayout42.xml"/><Relationship Id="rId4" Type="http://schemas.openxmlformats.org/officeDocument/2006/relationships/slideLayout" Target="../slideLayouts/slideLayout41.xml"/></Relationships>
</file>

<file path=ppt/slideMasters/_rels/slideMaster6.xml.rels><?xml version="1.0" encoding="UTF-8" standalone="yes"?>
<Relationships xmlns="http://schemas.openxmlformats.org/package/2006/relationships"><Relationship Id="rId8" Type="http://schemas.openxmlformats.org/officeDocument/2006/relationships/theme" Target="../theme/theme6.xml"/><Relationship Id="rId3" Type="http://schemas.openxmlformats.org/officeDocument/2006/relationships/slideLayout" Target="../slideLayouts/slideLayout47.xml"/><Relationship Id="rId7" Type="http://schemas.openxmlformats.org/officeDocument/2006/relationships/slideLayout" Target="../slideLayouts/slideLayout51.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5" Type="http://schemas.openxmlformats.org/officeDocument/2006/relationships/slideLayout" Target="../slideLayouts/slideLayout49.xml"/><Relationship Id="rId4" Type="http://schemas.openxmlformats.org/officeDocument/2006/relationships/slideLayout" Target="../slideLayouts/slideLayout48.xml"/></Relationships>
</file>

<file path=ppt/slideMasters/_rels/slideMaster7.xml.rels><?xml version="1.0" encoding="UTF-8" standalone="yes"?>
<Relationships xmlns="http://schemas.openxmlformats.org/package/2006/relationships"><Relationship Id="rId3" Type="http://schemas.openxmlformats.org/officeDocument/2006/relationships/theme" Target="../theme/theme7.xml"/><Relationship Id="rId2" Type="http://schemas.openxmlformats.org/officeDocument/2006/relationships/slideLayout" Target="../slideLayouts/slideLayout53.xml"/><Relationship Id="rId1" Type="http://schemas.openxmlformats.org/officeDocument/2006/relationships/slideLayout" Target="../slideLayouts/slideLayout52.xml"/><Relationship Id="rId4" Type="http://schemas.openxmlformats.org/officeDocument/2006/relationships/image" Target="../media/image5.png"/></Relationships>
</file>

<file path=ppt/slideMasters/_rels/slideMaster8.xml.rels><?xml version="1.0" encoding="UTF-8" standalone="yes"?>
<Relationships xmlns="http://schemas.openxmlformats.org/package/2006/relationships"><Relationship Id="rId3" Type="http://schemas.openxmlformats.org/officeDocument/2006/relationships/slideLayout" Target="../slideLayouts/slideLayout56.xml"/><Relationship Id="rId2" Type="http://schemas.openxmlformats.org/officeDocument/2006/relationships/slideLayout" Target="../slideLayouts/slideLayout55.xml"/><Relationship Id="rId1" Type="http://schemas.openxmlformats.org/officeDocument/2006/relationships/slideLayout" Target="../slideLayouts/slideLayout54.xml"/><Relationship Id="rId4" Type="http://schemas.openxmlformats.org/officeDocument/2006/relationships/theme" Target="../theme/theme8.xml"/></Relationships>
</file>

<file path=ppt/slideMasters/_rels/slideMaster9.xml.rels><?xml version="1.0" encoding="UTF-8" standalone="yes"?>
<Relationships xmlns="http://schemas.openxmlformats.org/package/2006/relationships"><Relationship Id="rId3" Type="http://schemas.openxmlformats.org/officeDocument/2006/relationships/slideLayout" Target="../slideLayouts/slideLayout59.xml"/><Relationship Id="rId2" Type="http://schemas.openxmlformats.org/officeDocument/2006/relationships/slideLayout" Target="../slideLayouts/slideLayout58.xml"/><Relationship Id="rId1" Type="http://schemas.openxmlformats.org/officeDocument/2006/relationships/slideLayout" Target="../slideLayouts/slideLayout57.xml"/><Relationship Id="rId4" Type="http://schemas.openxmlformats.org/officeDocument/2006/relationships/theme" Target="../theme/theme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MH Logo" descr="Logo: McGraw-Hill Education"/>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0" y="0"/>
            <a:ext cx="762000" cy="762000"/>
          </a:xfrm>
          <a:prstGeom prst="rect">
            <a:avLst/>
          </a:prstGeom>
        </p:spPr>
      </p:pic>
      <p:sp>
        <p:nvSpPr>
          <p:cNvPr id="13" name="Red Bar"/>
          <p:cNvSpPr/>
          <p:nvPr userDrawn="1"/>
        </p:nvSpPr>
        <p:spPr>
          <a:xfrm>
            <a:off x="0" y="6248400"/>
            <a:ext cx="9144000" cy="503767"/>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pic>
        <p:nvPicPr>
          <p:cNvPr id="12" name="MH Tagline" descr="Tagline: Because learning changes everything.™"/>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53481" y="6351925"/>
            <a:ext cx="3223119" cy="272375"/>
          </a:xfrm>
          <a:prstGeom prst="rect">
            <a:avLst/>
          </a:prstGeom>
        </p:spPr>
      </p:pic>
    </p:spTree>
    <p:extLst>
      <p:ext uri="{BB962C8B-B14F-4D97-AF65-F5344CB8AC3E}">
        <p14:creationId xmlns:p14="http://schemas.microsoft.com/office/powerpoint/2010/main" val="1066235593"/>
      </p:ext>
    </p:extLst>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 id="2147483779" r:id="rId4"/>
    <p:sldLayoutId id="2147483733" r:id="rId5"/>
    <p:sldLayoutId id="2147483734" r:id="rId6"/>
    <p:sldLayoutId id="2147483914" r:id="rId7"/>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0" marR="0" indent="0" algn="r" defTabSz="914400" rtl="0" eaLnBrk="1" fontAlgn="auto" latinLnBrk="0" hangingPunct="1">
        <a:lnSpc>
          <a:spcPct val="100000"/>
        </a:lnSpc>
        <a:spcBef>
          <a:spcPts val="0"/>
        </a:spcBef>
        <a:spcAft>
          <a:spcPts val="0"/>
        </a:spcAft>
        <a:buClrTx/>
        <a:buSzTx/>
        <a:buFontTx/>
        <a:buNone/>
        <a:tabLst/>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MH Logo" descr="Logo: McGraw-Hill Education"/>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0" y="0"/>
            <a:ext cx="762000" cy="762000"/>
          </a:xfrm>
          <a:prstGeom prst="rect">
            <a:avLst/>
          </a:prstGeom>
        </p:spPr>
      </p:pic>
      <p:pic>
        <p:nvPicPr>
          <p:cNvPr id="2" name="MH Tagline" descr="Tag line: Because learning changes everything™"/>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0" y="6257775"/>
            <a:ext cx="3371850" cy="476250"/>
          </a:xfrm>
          <a:prstGeom prst="rect">
            <a:avLst/>
          </a:prstGeom>
        </p:spPr>
      </p:pic>
    </p:spTree>
    <p:extLst>
      <p:ext uri="{BB962C8B-B14F-4D97-AF65-F5344CB8AC3E}">
        <p14:creationId xmlns:p14="http://schemas.microsoft.com/office/powerpoint/2010/main" val="1460950632"/>
      </p:ext>
    </p:extLst>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Copyright" descr="©McGraw-Hill Education"/>
          <p:cNvSpPr txBox="1">
            <a:spLocks/>
          </p:cNvSpPr>
          <p:nvPr userDrawn="1"/>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a:solidFill>
                  <a:schemeClr val="tx1"/>
                </a:solidFill>
                <a:effectLst/>
                <a:latin typeface="+mn-lt"/>
                <a:ea typeface="+mn-ea"/>
                <a:cs typeface="+mn-cs"/>
              </a:rPr>
              <a:t>©McGraw-Hill Education</a:t>
            </a:r>
          </a:p>
        </p:txBody>
      </p:sp>
    </p:spTree>
    <p:extLst>
      <p:ext uri="{BB962C8B-B14F-4D97-AF65-F5344CB8AC3E}">
        <p14:creationId xmlns:p14="http://schemas.microsoft.com/office/powerpoint/2010/main" val="1192571768"/>
      </p:ext>
    </p:extLst>
  </p:cSld>
  <p:clrMap bg1="lt1" tx1="dk1" bg2="lt2" tx2="dk2" accent1="accent1" accent2="accent2" accent3="accent3" accent4="accent4" accent5="accent5" accent6="accent6" hlink="hlink" folHlink="folHlink"/>
  <p:sldLayoutIdLst>
    <p:sldLayoutId id="2147483751" r:id="rId1"/>
    <p:sldLayoutId id="2147483896" r:id="rId2"/>
    <p:sldLayoutId id="2147483965" r:id="rId3"/>
    <p:sldLayoutId id="2147483753" r:id="rId4"/>
    <p:sldLayoutId id="2147483908" r:id="rId5"/>
    <p:sldLayoutId id="2147483950" r:id="rId6"/>
    <p:sldLayoutId id="2147483757" r:id="rId7"/>
    <p:sldLayoutId id="2147483877" r:id="rId8"/>
    <p:sldLayoutId id="2147483761" r:id="rId9"/>
    <p:sldLayoutId id="2147483800" r:id="rId10"/>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Red Bar"/>
          <p:cNvSpPr/>
          <p:nvPr userDrawn="1"/>
        </p:nvSpPr>
        <p:spPr>
          <a:xfrm>
            <a:off x="0" y="6705600"/>
            <a:ext cx="9144000" cy="152400"/>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10" name="Copyright" descr="©McGraw-Hill Education&#10;"/>
          <p:cNvSpPr txBox="1">
            <a:spLocks/>
          </p:cNvSpPr>
          <p:nvPr userDrawn="1"/>
        </p:nvSpPr>
        <p:spPr>
          <a:xfrm>
            <a:off x="0" y="6705600"/>
            <a:ext cx="164592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a:solidFill>
                  <a:schemeClr val="bg1"/>
                </a:solidFill>
                <a:effectLst/>
                <a:latin typeface="+mn-lt"/>
                <a:ea typeface="+mn-ea"/>
                <a:cs typeface="+mn-cs"/>
              </a:rPr>
              <a:t>©2020 McGraw-Hill Education</a:t>
            </a:r>
          </a:p>
        </p:txBody>
      </p:sp>
      <p:sp>
        <p:nvSpPr>
          <p:cNvPr id="4" name="TextBox 3"/>
          <p:cNvSpPr txBox="1"/>
          <p:nvPr userDrawn="1"/>
        </p:nvSpPr>
        <p:spPr>
          <a:xfrm>
            <a:off x="8651557" y="6477000"/>
            <a:ext cx="492443" cy="182880"/>
          </a:xfrm>
          <a:prstGeom prst="rect">
            <a:avLst/>
          </a:prstGeom>
          <a:noFill/>
        </p:spPr>
        <p:txBody>
          <a:bodyPr wrap="square" rtlCol="0">
            <a:noAutofit/>
          </a:bodyPr>
          <a:lstStyle/>
          <a:p>
            <a:pPr algn="r"/>
            <a:r>
              <a:rPr lang="en-US" sz="1200"/>
              <a:t>2-</a:t>
            </a:r>
            <a:fld id="{D284030D-0224-4BD8-89C1-1614B36E06C2}" type="slidenum">
              <a:rPr lang="en-US" sz="1200" smtClean="0"/>
              <a:pPr algn="r"/>
              <a:t>‹N›</a:t>
            </a:fld>
            <a:endParaRPr lang="en-US" sz="1200"/>
          </a:p>
        </p:txBody>
      </p:sp>
    </p:spTree>
    <p:extLst>
      <p:ext uri="{BB962C8B-B14F-4D97-AF65-F5344CB8AC3E}">
        <p14:creationId xmlns:p14="http://schemas.microsoft.com/office/powerpoint/2010/main" val="1283304046"/>
      </p:ext>
    </p:extLst>
  </p:cSld>
  <p:clrMap bg1="lt1" tx1="dk1" bg2="lt2" tx2="dk2" accent1="accent1" accent2="accent2" accent3="accent3" accent4="accent4" accent5="accent5" accent6="accent6" hlink="hlink" folHlink="folHlink"/>
  <p:sldLayoutIdLst>
    <p:sldLayoutId id="2147483970" r:id="rId1"/>
    <p:sldLayoutId id="2147483951" r:id="rId2"/>
    <p:sldLayoutId id="2147483966" r:id="rId3"/>
    <p:sldLayoutId id="2147483969" r:id="rId4"/>
    <p:sldLayoutId id="2147483967" r:id="rId5"/>
    <p:sldLayoutId id="2147483968" r:id="rId6"/>
    <p:sldLayoutId id="2147483953" r:id="rId7"/>
    <p:sldLayoutId id="2147483954" r:id="rId8"/>
    <p:sldLayoutId id="2147483955" r:id="rId9"/>
    <p:sldLayoutId id="2147483956" r:id="rId10"/>
    <p:sldLayoutId id="2147483957" r:id="rId11"/>
    <p:sldLayoutId id="2147483958" r:id="rId12"/>
    <p:sldLayoutId id="2147483959" r:id="rId1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Copyright" descr="©McGraw-Hill Education&#10;"/>
          <p:cNvSpPr txBox="1"/>
          <p:nvPr userDrawn="1"/>
        </p:nvSpPr>
        <p:spPr>
          <a:xfrm>
            <a:off x="0" y="6642556"/>
            <a:ext cx="1295400" cy="215444"/>
          </a:xfrm>
          <a:prstGeom prst="rect">
            <a:avLst/>
          </a:prstGeom>
          <a:noFill/>
        </p:spPr>
        <p:txBody>
          <a:bodyPr wrap="square" rtlCol="0">
            <a:spAutoFit/>
          </a:bodyPr>
          <a:lstStyle/>
          <a:p>
            <a:r>
              <a:rPr lang="en-US" sz="800">
                <a:solidFill>
                  <a:schemeClr val="tx1"/>
                </a:solidFill>
              </a:rPr>
              <a:t>©McGraw-Hill Education</a:t>
            </a:r>
          </a:p>
        </p:txBody>
      </p:sp>
    </p:spTree>
    <p:extLst>
      <p:ext uri="{BB962C8B-B14F-4D97-AF65-F5344CB8AC3E}">
        <p14:creationId xmlns:p14="http://schemas.microsoft.com/office/powerpoint/2010/main" val="857642538"/>
      </p:ext>
    </p:extLst>
  </p:cSld>
  <p:clrMap bg1="lt1" tx1="dk1" bg2="lt2" tx2="dk2" accent1="accent1" accent2="accent2" accent3="accent3" accent4="accent4" accent5="accent5" accent6="accent6" hlink="hlink" folHlink="folHlink"/>
  <p:sldLayoutIdLst>
    <p:sldLayoutId id="2147483936" r:id="rId1"/>
    <p:sldLayoutId id="2147483937" r:id="rId2"/>
    <p:sldLayoutId id="2147483938" r:id="rId3"/>
    <p:sldLayoutId id="2147483939" r:id="rId4"/>
    <p:sldLayoutId id="2147483940" r:id="rId5"/>
    <p:sldLayoutId id="2147483941" r:id="rId6"/>
    <p:sldLayoutId id="2147483942" r:id="rId7"/>
  </p:sldLayoutIdLst>
  <p:txStyles>
    <p:titleStyle>
      <a:lvl1pPr algn="l" defTabSz="914400" rtl="0" eaLnBrk="1" latinLnBrk="0" hangingPunct="1">
        <a:spcBef>
          <a:spcPct val="0"/>
        </a:spcBef>
        <a:buNone/>
        <a:defRPr sz="3200" kern="1200">
          <a:solidFill>
            <a:schemeClr val="bg1"/>
          </a:solidFill>
          <a:latin typeface="Vectipede Rg" pitchFamily="18"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Vectipede Rg"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Vectipede Rg"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Vectipede Rg"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d bar"/>
          <p:cNvSpPr/>
          <p:nvPr userDrawn="1"/>
        </p:nvSpPr>
        <p:spPr>
          <a:xfrm>
            <a:off x="0" y="6629400"/>
            <a:ext cx="9144000" cy="228600"/>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5" name="Copyright" descr="©McGraw-Hill Education."/>
          <p:cNvSpPr txBox="1"/>
          <p:nvPr userDrawn="1"/>
        </p:nvSpPr>
        <p:spPr>
          <a:xfrm>
            <a:off x="0" y="6629400"/>
            <a:ext cx="1828800" cy="215444"/>
          </a:xfrm>
          <a:prstGeom prst="rect">
            <a:avLst/>
          </a:prstGeom>
          <a:noFill/>
        </p:spPr>
        <p:txBody>
          <a:bodyPr wrap="square" rtlCol="0">
            <a:spAutoFit/>
          </a:bodyPr>
          <a:lstStyle/>
          <a:p>
            <a:r>
              <a:rPr lang="en-US" sz="800">
                <a:solidFill>
                  <a:schemeClr val="tx1"/>
                </a:solidFill>
              </a:rPr>
              <a:t>©McGraw-Hill Education</a:t>
            </a:r>
          </a:p>
        </p:txBody>
      </p:sp>
    </p:spTree>
    <p:extLst>
      <p:ext uri="{BB962C8B-B14F-4D97-AF65-F5344CB8AC3E}">
        <p14:creationId xmlns:p14="http://schemas.microsoft.com/office/powerpoint/2010/main" val="520106136"/>
      </p:ext>
    </p:extLst>
  </p:cSld>
  <p:clrMap bg1="lt1" tx1="dk1" bg2="lt2" tx2="dk2" accent1="accent1" accent2="accent2" accent3="accent3" accent4="accent4" accent5="accent5" accent6="accent6" hlink="hlink" folHlink="folHlink"/>
  <p:sldLayoutIdLst>
    <p:sldLayoutId id="2147483943" r:id="rId1"/>
    <p:sldLayoutId id="2147483944" r:id="rId2"/>
    <p:sldLayoutId id="2147483945" r:id="rId3"/>
    <p:sldLayoutId id="2147483946" r:id="rId4"/>
    <p:sldLayoutId id="2147483947" r:id="rId5"/>
    <p:sldLayoutId id="2147483948" r:id="rId6"/>
    <p:sldLayoutId id="2147483949" r:id="rId7"/>
  </p:sldLayoutIdLst>
  <p:txStyles>
    <p:titleStyle>
      <a:lvl1pPr algn="l" defTabSz="914400" rtl="0" eaLnBrk="1" latinLnBrk="0" hangingPunct="1">
        <a:spcBef>
          <a:spcPct val="0"/>
        </a:spcBef>
        <a:buNone/>
        <a:defRPr sz="3200" kern="1200">
          <a:solidFill>
            <a:schemeClr val="bg1"/>
          </a:solidFill>
          <a:latin typeface="Vectipede Rg" pitchFamily="18"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Vectipede Rg"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Vectipede Rg"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Vectipede Rg"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Background"/>
          <p:cNvSpPr/>
          <p:nvPr userDrawn="1"/>
        </p:nvSpPr>
        <p:spPr>
          <a:xfrm>
            <a:off x="0" y="0"/>
            <a:ext cx="9144000" cy="6858000"/>
          </a:xfrm>
          <a:prstGeom prst="rect">
            <a:avLst/>
          </a:prstGeom>
          <a:solidFill>
            <a:srgbClr val="30707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0" name="MH BG Image"/>
          <p:cNvPicPr>
            <a:picLocks noChangeAspect="1"/>
          </p:cNvPicPr>
          <p:nvPr userDrawn="1"/>
        </p:nvPicPr>
        <p:blipFill rotWithShape="1">
          <a:blip r:embed="rId4" cstate="screen">
            <a:alphaModFix amt="25000"/>
            <a:extLst>
              <a:ext uri="{28A0092B-C50C-407E-A947-70E740481C1C}">
                <a14:useLocalDpi xmlns:a14="http://schemas.microsoft.com/office/drawing/2010/main"/>
              </a:ext>
            </a:extLst>
          </a:blip>
          <a:srcRect r="28644" b="27282"/>
          <a:stretch/>
        </p:blipFill>
        <p:spPr>
          <a:xfrm>
            <a:off x="461821" y="1943668"/>
            <a:ext cx="8682180" cy="4914333"/>
          </a:xfrm>
          <a:prstGeom prst="rect">
            <a:avLst/>
          </a:prstGeom>
        </p:spPr>
      </p:pic>
      <p:sp>
        <p:nvSpPr>
          <p:cNvPr id="8" name="Copyright" descr="©McGraw-Hill Education"/>
          <p:cNvSpPr txBox="1"/>
          <p:nvPr userDrawn="1"/>
        </p:nvSpPr>
        <p:spPr>
          <a:xfrm>
            <a:off x="0" y="6629400"/>
            <a:ext cx="1828800" cy="215444"/>
          </a:xfrm>
          <a:prstGeom prst="rect">
            <a:avLst/>
          </a:prstGeom>
          <a:noFill/>
        </p:spPr>
        <p:txBody>
          <a:bodyPr wrap="square" rtlCol="0">
            <a:spAutoFit/>
          </a:bodyPr>
          <a:lstStyle/>
          <a:p>
            <a:r>
              <a:rPr lang="en-US" sz="800">
                <a:solidFill>
                  <a:schemeClr val="bg1"/>
                </a:solidFill>
              </a:rPr>
              <a:t>©McGraw-Hill Education</a:t>
            </a:r>
          </a:p>
        </p:txBody>
      </p:sp>
    </p:spTree>
    <p:extLst>
      <p:ext uri="{BB962C8B-B14F-4D97-AF65-F5344CB8AC3E}">
        <p14:creationId xmlns:p14="http://schemas.microsoft.com/office/powerpoint/2010/main" val="263611861"/>
      </p:ext>
    </p:extLst>
  </p:cSld>
  <p:clrMap bg1="lt1" tx1="dk1" bg2="lt2" tx2="dk2" accent1="accent1" accent2="accent2" accent3="accent3" accent4="accent4" accent5="accent5" accent6="accent6" hlink="hlink" folHlink="folHlink"/>
  <p:sldLayoutIdLst>
    <p:sldLayoutId id="2147483677" r:id="rId1"/>
    <p:sldLayoutId id="2147483769" r:id="rId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Copyright" descr="©McGraw-Hill Education"/>
          <p:cNvSpPr txBox="1">
            <a:spLocks/>
          </p:cNvSpPr>
          <p:nvPr userDrawn="1"/>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a:solidFill>
                  <a:srgbClr val="6A6A6A"/>
                </a:solidFill>
                <a:effectLst/>
                <a:latin typeface="+mn-lt"/>
                <a:ea typeface="+mn-ea"/>
                <a:cs typeface="+mn-cs"/>
              </a:rPr>
              <a:t>©McGraw-Hill Education</a:t>
            </a:r>
          </a:p>
        </p:txBody>
      </p:sp>
    </p:spTree>
    <p:extLst>
      <p:ext uri="{BB962C8B-B14F-4D97-AF65-F5344CB8AC3E}">
        <p14:creationId xmlns:p14="http://schemas.microsoft.com/office/powerpoint/2010/main" val="782738187"/>
      </p:ext>
    </p:extLst>
  </p:cSld>
  <p:clrMap bg1="lt1" tx1="dk1" bg2="lt2" tx2="dk2" accent1="accent1" accent2="accent2" accent3="accent3" accent4="accent4" accent5="accent5" accent6="accent6" hlink="hlink" folHlink="folHlink"/>
  <p:sldLayoutIdLst>
    <p:sldLayoutId id="2147483902" r:id="rId1"/>
    <p:sldLayoutId id="2147483906" r:id="rId2"/>
    <p:sldLayoutId id="2147483755"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d Bar"/>
          <p:cNvSpPr/>
          <p:nvPr userDrawn="1"/>
        </p:nvSpPr>
        <p:spPr>
          <a:xfrm>
            <a:off x="0" y="6705600"/>
            <a:ext cx="9144000" cy="152400"/>
          </a:xfrm>
          <a:prstGeom prst="rect">
            <a:avLst/>
          </a:prstGeom>
          <a:solidFill>
            <a:srgbClr val="C30C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bg2"/>
              </a:solidFill>
            </a:endParaRPr>
          </a:p>
        </p:txBody>
      </p:sp>
      <p:sp>
        <p:nvSpPr>
          <p:cNvPr id="11" name="Copyright" descr="©McGraw-Hill Education"/>
          <p:cNvSpPr txBox="1">
            <a:spLocks/>
          </p:cNvSpPr>
          <p:nvPr userDrawn="1"/>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a:solidFill>
                  <a:schemeClr val="bg1"/>
                </a:solidFill>
                <a:effectLst/>
                <a:latin typeface="+mn-lt"/>
                <a:ea typeface="+mn-ea"/>
                <a:cs typeface="+mn-cs"/>
              </a:rPr>
              <a:t>©McGraw-Hill Education</a:t>
            </a:r>
          </a:p>
        </p:txBody>
      </p:sp>
    </p:spTree>
    <p:extLst>
      <p:ext uri="{BB962C8B-B14F-4D97-AF65-F5344CB8AC3E}">
        <p14:creationId xmlns:p14="http://schemas.microsoft.com/office/powerpoint/2010/main" val="2366522392"/>
      </p:ext>
    </p:extLst>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6.xml"/></Relationships>
</file>

<file path=ppt/slides/_rels/slide21.xml.rels><?xml version="1.0" encoding="UTF-8" standalone="yes"?>
<Relationships xmlns="http://schemas.openxmlformats.org/package/2006/relationships"><Relationship Id="rId2" Type="http://schemas.openxmlformats.org/officeDocument/2006/relationships/hyperlink" Target="https://www.youtube.com/watch?v=9gYvDmea5kU&amp;list=PLc6EeKrKYKClN48ow3Irj_sO0zQEY-Vwu&amp;index=33" TargetMode="External"/><Relationship Id="rId1" Type="http://schemas.openxmlformats.org/officeDocument/2006/relationships/slideLayout" Target="../slideLayouts/slideLayout2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3.xml.rels><?xml version="1.0" encoding="UTF-8" standalone="yes"?>
<Relationships xmlns="http://schemas.openxmlformats.org/package/2006/relationships"><Relationship Id="rId3" Type="http://schemas.openxmlformats.org/officeDocument/2006/relationships/slide" Target="slide43.xml"/><Relationship Id="rId2" Type="http://schemas.openxmlformats.org/officeDocument/2006/relationships/image" Target="../media/image7.png"/><Relationship Id="rId1" Type="http://schemas.openxmlformats.org/officeDocument/2006/relationships/slideLayout" Target="../slideLayouts/slideLayout2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5.xml.rels><?xml version="1.0" encoding="UTF-8" standalone="yes"?>
<Relationships xmlns="http://schemas.openxmlformats.org/package/2006/relationships"><Relationship Id="rId3" Type="http://schemas.openxmlformats.org/officeDocument/2006/relationships/hyperlink" Target="https://www.youtube.com/watch?v=u7tgCLfWM-c&amp;list=PLc6EeKrKYKClN48ow3Irj_sO0zQEY-Vwu&amp;index=35" TargetMode="External"/><Relationship Id="rId2" Type="http://schemas.openxmlformats.org/officeDocument/2006/relationships/hyperlink" Target="https://www.youtube.com/watch?v=M8Px9HqsPPI&amp;list=PLc6EeKrKYKClN48ow3Irj_sO0zQEY-Vwu&amp;index=34" TargetMode="External"/><Relationship Id="rId1" Type="http://schemas.openxmlformats.org/officeDocument/2006/relationships/slideLayout" Target="../slideLayouts/slideLayout26.xml"/><Relationship Id="rId4" Type="http://schemas.openxmlformats.org/officeDocument/2006/relationships/hyperlink" Target="https://www.youtube.com/watch?v=KGxK-IJSXUk&amp;list=PLc6EeKrKYKClN48ow3Irj_sO0zQEY-Vwu&amp;index=36" TargetMode="Externa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9.xml.rels><?xml version="1.0" encoding="UTF-8" standalone="yes"?>
<Relationships xmlns="http://schemas.openxmlformats.org/package/2006/relationships"><Relationship Id="rId3" Type="http://schemas.openxmlformats.org/officeDocument/2006/relationships/slide" Target="slide46.xml"/><Relationship Id="rId2" Type="http://schemas.openxmlformats.org/officeDocument/2006/relationships/image" Target="../media/image8.png"/><Relationship Id="rId1" Type="http://schemas.openxmlformats.org/officeDocument/2006/relationships/slideLayout" Target="../slideLayouts/slideLayout2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51.xml.rels><?xml version="1.0" encoding="UTF-8" standalone="yes"?>
<Relationships xmlns="http://schemas.openxmlformats.org/package/2006/relationships"><Relationship Id="rId2" Type="http://schemas.openxmlformats.org/officeDocument/2006/relationships/hyperlink" Target="https://www.youtube.com/watch?v=29GFYxI4tek" TargetMode="External"/><Relationship Id="rId1" Type="http://schemas.openxmlformats.org/officeDocument/2006/relationships/slideLayout" Target="../slideLayouts/slideLayout2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a:spLocks noGrp="1"/>
          </p:cNvSpPr>
          <p:nvPr>
            <p:ph type="title"/>
          </p:nvPr>
        </p:nvSpPr>
        <p:spPr>
          <a:xfrm>
            <a:off x="2286000" y="76200"/>
            <a:ext cx="6705600" cy="2362200"/>
          </a:xfrm>
        </p:spPr>
        <p:txBody>
          <a:bodyPr/>
          <a:lstStyle/>
          <a:p>
            <a:pPr>
              <a:spcAft>
                <a:spcPts val="600"/>
              </a:spcAft>
            </a:pPr>
            <a:r>
              <a:rPr lang="en-US" sz="3600" b="0" dirty="0">
                <a:solidFill>
                  <a:srgbClr val="0A0A32"/>
                </a:solidFill>
              </a:rPr>
              <a:t>STRATEGIC MANAGEMENT OF </a:t>
            </a:r>
            <a:r>
              <a:rPr lang="en-US" sz="6000" dirty="0">
                <a:solidFill>
                  <a:srgbClr val="005C74"/>
                </a:solidFill>
              </a:rPr>
              <a:t>Technological Innovation</a:t>
            </a:r>
            <a:br>
              <a:rPr lang="en-US" sz="3200" dirty="0">
                <a:solidFill>
                  <a:srgbClr val="0A0A32"/>
                </a:solidFill>
              </a:rPr>
            </a:br>
            <a:r>
              <a:rPr lang="en-US" sz="2400" b="0" cap="none" dirty="0">
                <a:solidFill>
                  <a:srgbClr val="0A0A32"/>
                </a:solidFill>
              </a:rPr>
              <a:t>Sixth Edition</a:t>
            </a:r>
            <a:endParaRPr lang="en-US" sz="2000" dirty="0">
              <a:solidFill>
                <a:schemeClr val="tx1"/>
              </a:solidFill>
            </a:endParaRPr>
          </a:p>
        </p:txBody>
      </p:sp>
      <p:sp>
        <p:nvSpPr>
          <p:cNvPr id="7" name="Text Placeholder 2"/>
          <p:cNvSpPr>
            <a:spLocks noGrp="1"/>
          </p:cNvSpPr>
          <p:nvPr>
            <p:ph type="body" idx="1"/>
          </p:nvPr>
        </p:nvSpPr>
        <p:spPr/>
        <p:txBody>
          <a:bodyPr/>
          <a:lstStyle/>
          <a:p>
            <a:pPr algn="ctr"/>
            <a:r>
              <a:rPr lang="en-US" b="1" dirty="0">
                <a:solidFill>
                  <a:srgbClr val="005C74"/>
                </a:solidFill>
              </a:rPr>
              <a:t>Melissa A. Schilling</a:t>
            </a:r>
          </a:p>
        </p:txBody>
      </p:sp>
      <p:sp>
        <p:nvSpPr>
          <p:cNvPr id="3" name="Content Placeholder 3"/>
          <p:cNvSpPr>
            <a:spLocks noGrp="1"/>
          </p:cNvSpPr>
          <p:nvPr>
            <p:ph sz="quarter" idx="13"/>
          </p:nvPr>
        </p:nvSpPr>
        <p:spPr/>
        <p:txBody>
          <a:bodyPr/>
          <a:lstStyle/>
          <a:p>
            <a:pPr lvl="0"/>
            <a:r>
              <a:rPr lang="en-US" dirty="0"/>
              <a:t>©2020 McGraw-Hill Education. All rights reserved. Authorized only for instructor use in the classroom.  No reproduction or further distribution permitted without the prior written consent of McGraw-Hill Education.</a:t>
            </a:r>
          </a:p>
        </p:txBody>
      </p:sp>
    </p:spTree>
    <p:extLst>
      <p:ext uri="{BB962C8B-B14F-4D97-AF65-F5344CB8AC3E}">
        <p14:creationId xmlns:p14="http://schemas.microsoft.com/office/powerpoint/2010/main" val="34147683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8ABFA7-EF38-514D-8015-7EA8DAAD2525}"/>
              </a:ext>
            </a:extLst>
          </p:cNvPr>
          <p:cNvSpPr>
            <a:spLocks noGrp="1"/>
          </p:cNvSpPr>
          <p:nvPr>
            <p:ph type="title"/>
          </p:nvPr>
        </p:nvSpPr>
        <p:spPr/>
        <p:txBody>
          <a:bodyPr/>
          <a:lstStyle/>
          <a:p>
            <a:r>
              <a:rPr lang="it-IT"/>
              <a:t>Knowledge </a:t>
            </a:r>
          </a:p>
        </p:txBody>
      </p:sp>
      <p:sp>
        <p:nvSpPr>
          <p:cNvPr id="3" name="Segnaposto contenuto 2">
            <a:extLst>
              <a:ext uri="{FF2B5EF4-FFF2-40B4-BE49-F238E27FC236}">
                <a16:creationId xmlns:a16="http://schemas.microsoft.com/office/drawing/2014/main" id="{21AF2D90-FF73-614F-B6CE-8CEC63D0A934}"/>
              </a:ext>
            </a:extLst>
          </p:cNvPr>
          <p:cNvSpPr>
            <a:spLocks noGrp="1"/>
          </p:cNvSpPr>
          <p:nvPr>
            <p:ph idx="1"/>
          </p:nvPr>
        </p:nvSpPr>
        <p:spPr/>
        <p:txBody>
          <a:bodyPr/>
          <a:lstStyle/>
          <a:p>
            <a:r>
              <a:rPr lang="en-US" b="1"/>
              <a:t>Too much knowledge </a:t>
            </a:r>
            <a:r>
              <a:rPr lang="en-US"/>
              <a:t>can result in an </a:t>
            </a:r>
            <a:r>
              <a:rPr lang="en-US" b="1"/>
              <a:t>inability</a:t>
            </a:r>
            <a:r>
              <a:rPr lang="en-US"/>
              <a:t> to think beyond the existing logic and paradigms of a field while </a:t>
            </a:r>
            <a:r>
              <a:rPr lang="en-US" b="1"/>
              <a:t>too little knowledge</a:t>
            </a:r>
            <a:r>
              <a:rPr lang="en-US"/>
              <a:t> can lead to </a:t>
            </a:r>
            <a:r>
              <a:rPr lang="en-US" b="1"/>
              <a:t>trivial</a:t>
            </a:r>
            <a:r>
              <a:rPr lang="en-US"/>
              <a:t> contributions </a:t>
            </a:r>
          </a:p>
          <a:p>
            <a:endParaRPr lang="en-US"/>
          </a:p>
          <a:p>
            <a:r>
              <a:rPr lang="en-US"/>
              <a:t>The most creative individuals can </a:t>
            </a:r>
            <a:r>
              <a:rPr lang="en-US" b="1"/>
              <a:t>distinguish important problems from unimportant</a:t>
            </a:r>
            <a:r>
              <a:rPr lang="en-US"/>
              <a:t> ones</a:t>
            </a:r>
          </a:p>
          <a:p>
            <a:endParaRPr lang="it-IT"/>
          </a:p>
          <a:p>
            <a:endParaRPr lang="it-IT"/>
          </a:p>
        </p:txBody>
      </p:sp>
      <p:sp>
        <p:nvSpPr>
          <p:cNvPr id="4" name="Segnaposto testo 3">
            <a:extLst>
              <a:ext uri="{FF2B5EF4-FFF2-40B4-BE49-F238E27FC236}">
                <a16:creationId xmlns:a16="http://schemas.microsoft.com/office/drawing/2014/main" id="{40272C36-9AE5-B842-B26F-C2D64C6CCBFE}"/>
              </a:ext>
            </a:extLst>
          </p:cNvPr>
          <p:cNvSpPr>
            <a:spLocks noGrp="1"/>
          </p:cNvSpPr>
          <p:nvPr>
            <p:ph type="body" sz="quarter" idx="12"/>
          </p:nvPr>
        </p:nvSpPr>
        <p:spPr/>
        <p:txBody>
          <a:bodyPr/>
          <a:lstStyle/>
          <a:p>
            <a:endParaRPr lang="it-IT"/>
          </a:p>
        </p:txBody>
      </p:sp>
      <p:sp>
        <p:nvSpPr>
          <p:cNvPr id="5" name="Segnaposto testo 4">
            <a:extLst>
              <a:ext uri="{FF2B5EF4-FFF2-40B4-BE49-F238E27FC236}">
                <a16:creationId xmlns:a16="http://schemas.microsoft.com/office/drawing/2014/main" id="{60395F06-24BA-4F42-BE5A-478C530C1F49}"/>
              </a:ext>
            </a:extLst>
          </p:cNvPr>
          <p:cNvSpPr>
            <a:spLocks noGrp="1"/>
          </p:cNvSpPr>
          <p:nvPr>
            <p:ph type="body" sz="quarter" idx="11"/>
          </p:nvPr>
        </p:nvSpPr>
        <p:spPr/>
        <p:txBody>
          <a:bodyPr/>
          <a:lstStyle/>
          <a:p>
            <a:endParaRPr lang="it-IT"/>
          </a:p>
        </p:txBody>
      </p:sp>
    </p:spTree>
    <p:extLst>
      <p:ext uri="{BB962C8B-B14F-4D97-AF65-F5344CB8AC3E}">
        <p14:creationId xmlns:p14="http://schemas.microsoft.com/office/powerpoint/2010/main" val="4080941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Personality</a:t>
            </a:r>
            <a:r>
              <a:rPr lang="en-US" sz="1500"/>
              <a:t> </a:t>
            </a:r>
          </a:p>
        </p:txBody>
      </p:sp>
      <p:sp>
        <p:nvSpPr>
          <p:cNvPr id="6" name="Content Placeholder 2"/>
          <p:cNvSpPr>
            <a:spLocks noGrp="1"/>
          </p:cNvSpPr>
          <p:nvPr>
            <p:ph idx="1"/>
          </p:nvPr>
        </p:nvSpPr>
        <p:spPr>
          <a:xfrm>
            <a:off x="457200" y="1447800"/>
            <a:ext cx="8412480" cy="4953000"/>
          </a:xfrm>
        </p:spPr>
        <p:txBody>
          <a:bodyPr/>
          <a:lstStyle/>
          <a:p>
            <a:pPr defTabSz="809625"/>
            <a:r>
              <a:rPr lang="en-US" b="1"/>
              <a:t>Self-efficacy</a:t>
            </a:r>
            <a:r>
              <a:rPr lang="en-US"/>
              <a:t>, </a:t>
            </a:r>
            <a:r>
              <a:rPr lang="en-US" b="1"/>
              <a:t>tolerance for ambiguity</a:t>
            </a:r>
            <a:r>
              <a:rPr lang="en-US"/>
              <a:t>, and a </a:t>
            </a:r>
            <a:r>
              <a:rPr lang="en-US" b="1"/>
              <a:t>willingness to overcome obstacles</a:t>
            </a:r>
            <a:r>
              <a:rPr lang="en-US"/>
              <a:t> and </a:t>
            </a:r>
            <a:r>
              <a:rPr lang="en-US" b="1"/>
              <a:t>take reasonable risks</a:t>
            </a:r>
            <a:r>
              <a:rPr lang="en-US"/>
              <a:t> are the personality traits most important for creativity</a:t>
            </a:r>
            <a:endParaRPr lang="en-US" altLang="en-US"/>
          </a:p>
        </p:txBody>
      </p:sp>
    </p:spTree>
    <p:extLst>
      <p:ext uri="{BB962C8B-B14F-4D97-AF65-F5344CB8AC3E}">
        <p14:creationId xmlns:p14="http://schemas.microsoft.com/office/powerpoint/2010/main" val="6873067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B8C6118-52CC-F644-AD74-39CA89DC33EE}"/>
              </a:ext>
            </a:extLst>
          </p:cNvPr>
          <p:cNvSpPr>
            <a:spLocks noGrp="1"/>
          </p:cNvSpPr>
          <p:nvPr>
            <p:ph type="title"/>
          </p:nvPr>
        </p:nvSpPr>
        <p:spPr/>
        <p:txBody>
          <a:bodyPr/>
          <a:lstStyle/>
          <a:p>
            <a:r>
              <a:rPr lang="it-IT" err="1"/>
              <a:t>Motivation</a:t>
            </a:r>
            <a:endParaRPr lang="it-IT"/>
          </a:p>
        </p:txBody>
      </p:sp>
      <p:sp>
        <p:nvSpPr>
          <p:cNvPr id="3" name="Segnaposto contenuto 2">
            <a:extLst>
              <a:ext uri="{FF2B5EF4-FFF2-40B4-BE49-F238E27FC236}">
                <a16:creationId xmlns:a16="http://schemas.microsoft.com/office/drawing/2014/main" id="{304C053F-CD8F-EA47-AA9C-9F955291DAE4}"/>
              </a:ext>
            </a:extLst>
          </p:cNvPr>
          <p:cNvSpPr>
            <a:spLocks noGrp="1"/>
          </p:cNvSpPr>
          <p:nvPr>
            <p:ph idx="1"/>
          </p:nvPr>
        </p:nvSpPr>
        <p:spPr/>
        <p:txBody>
          <a:bodyPr/>
          <a:lstStyle/>
          <a:p>
            <a:r>
              <a:rPr lang="en-US" b="1"/>
              <a:t>Intrinsic motivation</a:t>
            </a:r>
            <a:r>
              <a:rPr lang="en-US"/>
              <a:t> has also been shown to be very important for creativity; extrinsic motivators (e.g., monetary rewards, awards) can sometimes undermine creativity.</a:t>
            </a:r>
            <a:endParaRPr lang="it-IT"/>
          </a:p>
          <a:p>
            <a:endParaRPr lang="it-IT"/>
          </a:p>
        </p:txBody>
      </p:sp>
      <p:sp>
        <p:nvSpPr>
          <p:cNvPr id="4" name="Segnaposto testo 3">
            <a:extLst>
              <a:ext uri="{FF2B5EF4-FFF2-40B4-BE49-F238E27FC236}">
                <a16:creationId xmlns:a16="http://schemas.microsoft.com/office/drawing/2014/main" id="{7935668C-A847-8E4D-95DC-6CB64CB96D9B}"/>
              </a:ext>
            </a:extLst>
          </p:cNvPr>
          <p:cNvSpPr>
            <a:spLocks noGrp="1"/>
          </p:cNvSpPr>
          <p:nvPr>
            <p:ph type="body" sz="quarter" idx="12"/>
          </p:nvPr>
        </p:nvSpPr>
        <p:spPr/>
        <p:txBody>
          <a:bodyPr/>
          <a:lstStyle/>
          <a:p>
            <a:endParaRPr lang="it-IT"/>
          </a:p>
        </p:txBody>
      </p:sp>
      <p:sp>
        <p:nvSpPr>
          <p:cNvPr id="5" name="Segnaposto testo 4">
            <a:extLst>
              <a:ext uri="{FF2B5EF4-FFF2-40B4-BE49-F238E27FC236}">
                <a16:creationId xmlns:a16="http://schemas.microsoft.com/office/drawing/2014/main" id="{2EC6C00B-30B4-964F-97E0-6E13D91DD7CF}"/>
              </a:ext>
            </a:extLst>
          </p:cNvPr>
          <p:cNvSpPr>
            <a:spLocks noGrp="1"/>
          </p:cNvSpPr>
          <p:nvPr>
            <p:ph type="body" sz="quarter" idx="11"/>
          </p:nvPr>
        </p:nvSpPr>
        <p:spPr/>
        <p:txBody>
          <a:bodyPr/>
          <a:lstStyle/>
          <a:p>
            <a:endParaRPr lang="it-IT"/>
          </a:p>
        </p:txBody>
      </p:sp>
    </p:spTree>
    <p:extLst>
      <p:ext uri="{BB962C8B-B14F-4D97-AF65-F5344CB8AC3E}">
        <p14:creationId xmlns:p14="http://schemas.microsoft.com/office/powerpoint/2010/main" val="2646623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97280"/>
          </a:xfrm>
        </p:spPr>
        <p:txBody>
          <a:bodyPr/>
          <a:lstStyle/>
          <a:p>
            <a:r>
              <a:rPr lang="en-US"/>
              <a:t>2. Organizational Creativity</a:t>
            </a:r>
            <a:r>
              <a:rPr lang="en-US" sz="1500"/>
              <a:t> </a:t>
            </a:r>
          </a:p>
        </p:txBody>
      </p:sp>
      <p:sp>
        <p:nvSpPr>
          <p:cNvPr id="3" name="Content Placeholder 2"/>
          <p:cNvSpPr>
            <a:spLocks noGrp="1"/>
          </p:cNvSpPr>
          <p:nvPr>
            <p:ph idx="1"/>
          </p:nvPr>
        </p:nvSpPr>
        <p:spPr>
          <a:xfrm>
            <a:off x="457200" y="1447800"/>
            <a:ext cx="8229600" cy="5120640"/>
          </a:xfrm>
        </p:spPr>
        <p:txBody>
          <a:bodyPr/>
          <a:lstStyle/>
          <a:p>
            <a:pPr lvl="1" indent="-347472" defTabSz="809625">
              <a:spcAft>
                <a:spcPts val="400"/>
              </a:spcAft>
            </a:pPr>
            <a:r>
              <a:rPr lang="en-US" b="1"/>
              <a:t>Organizational creativity </a:t>
            </a:r>
            <a:r>
              <a:rPr lang="en-US"/>
              <a:t>is a function of creativity of the </a:t>
            </a:r>
            <a:r>
              <a:rPr lang="en-US" b="1"/>
              <a:t>individuals</a:t>
            </a:r>
            <a:r>
              <a:rPr lang="en-US"/>
              <a:t> within the organization and a variety of </a:t>
            </a:r>
            <a:r>
              <a:rPr lang="en-US" b="1"/>
              <a:t>social processes and contextual factors that shape the way those individuals interact and behave</a:t>
            </a:r>
            <a:r>
              <a:rPr lang="en-US"/>
              <a:t>.  </a:t>
            </a:r>
            <a:endParaRPr lang="it-IT" b="1"/>
          </a:p>
          <a:p>
            <a:pPr lvl="1" indent="-347472" defTabSz="809625">
              <a:spcAft>
                <a:spcPts val="400"/>
              </a:spcAft>
            </a:pPr>
            <a:endParaRPr lang="en-US" altLang="en-US"/>
          </a:p>
        </p:txBody>
      </p:sp>
    </p:spTree>
    <p:extLst>
      <p:ext uri="{BB962C8B-B14F-4D97-AF65-F5344CB8AC3E}">
        <p14:creationId xmlns:p14="http://schemas.microsoft.com/office/powerpoint/2010/main" val="27438022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97280"/>
          </a:xfrm>
        </p:spPr>
        <p:txBody>
          <a:bodyPr/>
          <a:lstStyle/>
          <a:p>
            <a:r>
              <a:rPr lang="en-US"/>
              <a:t>2. Organizational Creativity</a:t>
            </a:r>
            <a:r>
              <a:rPr lang="en-US" sz="1500"/>
              <a:t> </a:t>
            </a:r>
          </a:p>
        </p:txBody>
      </p:sp>
      <p:sp>
        <p:nvSpPr>
          <p:cNvPr id="3" name="Content Placeholder 2"/>
          <p:cNvSpPr>
            <a:spLocks noGrp="1"/>
          </p:cNvSpPr>
          <p:nvPr>
            <p:ph idx="1"/>
          </p:nvPr>
        </p:nvSpPr>
        <p:spPr>
          <a:xfrm>
            <a:off x="457200" y="1447800"/>
            <a:ext cx="8229600" cy="5120640"/>
          </a:xfrm>
        </p:spPr>
        <p:txBody>
          <a:bodyPr/>
          <a:lstStyle/>
          <a:p>
            <a:pPr lvl="1" indent="-347472" defTabSz="809625">
              <a:spcAft>
                <a:spcPts val="400"/>
              </a:spcAft>
            </a:pPr>
            <a:r>
              <a:rPr lang="en-US" dirty="0"/>
              <a:t>The creativity of individuals can be amplified or thwarted by an organization’s </a:t>
            </a:r>
            <a:r>
              <a:rPr lang="en-US" b="1" dirty="0"/>
              <a:t>structure</a:t>
            </a:r>
            <a:r>
              <a:rPr lang="en-US" dirty="0"/>
              <a:t>, </a:t>
            </a:r>
            <a:r>
              <a:rPr lang="en-US" b="1" dirty="0"/>
              <a:t>routines</a:t>
            </a:r>
            <a:r>
              <a:rPr lang="en-US" dirty="0"/>
              <a:t>, and </a:t>
            </a:r>
            <a:r>
              <a:rPr lang="en-US" b="1" dirty="0"/>
              <a:t>incentives</a:t>
            </a:r>
            <a:r>
              <a:rPr lang="en-US" dirty="0"/>
              <a:t>. </a:t>
            </a:r>
          </a:p>
          <a:p>
            <a:pPr lvl="1" indent="-347472" defTabSz="809625">
              <a:spcAft>
                <a:spcPts val="400"/>
              </a:spcAft>
            </a:pPr>
            <a:r>
              <a:rPr lang="en-US" dirty="0"/>
              <a:t>Common methods of tapping employee creativity include 1) the suggestion box, 2) idea management systems (Google, Honda, </a:t>
            </a:r>
            <a:r>
              <a:rPr lang="en-US" dirty="0" err="1"/>
              <a:t>BankOne</a:t>
            </a:r>
            <a:r>
              <a:rPr lang="en-US" dirty="0"/>
              <a:t>).</a:t>
            </a:r>
            <a:endParaRPr lang="it-IT" b="1" dirty="0"/>
          </a:p>
          <a:p>
            <a:pPr lvl="1" indent="-347472" defTabSz="809625">
              <a:spcAft>
                <a:spcPts val="400"/>
              </a:spcAft>
            </a:pPr>
            <a:endParaRPr lang="en-US" altLang="en-US" dirty="0"/>
          </a:p>
        </p:txBody>
      </p:sp>
    </p:spTree>
    <p:extLst>
      <p:ext uri="{BB962C8B-B14F-4D97-AF65-F5344CB8AC3E}">
        <p14:creationId xmlns:p14="http://schemas.microsoft.com/office/powerpoint/2010/main" val="27263376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97280"/>
          </a:xfrm>
        </p:spPr>
        <p:txBody>
          <a:bodyPr/>
          <a:lstStyle/>
          <a:p>
            <a:r>
              <a:rPr lang="en-US"/>
              <a:t>2. Organizational Creativity</a:t>
            </a:r>
            <a:r>
              <a:rPr lang="en-US" sz="1500"/>
              <a:t> </a:t>
            </a:r>
          </a:p>
        </p:txBody>
      </p:sp>
      <p:sp>
        <p:nvSpPr>
          <p:cNvPr id="3" name="Content Placeholder 2"/>
          <p:cNvSpPr>
            <a:spLocks noGrp="1"/>
          </p:cNvSpPr>
          <p:nvPr>
            <p:ph idx="1"/>
          </p:nvPr>
        </p:nvSpPr>
        <p:spPr>
          <a:xfrm>
            <a:off x="457200" y="1447800"/>
            <a:ext cx="8229600" cy="5120640"/>
          </a:xfrm>
        </p:spPr>
        <p:txBody>
          <a:bodyPr/>
          <a:lstStyle/>
          <a:p>
            <a:pPr lvl="0"/>
            <a:r>
              <a:rPr lang="en-US" b="1" dirty="0"/>
              <a:t>Idea collection systems </a:t>
            </a:r>
            <a:r>
              <a:rPr lang="en-US" dirty="0"/>
              <a:t>such as suggestion boxes, or idea management systems are only a</a:t>
            </a:r>
            <a:r>
              <a:rPr lang="en-US" b="1" dirty="0"/>
              <a:t> first step</a:t>
            </a:r>
            <a:r>
              <a:rPr lang="en-US" dirty="0"/>
              <a:t>.</a:t>
            </a:r>
            <a:r>
              <a:rPr lang="en-US" b="1" dirty="0"/>
              <a:t> </a:t>
            </a:r>
            <a:r>
              <a:rPr lang="en-US" dirty="0"/>
              <a:t>Managers can be </a:t>
            </a:r>
            <a:r>
              <a:rPr lang="en-US" b="1" dirty="0"/>
              <a:t>trained</a:t>
            </a:r>
            <a:r>
              <a:rPr lang="en-US" dirty="0"/>
              <a:t> to signal (through verbal and nonverbal cues) that each employees </a:t>
            </a:r>
            <a:r>
              <a:rPr lang="en-US" b="1" dirty="0"/>
              <a:t>thinking and autonomy is respected</a:t>
            </a:r>
            <a:r>
              <a:rPr lang="en-US" dirty="0"/>
              <a:t>. Employees can also be trained to use creativity tools such as using analogies or developing alternative scenarios. (see the various ways that Google inspires creativity as described in the Theory in Action box) p. 24</a:t>
            </a:r>
            <a:endParaRPr lang="it-IT" b="1" dirty="0"/>
          </a:p>
          <a:p>
            <a:pPr lvl="1" indent="-347472" defTabSz="809625">
              <a:spcAft>
                <a:spcPts val="400"/>
              </a:spcAft>
            </a:pPr>
            <a:endParaRPr lang="en-US" altLang="en-US" dirty="0"/>
          </a:p>
        </p:txBody>
      </p:sp>
    </p:spTree>
    <p:extLst>
      <p:ext uri="{BB962C8B-B14F-4D97-AF65-F5344CB8AC3E}">
        <p14:creationId xmlns:p14="http://schemas.microsoft.com/office/powerpoint/2010/main" val="41160372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Theory in Action</a:t>
            </a:r>
            <a:r>
              <a:rPr lang="en-US" sz="1500"/>
              <a:t> 1</a:t>
            </a:r>
          </a:p>
        </p:txBody>
      </p:sp>
      <p:sp>
        <p:nvSpPr>
          <p:cNvPr id="5" name="Content Placeholder 2"/>
          <p:cNvSpPr>
            <a:spLocks noGrp="1"/>
          </p:cNvSpPr>
          <p:nvPr>
            <p:ph idx="1"/>
          </p:nvPr>
        </p:nvSpPr>
        <p:spPr>
          <a:xfrm>
            <a:off x="457200" y="1447800"/>
            <a:ext cx="8458200" cy="5029200"/>
          </a:xfrm>
        </p:spPr>
        <p:txBody>
          <a:bodyPr/>
          <a:lstStyle/>
          <a:p>
            <a:pPr marL="0" lvl="1" indent="0" defTabSz="809625">
              <a:buClr>
                <a:schemeClr val="tx2"/>
              </a:buClr>
              <a:buNone/>
            </a:pPr>
            <a:r>
              <a:rPr lang="en-US" altLang="en-US" sz="3200" dirty="0"/>
              <a:t>Inspiring Innovation at Google.</a:t>
            </a:r>
          </a:p>
          <a:p>
            <a:pPr lvl="1" indent="-347472" defTabSz="809625"/>
            <a:r>
              <a:rPr lang="en-US" altLang="en-US" dirty="0"/>
              <a:t>Google uses a range of formal and informal mechanisms to encourage its employees to innovate, including:</a:t>
            </a:r>
          </a:p>
          <a:p>
            <a:pPr lvl="2" defTabSz="809625"/>
            <a:r>
              <a:rPr lang="en-US" altLang="en-US" dirty="0"/>
              <a:t>20% Time (all engineers are encouraged to spend 20% of their time working on their own projects).</a:t>
            </a:r>
          </a:p>
          <a:p>
            <a:pPr lvl="2" defTabSz="809625"/>
            <a:r>
              <a:rPr lang="en-US" altLang="en-US" dirty="0"/>
              <a:t>Recognition awards.</a:t>
            </a:r>
          </a:p>
          <a:p>
            <a:pPr lvl="2" defTabSz="809625"/>
            <a:r>
              <a:rPr lang="en-US" altLang="en-US" dirty="0"/>
              <a:t>Google Founders’ Awards.</a:t>
            </a:r>
          </a:p>
          <a:p>
            <a:pPr lvl="2" defTabSz="809625"/>
            <a:r>
              <a:rPr lang="en-US" altLang="en-US" dirty="0"/>
              <a:t>Innovation reviews.</a:t>
            </a:r>
          </a:p>
        </p:txBody>
      </p:sp>
    </p:spTree>
    <p:extLst>
      <p:ext uri="{BB962C8B-B14F-4D97-AF65-F5344CB8AC3E}">
        <p14:creationId xmlns:p14="http://schemas.microsoft.com/office/powerpoint/2010/main" val="17513682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97280"/>
          </a:xfrm>
        </p:spPr>
        <p:txBody>
          <a:bodyPr/>
          <a:lstStyle/>
          <a:p>
            <a:r>
              <a:rPr lang="en-US"/>
              <a:t>2. Organizational Creativity</a:t>
            </a:r>
            <a:r>
              <a:rPr lang="en-US" sz="1500"/>
              <a:t> </a:t>
            </a:r>
          </a:p>
        </p:txBody>
      </p:sp>
      <p:sp>
        <p:nvSpPr>
          <p:cNvPr id="3" name="Content Placeholder 2"/>
          <p:cNvSpPr>
            <a:spLocks noGrp="1"/>
          </p:cNvSpPr>
          <p:nvPr>
            <p:ph idx="1"/>
          </p:nvPr>
        </p:nvSpPr>
        <p:spPr>
          <a:xfrm>
            <a:off x="457200" y="1447800"/>
            <a:ext cx="8229600" cy="5120640"/>
          </a:xfrm>
        </p:spPr>
        <p:txBody>
          <a:bodyPr/>
          <a:lstStyle/>
          <a:p>
            <a:pPr lvl="1" indent="-347472" defTabSz="809625">
              <a:spcAft>
                <a:spcPts val="400"/>
              </a:spcAft>
            </a:pPr>
            <a:r>
              <a:rPr lang="en-US" altLang="en-US"/>
              <a:t>Organizational Creativity is a function of:</a:t>
            </a:r>
          </a:p>
          <a:p>
            <a:pPr lvl="2" defTabSz="809625">
              <a:spcAft>
                <a:spcPts val="400"/>
              </a:spcAft>
            </a:pPr>
            <a:r>
              <a:rPr lang="en-US" altLang="en-US"/>
              <a:t>Creativity of individuals within the organization.</a:t>
            </a:r>
          </a:p>
          <a:p>
            <a:pPr lvl="2" defTabSz="809625">
              <a:spcAft>
                <a:spcPts val="400"/>
              </a:spcAft>
            </a:pPr>
            <a:r>
              <a:rPr lang="en-US" altLang="en-US"/>
              <a:t>Social processes and contextual factors that shape how those individuals interact and behave.</a:t>
            </a:r>
          </a:p>
          <a:p>
            <a:pPr lvl="1" indent="-347472" defTabSz="809625">
              <a:spcAft>
                <a:spcPts val="400"/>
              </a:spcAft>
            </a:pPr>
            <a:r>
              <a:rPr lang="en-US" altLang="en-US"/>
              <a:t>Methods of encouraging/tapping organizational creativity:</a:t>
            </a:r>
          </a:p>
          <a:p>
            <a:pPr lvl="2" defTabSz="809625">
              <a:spcAft>
                <a:spcPts val="400"/>
              </a:spcAft>
            </a:pPr>
            <a:r>
              <a:rPr lang="en-US" altLang="en-US"/>
              <a:t>Idea collection systems (for example, suggestion box; Google’s idea management system).</a:t>
            </a:r>
          </a:p>
          <a:p>
            <a:pPr lvl="2" defTabSz="809625">
              <a:spcAft>
                <a:spcPts val="400"/>
              </a:spcAft>
            </a:pPr>
            <a:r>
              <a:rPr lang="en-US" altLang="en-US"/>
              <a:t>Creativity training programs.</a:t>
            </a:r>
          </a:p>
          <a:p>
            <a:pPr lvl="2" defTabSz="809625">
              <a:spcAft>
                <a:spcPts val="400"/>
              </a:spcAft>
            </a:pPr>
            <a:r>
              <a:rPr lang="en-US" altLang="en-US"/>
              <a:t>Culture that encourages (but doesn’t directly </a:t>
            </a:r>
            <a:r>
              <a:rPr lang="en-US" altLang="en-US" i="1"/>
              <a:t>pay</a:t>
            </a:r>
            <a:r>
              <a:rPr lang="en-US" altLang="en-US"/>
              <a:t> for) creativity.</a:t>
            </a:r>
          </a:p>
        </p:txBody>
      </p:sp>
    </p:spTree>
    <p:extLst>
      <p:ext uri="{BB962C8B-B14F-4D97-AF65-F5344CB8AC3E}">
        <p14:creationId xmlns:p14="http://schemas.microsoft.com/office/powerpoint/2010/main" val="26804004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Translating Creativity into Innovation</a:t>
            </a:r>
            <a:endParaRPr lang="en-US" sz="1500"/>
          </a:p>
        </p:txBody>
      </p:sp>
      <p:sp>
        <p:nvSpPr>
          <p:cNvPr id="6" name="Content Placeholder 2"/>
          <p:cNvSpPr>
            <a:spLocks noGrp="1"/>
          </p:cNvSpPr>
          <p:nvPr>
            <p:ph idx="1"/>
          </p:nvPr>
        </p:nvSpPr>
        <p:spPr>
          <a:xfrm>
            <a:off x="457200" y="1447800"/>
            <a:ext cx="8229600" cy="5105400"/>
          </a:xfrm>
        </p:spPr>
        <p:txBody>
          <a:bodyPr/>
          <a:lstStyle/>
          <a:p>
            <a:pPr defTabSz="809625"/>
            <a:endParaRPr lang="en-US" altLang="en-US" sz="2400"/>
          </a:p>
          <a:p>
            <a:pPr defTabSz="809625"/>
            <a:endParaRPr lang="en-US" altLang="en-US" sz="2400"/>
          </a:p>
          <a:p>
            <a:pPr defTabSz="809625"/>
            <a:r>
              <a:rPr lang="en-US" altLang="en-US" sz="2400"/>
              <a:t>Innovation is the implementation of creative ideas into some new device or process.</a:t>
            </a:r>
          </a:p>
          <a:p>
            <a:pPr defTabSz="809625"/>
            <a:r>
              <a:rPr lang="en-US" altLang="en-US" sz="2400"/>
              <a:t>Requires combining creativity with resources and expertise.</a:t>
            </a:r>
          </a:p>
        </p:txBody>
      </p:sp>
    </p:spTree>
    <p:extLst>
      <p:ext uri="{BB962C8B-B14F-4D97-AF65-F5344CB8AC3E}">
        <p14:creationId xmlns:p14="http://schemas.microsoft.com/office/powerpoint/2010/main" val="34023032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A6011D-775F-494A-A29E-CF4BED8001FC}"/>
              </a:ext>
            </a:extLst>
          </p:cNvPr>
          <p:cNvSpPr>
            <a:spLocks noGrp="1"/>
          </p:cNvSpPr>
          <p:nvPr>
            <p:ph type="title"/>
          </p:nvPr>
        </p:nvSpPr>
        <p:spPr/>
        <p:txBody>
          <a:bodyPr/>
          <a:lstStyle/>
          <a:p>
            <a:r>
              <a:rPr lang="en-GB"/>
              <a:t>Who are the inventors? </a:t>
            </a:r>
          </a:p>
        </p:txBody>
      </p:sp>
      <p:sp>
        <p:nvSpPr>
          <p:cNvPr id="3" name="Segnaposto contenuto 2">
            <a:extLst>
              <a:ext uri="{FF2B5EF4-FFF2-40B4-BE49-F238E27FC236}">
                <a16:creationId xmlns:a16="http://schemas.microsoft.com/office/drawing/2014/main" id="{AB05729C-555F-4740-8CAB-6A497C0EDC40}"/>
              </a:ext>
            </a:extLst>
          </p:cNvPr>
          <p:cNvSpPr>
            <a:spLocks noGrp="1"/>
          </p:cNvSpPr>
          <p:nvPr>
            <p:ph idx="1"/>
          </p:nvPr>
        </p:nvSpPr>
        <p:spPr>
          <a:xfrm>
            <a:off x="457200" y="1249680"/>
            <a:ext cx="8229600" cy="4876800"/>
          </a:xfrm>
        </p:spPr>
        <p:txBody>
          <a:bodyPr/>
          <a:lstStyle/>
          <a:p>
            <a:pPr lvl="1" indent="-347472" defTabSz="809625">
              <a:spcBef>
                <a:spcPts val="200"/>
              </a:spcBef>
            </a:pPr>
            <a:r>
              <a:rPr lang="en-US" altLang="en-US" sz="2200" dirty="0"/>
              <a:t>One ten-year study found that inventors typically:</a:t>
            </a:r>
          </a:p>
          <a:p>
            <a:pPr lvl="2" defTabSz="809625">
              <a:spcBef>
                <a:spcPts val="200"/>
              </a:spcBef>
              <a:buFontTx/>
              <a:buAutoNum type="arabicPeriod"/>
            </a:pPr>
            <a:r>
              <a:rPr lang="en-US" altLang="en-US" sz="2200" dirty="0"/>
              <a:t>Have mastered the basic tools and operations of the field in which they invent, but they will have not specialized solely on that field.</a:t>
            </a:r>
          </a:p>
          <a:p>
            <a:pPr lvl="2" defTabSz="809625">
              <a:spcBef>
                <a:spcPts val="200"/>
              </a:spcBef>
              <a:buFontTx/>
              <a:buAutoNum type="arabicPeriod"/>
            </a:pPr>
            <a:r>
              <a:rPr lang="en-US" altLang="en-US" sz="2200" dirty="0"/>
              <a:t>Are curious, and more interested in problems than solutions.</a:t>
            </a:r>
          </a:p>
          <a:p>
            <a:pPr lvl="2" defTabSz="809625">
              <a:spcBef>
                <a:spcPts val="200"/>
              </a:spcBef>
              <a:buFontTx/>
              <a:buAutoNum type="arabicPeriod"/>
            </a:pPr>
            <a:r>
              <a:rPr lang="en-US" altLang="en-US" sz="2200" dirty="0"/>
              <a:t>Question the assumptions made in previous work in the field. </a:t>
            </a:r>
          </a:p>
          <a:p>
            <a:pPr lvl="2" defTabSz="809625">
              <a:spcBef>
                <a:spcPts val="200"/>
              </a:spcBef>
              <a:buFontTx/>
              <a:buAutoNum type="arabicPeriod"/>
            </a:pPr>
            <a:r>
              <a:rPr lang="en-US" altLang="en-US" sz="2200" dirty="0">
                <a:cs typeface="Times New Roman" panose="02020603050405020304" pitchFamily="18" charset="0"/>
              </a:rPr>
              <a:t>Often have the sense that all knowledge is unified. They will seek global solutions rather than local solutions and will be generalists by nature.</a:t>
            </a:r>
          </a:p>
          <a:p>
            <a:pPr lvl="1" indent="-347472" defTabSz="809625">
              <a:spcBef>
                <a:spcPts val="200"/>
              </a:spcBef>
            </a:pPr>
            <a:r>
              <a:rPr lang="en-US" altLang="en-US" sz="2200" dirty="0"/>
              <a:t>Such individuals may develop many new devices or processes but commercialize few.</a:t>
            </a:r>
          </a:p>
          <a:p>
            <a:endParaRPr lang="it-IT" dirty="0"/>
          </a:p>
        </p:txBody>
      </p:sp>
      <p:sp>
        <p:nvSpPr>
          <p:cNvPr id="4" name="Segnaposto testo 3">
            <a:extLst>
              <a:ext uri="{FF2B5EF4-FFF2-40B4-BE49-F238E27FC236}">
                <a16:creationId xmlns:a16="http://schemas.microsoft.com/office/drawing/2014/main" id="{D1CD252A-B3F3-3E47-B45C-91E36E340EBE}"/>
              </a:ext>
            </a:extLst>
          </p:cNvPr>
          <p:cNvSpPr>
            <a:spLocks noGrp="1"/>
          </p:cNvSpPr>
          <p:nvPr>
            <p:ph type="body" sz="quarter" idx="12"/>
          </p:nvPr>
        </p:nvSpPr>
        <p:spPr/>
        <p:txBody>
          <a:bodyPr/>
          <a:lstStyle/>
          <a:p>
            <a:endParaRPr lang="it-IT"/>
          </a:p>
        </p:txBody>
      </p:sp>
      <p:sp>
        <p:nvSpPr>
          <p:cNvPr id="5" name="Segnaposto testo 4">
            <a:extLst>
              <a:ext uri="{FF2B5EF4-FFF2-40B4-BE49-F238E27FC236}">
                <a16:creationId xmlns:a16="http://schemas.microsoft.com/office/drawing/2014/main" id="{2F8C6685-A08E-444A-ACC4-1BB143EE339B}"/>
              </a:ext>
            </a:extLst>
          </p:cNvPr>
          <p:cNvSpPr>
            <a:spLocks noGrp="1"/>
          </p:cNvSpPr>
          <p:nvPr>
            <p:ph type="body" sz="quarter" idx="11"/>
          </p:nvPr>
        </p:nvSpPr>
        <p:spPr/>
        <p:txBody>
          <a:bodyPr/>
          <a:lstStyle/>
          <a:p>
            <a:endParaRPr lang="it-IT"/>
          </a:p>
        </p:txBody>
      </p:sp>
    </p:spTree>
    <p:extLst>
      <p:ext uri="{BB962C8B-B14F-4D97-AF65-F5344CB8AC3E}">
        <p14:creationId xmlns:p14="http://schemas.microsoft.com/office/powerpoint/2010/main" val="2244215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5" name="Content Placeholder 2"/>
          <p:cNvSpPr>
            <a:spLocks noGrp="1"/>
          </p:cNvSpPr>
          <p:nvPr>
            <p:ph idx="1"/>
          </p:nvPr>
        </p:nvSpPr>
        <p:spPr/>
        <p:txBody>
          <a:bodyPr/>
          <a:lstStyle/>
          <a:p>
            <a:r>
              <a:rPr lang="en-US" dirty="0"/>
              <a:t>Sources of Innovation</a:t>
            </a:r>
          </a:p>
        </p:txBody>
      </p:sp>
    </p:spTree>
    <p:extLst>
      <p:ext uri="{BB962C8B-B14F-4D97-AF65-F5344CB8AC3E}">
        <p14:creationId xmlns:p14="http://schemas.microsoft.com/office/powerpoint/2010/main" val="3022123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Theory in Action</a:t>
            </a:r>
            <a:r>
              <a:rPr lang="en-US" sz="1500"/>
              <a:t> 2</a:t>
            </a:r>
          </a:p>
        </p:txBody>
      </p:sp>
      <p:sp>
        <p:nvSpPr>
          <p:cNvPr id="5" name="Content Placeholder 2"/>
          <p:cNvSpPr>
            <a:spLocks noGrp="1"/>
          </p:cNvSpPr>
          <p:nvPr>
            <p:ph idx="1"/>
          </p:nvPr>
        </p:nvSpPr>
        <p:spPr>
          <a:xfrm>
            <a:off x="457200" y="1447800"/>
            <a:ext cx="8458200" cy="5105400"/>
          </a:xfrm>
        </p:spPr>
        <p:txBody>
          <a:bodyPr/>
          <a:lstStyle/>
          <a:p>
            <a:pPr marL="0" lvl="1" indent="0" defTabSz="809625">
              <a:buClr>
                <a:srgbClr val="CDD7D9"/>
              </a:buClr>
              <a:buNone/>
            </a:pPr>
            <a:r>
              <a:rPr lang="en-US" altLang="en-US" sz="3200"/>
              <a:t>Dean Kamen.</a:t>
            </a:r>
          </a:p>
          <a:p>
            <a:pPr lvl="1" indent="-347472" defTabSz="809625">
              <a:spcBef>
                <a:spcPts val="200"/>
              </a:spcBef>
            </a:pPr>
            <a:r>
              <a:rPr lang="en-US" altLang="en-US"/>
              <a:t>The Segway HT: A self-balancing, two-wheeled scooter.</a:t>
            </a:r>
          </a:p>
          <a:p>
            <a:pPr lvl="1" indent="-347472" defTabSz="809625">
              <a:spcBef>
                <a:spcPts val="200"/>
              </a:spcBef>
            </a:pPr>
            <a:r>
              <a:rPr lang="en-US" altLang="en-US"/>
              <a:t>Invented by Dean Kamen.</a:t>
            </a:r>
          </a:p>
          <a:p>
            <a:pPr lvl="2" defTabSz="809625">
              <a:spcBef>
                <a:spcPts val="200"/>
              </a:spcBef>
            </a:pPr>
            <a:r>
              <a:rPr lang="en-US" altLang="en-US"/>
              <a:t>Described as tireless and eclectic.</a:t>
            </a:r>
          </a:p>
          <a:p>
            <a:pPr lvl="2" defTabSz="809625">
              <a:spcBef>
                <a:spcPts val="200"/>
              </a:spcBef>
            </a:pPr>
            <a:r>
              <a:rPr lang="en-US" altLang="en-US"/>
              <a:t>Kamen held more than 150 U.S. and foreign patents.</a:t>
            </a:r>
          </a:p>
          <a:p>
            <a:pPr lvl="2" defTabSz="809625">
              <a:spcBef>
                <a:spcPts val="200"/>
              </a:spcBef>
            </a:pPr>
            <a:r>
              <a:rPr lang="en-US" altLang="en-US"/>
              <a:t>Has received numerous awards and honorary degrees.</a:t>
            </a:r>
          </a:p>
          <a:p>
            <a:pPr lvl="2" defTabSz="809625">
              <a:spcBef>
                <a:spcPts val="200"/>
              </a:spcBef>
            </a:pPr>
            <a:r>
              <a:rPr lang="en-US" altLang="en-US"/>
              <a:t>Never graduated from college.</a:t>
            </a:r>
          </a:p>
          <a:p>
            <a:pPr lvl="2" defTabSz="809625">
              <a:spcBef>
                <a:spcPts val="200"/>
              </a:spcBef>
            </a:pPr>
            <a:r>
              <a:rPr lang="en-US" altLang="en-US">
                <a:cs typeface="Times New Roman" panose="02020603050405020304" pitchFamily="18" charset="0"/>
              </a:rPr>
              <a:t>To Kamen, the solution was not to come up with a new answer to a known problem, but to instead reformulate the problem.</a:t>
            </a:r>
            <a:endParaRPr lang="en-US" altLang="en-US" sz="2800"/>
          </a:p>
        </p:txBody>
      </p:sp>
    </p:spTree>
    <p:extLst>
      <p:ext uri="{BB962C8B-B14F-4D97-AF65-F5344CB8AC3E}">
        <p14:creationId xmlns:p14="http://schemas.microsoft.com/office/powerpoint/2010/main" val="12653595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AC79EC4-52D7-9A4F-915C-6BFCA5118EE9}"/>
              </a:ext>
            </a:extLst>
          </p:cNvPr>
          <p:cNvSpPr>
            <a:spLocks noGrp="1"/>
          </p:cNvSpPr>
          <p:nvPr>
            <p:ph type="title"/>
          </p:nvPr>
        </p:nvSpPr>
        <p:spPr/>
        <p:txBody>
          <a:bodyPr/>
          <a:lstStyle/>
          <a:p>
            <a:r>
              <a:rPr lang="it-IT"/>
              <a:t>Dean </a:t>
            </a:r>
            <a:r>
              <a:rPr lang="it-IT" err="1"/>
              <a:t>Kamen</a:t>
            </a:r>
            <a:endParaRPr lang="it-IT"/>
          </a:p>
        </p:txBody>
      </p:sp>
      <p:sp>
        <p:nvSpPr>
          <p:cNvPr id="3" name="Segnaposto contenuto 2">
            <a:extLst>
              <a:ext uri="{FF2B5EF4-FFF2-40B4-BE49-F238E27FC236}">
                <a16:creationId xmlns:a16="http://schemas.microsoft.com/office/drawing/2014/main" id="{3A22F3FC-3AF2-B94B-8689-CF8A057841B0}"/>
              </a:ext>
            </a:extLst>
          </p:cNvPr>
          <p:cNvSpPr>
            <a:spLocks noGrp="1"/>
          </p:cNvSpPr>
          <p:nvPr>
            <p:ph idx="1"/>
          </p:nvPr>
        </p:nvSpPr>
        <p:spPr/>
        <p:txBody>
          <a:bodyPr/>
          <a:lstStyle/>
          <a:p>
            <a:r>
              <a:rPr lang="it-IT">
                <a:hlinkClick r:id="rId2"/>
              </a:rPr>
              <a:t>https://www.youtube.com/watch?v=9gYvDmea5kU&amp;list=PLc6EeKrKYKClN48ow3Irj_sO0zQEY-Vwu&amp;index=33</a:t>
            </a:r>
            <a:endParaRPr lang="it-IT"/>
          </a:p>
          <a:p>
            <a:endParaRPr lang="it-IT"/>
          </a:p>
        </p:txBody>
      </p:sp>
      <p:sp>
        <p:nvSpPr>
          <p:cNvPr id="4" name="Segnaposto testo 3">
            <a:extLst>
              <a:ext uri="{FF2B5EF4-FFF2-40B4-BE49-F238E27FC236}">
                <a16:creationId xmlns:a16="http://schemas.microsoft.com/office/drawing/2014/main" id="{AF8C4663-AD06-2F4B-AE10-2FE6E17E4555}"/>
              </a:ext>
            </a:extLst>
          </p:cNvPr>
          <p:cNvSpPr>
            <a:spLocks noGrp="1"/>
          </p:cNvSpPr>
          <p:nvPr>
            <p:ph type="body" sz="quarter" idx="12"/>
          </p:nvPr>
        </p:nvSpPr>
        <p:spPr/>
        <p:txBody>
          <a:bodyPr/>
          <a:lstStyle/>
          <a:p>
            <a:endParaRPr lang="it-IT"/>
          </a:p>
        </p:txBody>
      </p:sp>
      <p:sp>
        <p:nvSpPr>
          <p:cNvPr id="5" name="Segnaposto testo 4">
            <a:extLst>
              <a:ext uri="{FF2B5EF4-FFF2-40B4-BE49-F238E27FC236}">
                <a16:creationId xmlns:a16="http://schemas.microsoft.com/office/drawing/2014/main" id="{995456F5-DE89-724B-9239-C5BE45F2002E}"/>
              </a:ext>
            </a:extLst>
          </p:cNvPr>
          <p:cNvSpPr>
            <a:spLocks noGrp="1"/>
          </p:cNvSpPr>
          <p:nvPr>
            <p:ph type="body" sz="quarter" idx="11"/>
          </p:nvPr>
        </p:nvSpPr>
        <p:spPr/>
        <p:txBody>
          <a:bodyPr/>
          <a:lstStyle/>
          <a:p>
            <a:endParaRPr lang="it-IT"/>
          </a:p>
        </p:txBody>
      </p:sp>
    </p:spTree>
    <p:extLst>
      <p:ext uri="{BB962C8B-B14F-4D97-AF65-F5344CB8AC3E}">
        <p14:creationId xmlns:p14="http://schemas.microsoft.com/office/powerpoint/2010/main" val="20764081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97280"/>
          </a:xfrm>
        </p:spPr>
        <p:txBody>
          <a:bodyPr/>
          <a:lstStyle/>
          <a:p>
            <a:r>
              <a:rPr lang="en-US" altLang="en-US" sz="3200"/>
              <a:t>Innovation by Users</a:t>
            </a:r>
            <a:br>
              <a:rPr lang="en-US" altLang="en-US" sz="1600"/>
            </a:br>
            <a:endParaRPr lang="en-US" sz="1500"/>
          </a:p>
        </p:txBody>
      </p:sp>
      <p:sp>
        <p:nvSpPr>
          <p:cNvPr id="4" name="Content Placeholder 2"/>
          <p:cNvSpPr>
            <a:spLocks noGrp="1"/>
          </p:cNvSpPr>
          <p:nvPr>
            <p:ph idx="1"/>
          </p:nvPr>
        </p:nvSpPr>
        <p:spPr/>
        <p:txBody>
          <a:bodyPr/>
          <a:lstStyle/>
          <a:p>
            <a:pPr lvl="1" indent="-347472" defTabSz="809625"/>
            <a:r>
              <a:rPr lang="en-US" altLang="en-US"/>
              <a:t>Users have a deep understanding of their own needs, and motivation to fulfill them.</a:t>
            </a:r>
          </a:p>
          <a:p>
            <a:pPr lvl="1" indent="-347472" defTabSz="809625"/>
            <a:r>
              <a:rPr lang="en-US" altLang="en-US"/>
              <a:t>While manufacturers typically create innovations to profit from their sale, user innovators often initially create innovations purely for their own use.</a:t>
            </a:r>
          </a:p>
          <a:p>
            <a:pPr lvl="1" indent="-347472" defTabSz="809625"/>
            <a:r>
              <a:rPr lang="en-US" altLang="en-US"/>
              <a:t>For example, Laser sailboat developed by Olympic sailors; Indermil tissue adhesive based on Superglue; early snowboards.</a:t>
            </a:r>
          </a:p>
        </p:txBody>
      </p:sp>
    </p:spTree>
    <p:extLst>
      <p:ext uri="{BB962C8B-B14F-4D97-AF65-F5344CB8AC3E}">
        <p14:creationId xmlns:p14="http://schemas.microsoft.com/office/powerpoint/2010/main" val="335908353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97280"/>
          </a:xfrm>
        </p:spPr>
        <p:txBody>
          <a:bodyPr/>
          <a:lstStyle/>
          <a:p>
            <a:r>
              <a:rPr lang="en-US" altLang="en-US" sz="3200"/>
              <a:t>Research and Development by Firms</a:t>
            </a:r>
            <a:br>
              <a:rPr lang="en-US" altLang="en-US" sz="1600"/>
            </a:br>
            <a:endParaRPr lang="en-US" sz="1500"/>
          </a:p>
        </p:txBody>
      </p:sp>
      <p:sp>
        <p:nvSpPr>
          <p:cNvPr id="3" name="Content Placeholder 2"/>
          <p:cNvSpPr>
            <a:spLocks noGrp="1"/>
          </p:cNvSpPr>
          <p:nvPr>
            <p:ph idx="1"/>
          </p:nvPr>
        </p:nvSpPr>
        <p:spPr>
          <a:xfrm>
            <a:off x="457200" y="1447800"/>
            <a:ext cx="8229600" cy="5029200"/>
          </a:xfrm>
        </p:spPr>
        <p:txBody>
          <a:bodyPr/>
          <a:lstStyle/>
          <a:p>
            <a:pPr lvl="1" indent="-347472" defTabSz="809625"/>
            <a:r>
              <a:rPr lang="en-US" altLang="en-US" b="1"/>
              <a:t>Research</a:t>
            </a:r>
            <a:r>
              <a:rPr lang="en-US" altLang="en-US"/>
              <a:t> refers to both </a:t>
            </a:r>
            <a:r>
              <a:rPr lang="en-US" altLang="en-US" i="1"/>
              <a:t>basic</a:t>
            </a:r>
            <a:r>
              <a:rPr lang="en-US" altLang="en-US"/>
              <a:t> and </a:t>
            </a:r>
            <a:r>
              <a:rPr lang="en-US" altLang="en-US" i="1"/>
              <a:t>applied</a:t>
            </a:r>
            <a:r>
              <a:rPr lang="en-US" altLang="en-US"/>
              <a:t> research.</a:t>
            </a:r>
          </a:p>
          <a:p>
            <a:pPr lvl="2" defTabSz="809625"/>
            <a:r>
              <a:rPr lang="en-US" altLang="en-US" b="1"/>
              <a:t>Basic research</a:t>
            </a:r>
            <a:r>
              <a:rPr lang="en-US" altLang="en-US"/>
              <a:t> aims at increasing understanding of a topic or field without an immediate commercial application in mind.</a:t>
            </a:r>
          </a:p>
          <a:p>
            <a:pPr lvl="2" defTabSz="809625"/>
            <a:r>
              <a:rPr lang="en-US" altLang="en-US" b="1"/>
              <a:t>Applied research</a:t>
            </a:r>
            <a:r>
              <a:rPr lang="en-US" altLang="en-US"/>
              <a:t> aims at increasing understanding of a topic or field to meet a specific need.</a:t>
            </a:r>
          </a:p>
          <a:p>
            <a:pPr lvl="1" indent="-347472" defTabSz="809625"/>
            <a:r>
              <a:rPr lang="en-US" altLang="en-US" b="1"/>
              <a:t>Development</a:t>
            </a:r>
            <a:r>
              <a:rPr lang="en-US" altLang="en-US"/>
              <a:t> refers to activities that apply knowledge to produce useful devices, materials, or processes.</a:t>
            </a:r>
          </a:p>
        </p:txBody>
      </p:sp>
    </p:spTree>
    <p:extLst>
      <p:ext uri="{BB962C8B-B14F-4D97-AF65-F5344CB8AC3E}">
        <p14:creationId xmlns:p14="http://schemas.microsoft.com/office/powerpoint/2010/main" val="12630529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50520"/>
            <a:ext cx="8229600" cy="1097280"/>
          </a:xfrm>
        </p:spPr>
        <p:txBody>
          <a:bodyPr/>
          <a:lstStyle/>
          <a:p>
            <a:r>
              <a:rPr lang="en-US" altLang="en-US" sz="3200"/>
              <a:t>Research and Development by Firms</a:t>
            </a:r>
            <a:br>
              <a:rPr lang="en-US" altLang="en-US" sz="1600"/>
            </a:br>
            <a:endParaRPr lang="en-US" sz="1500"/>
          </a:p>
        </p:txBody>
      </p:sp>
      <p:sp>
        <p:nvSpPr>
          <p:cNvPr id="3" name="Content Placeholder 2"/>
          <p:cNvSpPr>
            <a:spLocks noGrp="1"/>
          </p:cNvSpPr>
          <p:nvPr>
            <p:ph idx="1"/>
          </p:nvPr>
        </p:nvSpPr>
        <p:spPr/>
        <p:txBody>
          <a:bodyPr/>
          <a:lstStyle/>
          <a:p>
            <a:pPr lvl="1" indent="-347472" defTabSz="809625">
              <a:defRPr/>
            </a:pPr>
            <a:r>
              <a:rPr lang="en-US" sz="2400" i="1">
                <a:latin typeface="Calibri" panose="020F0502020204030204" pitchFamily="34" charset="0"/>
              </a:rPr>
              <a:t>Science Push</a:t>
            </a:r>
            <a:r>
              <a:rPr lang="en-US" sz="2400">
                <a:latin typeface="Calibri" panose="020F0502020204030204" pitchFamily="34" charset="0"/>
              </a:rPr>
              <a:t> approaches suggest that innovation proceeds linearly:</a:t>
            </a:r>
          </a:p>
          <a:p>
            <a:pPr lvl="2" defTabSz="809625">
              <a:defRPr/>
            </a:pPr>
            <a:r>
              <a:rPr lang="en-US" sz="2000">
                <a:latin typeface="Calibri" panose="020F0502020204030204" pitchFamily="34" charset="0"/>
              </a:rPr>
              <a:t>Scientific discovery </a:t>
            </a:r>
            <a:r>
              <a:rPr lang="en-US" sz="2000">
                <a:latin typeface="Calibri" panose="020F0502020204030204" pitchFamily="34" charset="0"/>
                <a:sym typeface="Wingdings" pitchFamily="2" charset="2"/>
              </a:rPr>
              <a:t> inventionmanufacturing  marketing.</a:t>
            </a:r>
          </a:p>
          <a:p>
            <a:pPr lvl="1" indent="-347472" defTabSz="809625">
              <a:defRPr/>
            </a:pPr>
            <a:r>
              <a:rPr lang="en-US" sz="2400" i="1">
                <a:latin typeface="Calibri" panose="020F0502020204030204" pitchFamily="34" charset="0"/>
              </a:rPr>
              <a:t>Demand Pull</a:t>
            </a:r>
            <a:r>
              <a:rPr lang="en-US" sz="2400">
                <a:latin typeface="Calibri" panose="020F0502020204030204" pitchFamily="34" charset="0"/>
              </a:rPr>
              <a:t> approaches argued that innovation originates with unmet customer need:</a:t>
            </a:r>
          </a:p>
          <a:p>
            <a:pPr lvl="2" defTabSz="809625">
              <a:defRPr/>
            </a:pPr>
            <a:r>
              <a:rPr lang="en-US" sz="2000">
                <a:latin typeface="Calibri" panose="020F0502020204030204" pitchFamily="34" charset="0"/>
              </a:rPr>
              <a:t>Customer suggestions </a:t>
            </a:r>
            <a:r>
              <a:rPr lang="en-US" sz="2000">
                <a:latin typeface="Calibri" panose="020F0502020204030204" pitchFamily="34" charset="0"/>
                <a:sym typeface="Wingdings" pitchFamily="2" charset="2"/>
              </a:rPr>
              <a:t> invention  manufacturing.</a:t>
            </a:r>
          </a:p>
          <a:p>
            <a:pPr lvl="1" indent="-347472" defTabSz="809625">
              <a:defRPr/>
            </a:pPr>
            <a:r>
              <a:rPr lang="en-US" sz="2400">
                <a:latin typeface="Calibri" panose="020F0502020204030204" pitchFamily="34" charset="0"/>
                <a:sym typeface="Wingdings" pitchFamily="2" charset="2"/>
              </a:rPr>
              <a:t>Most current research argues that innovation is not so simple and may originate from a variety of sources and follow a variety of paths.</a:t>
            </a:r>
          </a:p>
        </p:txBody>
      </p:sp>
    </p:spTree>
    <p:extLst>
      <p:ext uri="{BB962C8B-B14F-4D97-AF65-F5344CB8AC3E}">
        <p14:creationId xmlns:p14="http://schemas.microsoft.com/office/powerpoint/2010/main" val="3649386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defTabSz="809625"/>
            <a:r>
              <a:rPr lang="en-US" altLang="en-US" sz="3200">
                <a:latin typeface="Calibri" panose="020F0502020204030204" pitchFamily="34" charset="0"/>
              </a:rPr>
              <a:t>Firm Linkages with Customers, Suppliers, Competitors, and Complementors</a:t>
            </a:r>
          </a:p>
        </p:txBody>
      </p:sp>
      <p:sp>
        <p:nvSpPr>
          <p:cNvPr id="5" name="Segnaposto contenuto 4">
            <a:extLst>
              <a:ext uri="{FF2B5EF4-FFF2-40B4-BE49-F238E27FC236}">
                <a16:creationId xmlns:a16="http://schemas.microsoft.com/office/drawing/2014/main" id="{4380636A-7458-E549-A1C0-342B233ABE45}"/>
              </a:ext>
            </a:extLst>
          </p:cNvPr>
          <p:cNvSpPr>
            <a:spLocks noGrp="1"/>
          </p:cNvSpPr>
          <p:nvPr>
            <p:ph idx="1"/>
          </p:nvPr>
        </p:nvSpPr>
        <p:spPr/>
        <p:txBody>
          <a:bodyPr/>
          <a:lstStyle/>
          <a:p>
            <a:pPr lvl="0"/>
            <a:r>
              <a:rPr lang="en-US" b="1" dirty="0"/>
              <a:t>Collaboration </a:t>
            </a:r>
            <a:r>
              <a:rPr lang="en-US" dirty="0"/>
              <a:t>can occur in alliances, research consortia, licensing arrangements, contract research and development, joint ventures, and other arrangements. </a:t>
            </a:r>
            <a:endParaRPr lang="it-IT" dirty="0"/>
          </a:p>
          <a:p>
            <a:pPr lvl="0"/>
            <a:r>
              <a:rPr lang="en-US" dirty="0"/>
              <a:t> 	The </a:t>
            </a:r>
            <a:r>
              <a:rPr lang="en-US" b="1" dirty="0"/>
              <a:t>most frequent collaborations</a:t>
            </a:r>
            <a:r>
              <a:rPr lang="en-US" dirty="0"/>
              <a:t> are between </a:t>
            </a:r>
            <a:r>
              <a:rPr lang="en-US" b="1" dirty="0"/>
              <a:t>firms and their customers, suppliers, and local universities</a:t>
            </a:r>
            <a:r>
              <a:rPr lang="en-US" dirty="0"/>
              <a:t>. </a:t>
            </a:r>
            <a:endParaRPr lang="it-IT" dirty="0"/>
          </a:p>
          <a:p>
            <a:endParaRPr lang="it-IT" dirty="0"/>
          </a:p>
        </p:txBody>
      </p:sp>
      <p:sp>
        <p:nvSpPr>
          <p:cNvPr id="7" name="Segnaposto testo 6">
            <a:extLst>
              <a:ext uri="{FF2B5EF4-FFF2-40B4-BE49-F238E27FC236}">
                <a16:creationId xmlns:a16="http://schemas.microsoft.com/office/drawing/2014/main" id="{73268C14-9979-B447-9757-34F7AE13CFE4}"/>
              </a:ext>
            </a:extLst>
          </p:cNvPr>
          <p:cNvSpPr>
            <a:spLocks noGrp="1"/>
          </p:cNvSpPr>
          <p:nvPr>
            <p:ph type="body" sz="quarter" idx="12"/>
          </p:nvPr>
        </p:nvSpPr>
        <p:spPr/>
        <p:txBody>
          <a:bodyPr/>
          <a:lstStyle/>
          <a:p>
            <a:endParaRPr lang="it-IT"/>
          </a:p>
        </p:txBody>
      </p:sp>
      <p:sp>
        <p:nvSpPr>
          <p:cNvPr id="6" name="Segnaposto testo 5">
            <a:extLst>
              <a:ext uri="{FF2B5EF4-FFF2-40B4-BE49-F238E27FC236}">
                <a16:creationId xmlns:a16="http://schemas.microsoft.com/office/drawing/2014/main" id="{943679A7-E01F-7846-88CE-F756B219876F}"/>
              </a:ext>
            </a:extLst>
          </p:cNvPr>
          <p:cNvSpPr>
            <a:spLocks noGrp="1"/>
          </p:cNvSpPr>
          <p:nvPr>
            <p:ph type="body" sz="quarter" idx="11"/>
          </p:nvPr>
        </p:nvSpPr>
        <p:spPr/>
        <p:txBody>
          <a:bodyPr/>
          <a:lstStyle/>
          <a:p>
            <a:endParaRPr lang="it-IT"/>
          </a:p>
        </p:txBody>
      </p:sp>
    </p:spTree>
    <p:extLst>
      <p:ext uri="{BB962C8B-B14F-4D97-AF65-F5344CB8AC3E}">
        <p14:creationId xmlns:p14="http://schemas.microsoft.com/office/powerpoint/2010/main" val="5927415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defTabSz="809625"/>
            <a:r>
              <a:rPr lang="en-US" altLang="en-US" sz="3200">
                <a:latin typeface="Calibri" panose="020F0502020204030204" pitchFamily="34" charset="0"/>
              </a:rPr>
              <a:t>Firm Linkages with Customers, Suppliers, Competitors, and Complementors</a:t>
            </a:r>
          </a:p>
        </p:txBody>
      </p:sp>
      <p:sp>
        <p:nvSpPr>
          <p:cNvPr id="10" name="Content Placeholder 2"/>
          <p:cNvSpPr>
            <a:spLocks noGrp="1"/>
          </p:cNvSpPr>
          <p:nvPr>
            <p:ph idx="1"/>
          </p:nvPr>
        </p:nvSpPr>
        <p:spPr/>
        <p:txBody>
          <a:bodyPr/>
          <a:lstStyle/>
          <a:p>
            <a:pPr lvl="1" indent="-347472" defTabSz="809625"/>
            <a:r>
              <a:rPr lang="en-US" altLang="en-US" sz="2400">
                <a:latin typeface="Calibri" panose="020F0502020204030204" pitchFamily="34" charset="0"/>
              </a:rPr>
              <a:t>Most frequent collaborations are between firm and their customers, suppliers, and local universities.</a:t>
            </a:r>
          </a:p>
        </p:txBody>
      </p:sp>
      <p:graphicFrame>
        <p:nvGraphicFramePr>
          <p:cNvPr id="9" name="Table 3">
            <a:extLst>
              <a:ext uri="{FF2B5EF4-FFF2-40B4-BE49-F238E27FC236}">
                <a16:creationId xmlns:a16="http://schemas.microsoft.com/office/drawing/2014/main" id="{253C4052-9DC3-4D59-B987-93F1C708C7B0}"/>
              </a:ext>
            </a:extLst>
          </p:cNvPr>
          <p:cNvGraphicFramePr>
            <a:graphicFrameLocks noGrp="1"/>
          </p:cNvGraphicFramePr>
          <p:nvPr>
            <p:ph idx="13"/>
          </p:nvPr>
        </p:nvGraphicFramePr>
        <p:xfrm>
          <a:off x="604382" y="3733800"/>
          <a:ext cx="7935236" cy="2286000"/>
        </p:xfrm>
        <a:graphic>
          <a:graphicData uri="http://schemas.openxmlformats.org/drawingml/2006/table">
            <a:tbl>
              <a:tblPr firstRow="1" bandRow="1"/>
              <a:tblGrid>
                <a:gridCol w="2194560">
                  <a:extLst>
                    <a:ext uri="{9D8B030D-6E8A-4147-A177-3AD203B41FA5}">
                      <a16:colId xmlns:a16="http://schemas.microsoft.com/office/drawing/2014/main" val="1545008392"/>
                    </a:ext>
                  </a:extLst>
                </a:gridCol>
                <a:gridCol w="2286000">
                  <a:extLst>
                    <a:ext uri="{9D8B030D-6E8A-4147-A177-3AD203B41FA5}">
                      <a16:colId xmlns:a16="http://schemas.microsoft.com/office/drawing/2014/main" val="2610786935"/>
                    </a:ext>
                  </a:extLst>
                </a:gridCol>
                <a:gridCol w="1606826">
                  <a:extLst>
                    <a:ext uri="{9D8B030D-6E8A-4147-A177-3AD203B41FA5}">
                      <a16:colId xmlns:a16="http://schemas.microsoft.com/office/drawing/2014/main" val="4083416035"/>
                    </a:ext>
                  </a:extLst>
                </a:gridCol>
                <a:gridCol w="1847850">
                  <a:extLst>
                    <a:ext uri="{9D8B030D-6E8A-4147-A177-3AD203B41FA5}">
                      <a16:colId xmlns:a16="http://schemas.microsoft.com/office/drawing/2014/main" val="3430142532"/>
                    </a:ext>
                  </a:extLst>
                </a:gridCol>
              </a:tblGrid>
              <a:tr h="457200">
                <a:tc>
                  <a:txBody>
                    <a:bodyPr/>
                    <a:lstStyle>
                      <a:lvl1pPr marL="0" algn="l" defTabSz="457200" rtl="0" eaLnBrk="1" latinLnBrk="0" hangingPunct="1">
                        <a:defRPr sz="1800" b="1" kern="1200">
                          <a:solidFill>
                            <a:schemeClr val="lt1"/>
                          </a:solidFill>
                          <a:latin typeface="Calibri"/>
                        </a:defRPr>
                      </a:lvl1pPr>
                      <a:lvl2pPr marL="457200" algn="l" defTabSz="457200" rtl="0" eaLnBrk="1" latinLnBrk="0" hangingPunct="1">
                        <a:defRPr sz="1800" b="1" kern="1200">
                          <a:solidFill>
                            <a:schemeClr val="lt1"/>
                          </a:solidFill>
                          <a:latin typeface="Calibri"/>
                        </a:defRPr>
                      </a:lvl2pPr>
                      <a:lvl3pPr marL="914400" algn="l" defTabSz="457200" rtl="0" eaLnBrk="1" latinLnBrk="0" hangingPunct="1">
                        <a:defRPr sz="1800" b="1" kern="1200">
                          <a:solidFill>
                            <a:schemeClr val="lt1"/>
                          </a:solidFill>
                          <a:latin typeface="Calibri"/>
                        </a:defRPr>
                      </a:lvl3pPr>
                      <a:lvl4pPr marL="1371600" algn="l" defTabSz="457200" rtl="0" eaLnBrk="1" latinLnBrk="0" hangingPunct="1">
                        <a:defRPr sz="1800" b="1" kern="1200">
                          <a:solidFill>
                            <a:schemeClr val="lt1"/>
                          </a:solidFill>
                          <a:latin typeface="Calibri"/>
                        </a:defRPr>
                      </a:lvl4pPr>
                      <a:lvl5pPr marL="1828800" algn="l" defTabSz="457200" rtl="0" eaLnBrk="1" latinLnBrk="0" hangingPunct="1">
                        <a:defRPr sz="1800" b="1" kern="1200">
                          <a:solidFill>
                            <a:schemeClr val="lt1"/>
                          </a:solidFill>
                          <a:latin typeface="Calibri"/>
                        </a:defRPr>
                      </a:lvl5pPr>
                      <a:lvl6pPr marL="2286000" algn="l" defTabSz="457200" rtl="0" eaLnBrk="1" latinLnBrk="0" hangingPunct="1">
                        <a:defRPr sz="1800" b="1" kern="1200">
                          <a:solidFill>
                            <a:schemeClr val="lt1"/>
                          </a:solidFill>
                          <a:latin typeface="Calibri"/>
                        </a:defRPr>
                      </a:lvl6pPr>
                      <a:lvl7pPr marL="2743200" algn="l" defTabSz="457200" rtl="0" eaLnBrk="1" latinLnBrk="0" hangingPunct="1">
                        <a:defRPr sz="1800" b="1" kern="1200">
                          <a:solidFill>
                            <a:schemeClr val="lt1"/>
                          </a:solidFill>
                          <a:latin typeface="Calibri"/>
                        </a:defRPr>
                      </a:lvl7pPr>
                      <a:lvl8pPr marL="3200400" algn="l" defTabSz="457200" rtl="0" eaLnBrk="1" latinLnBrk="0" hangingPunct="1">
                        <a:defRPr sz="1800" b="1" kern="1200">
                          <a:solidFill>
                            <a:schemeClr val="lt1"/>
                          </a:solidFill>
                          <a:latin typeface="Calibri"/>
                        </a:defRPr>
                      </a:lvl8pPr>
                      <a:lvl9pPr marL="3657600" algn="l" defTabSz="457200" rtl="0" eaLnBrk="1" latinLnBrk="0" hangingPunct="1">
                        <a:defRPr sz="1800" b="1" kern="1200">
                          <a:solidFill>
                            <a:schemeClr val="lt1"/>
                          </a:solidFill>
                          <a:latin typeface="Calibri"/>
                        </a:defRPr>
                      </a:lvl9pPr>
                    </a:lstStyle>
                    <a:p>
                      <a:endParaRPr lang="en-US" sz="2000" i="0">
                        <a:latin typeface="+mj-lt"/>
                      </a:endParaRP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chemeClr val="tx1">
                        <a:lumMod val="65000"/>
                        <a:lumOff val="35000"/>
                      </a:schemeClr>
                    </a:solidFill>
                  </a:tcPr>
                </a:tc>
                <a:tc>
                  <a:txBody>
                    <a:bodyPr/>
                    <a:lstStyle>
                      <a:lvl1pPr marL="0" algn="l" defTabSz="457200" rtl="0" eaLnBrk="1" latinLnBrk="0" hangingPunct="1">
                        <a:defRPr sz="1800" b="1" kern="1200">
                          <a:solidFill>
                            <a:schemeClr val="lt1"/>
                          </a:solidFill>
                          <a:latin typeface="Calibri"/>
                        </a:defRPr>
                      </a:lvl1pPr>
                      <a:lvl2pPr marL="457200" algn="l" defTabSz="457200" rtl="0" eaLnBrk="1" latinLnBrk="0" hangingPunct="1">
                        <a:defRPr sz="1800" b="1" kern="1200">
                          <a:solidFill>
                            <a:schemeClr val="lt1"/>
                          </a:solidFill>
                          <a:latin typeface="Calibri"/>
                        </a:defRPr>
                      </a:lvl2pPr>
                      <a:lvl3pPr marL="914400" algn="l" defTabSz="457200" rtl="0" eaLnBrk="1" latinLnBrk="0" hangingPunct="1">
                        <a:defRPr sz="1800" b="1" kern="1200">
                          <a:solidFill>
                            <a:schemeClr val="lt1"/>
                          </a:solidFill>
                          <a:latin typeface="Calibri"/>
                        </a:defRPr>
                      </a:lvl3pPr>
                      <a:lvl4pPr marL="1371600" algn="l" defTabSz="457200" rtl="0" eaLnBrk="1" latinLnBrk="0" hangingPunct="1">
                        <a:defRPr sz="1800" b="1" kern="1200">
                          <a:solidFill>
                            <a:schemeClr val="lt1"/>
                          </a:solidFill>
                          <a:latin typeface="Calibri"/>
                        </a:defRPr>
                      </a:lvl4pPr>
                      <a:lvl5pPr marL="1828800" algn="l" defTabSz="457200" rtl="0" eaLnBrk="1" latinLnBrk="0" hangingPunct="1">
                        <a:defRPr sz="1800" b="1" kern="1200">
                          <a:solidFill>
                            <a:schemeClr val="lt1"/>
                          </a:solidFill>
                          <a:latin typeface="Calibri"/>
                        </a:defRPr>
                      </a:lvl5pPr>
                      <a:lvl6pPr marL="2286000" algn="l" defTabSz="457200" rtl="0" eaLnBrk="1" latinLnBrk="0" hangingPunct="1">
                        <a:defRPr sz="1800" b="1" kern="1200">
                          <a:solidFill>
                            <a:schemeClr val="lt1"/>
                          </a:solidFill>
                          <a:latin typeface="Calibri"/>
                        </a:defRPr>
                      </a:lvl6pPr>
                      <a:lvl7pPr marL="2743200" algn="l" defTabSz="457200" rtl="0" eaLnBrk="1" latinLnBrk="0" hangingPunct="1">
                        <a:defRPr sz="1800" b="1" kern="1200">
                          <a:solidFill>
                            <a:schemeClr val="lt1"/>
                          </a:solidFill>
                          <a:latin typeface="Calibri"/>
                        </a:defRPr>
                      </a:lvl7pPr>
                      <a:lvl8pPr marL="3200400" algn="l" defTabSz="457200" rtl="0" eaLnBrk="1" latinLnBrk="0" hangingPunct="1">
                        <a:defRPr sz="1800" b="1" kern="1200">
                          <a:solidFill>
                            <a:schemeClr val="lt1"/>
                          </a:solidFill>
                          <a:latin typeface="Calibri"/>
                        </a:defRPr>
                      </a:lvl8pPr>
                      <a:lvl9pPr marL="3657600" algn="l" defTabSz="457200" rtl="0" eaLnBrk="1" latinLnBrk="0" hangingPunct="1">
                        <a:defRPr sz="1800" b="1" kern="1200">
                          <a:solidFill>
                            <a:schemeClr val="lt1"/>
                          </a:solidFill>
                          <a:latin typeface="Calibri"/>
                        </a:defRPr>
                      </a:lvl9pPr>
                    </a:lstStyle>
                    <a:p>
                      <a:pPr algn="ctr"/>
                      <a:r>
                        <a:rPr lang="en-US" sz="2000" i="0">
                          <a:latin typeface="+mj-lt"/>
                        </a:rPr>
                        <a:t>North America (%)</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chemeClr val="tx1">
                        <a:lumMod val="65000"/>
                        <a:lumOff val="35000"/>
                      </a:schemeClr>
                    </a:solidFill>
                  </a:tcPr>
                </a:tc>
                <a:tc>
                  <a:txBody>
                    <a:bodyPr/>
                    <a:lstStyle>
                      <a:lvl1pPr marL="0" algn="l" defTabSz="457200" rtl="0" eaLnBrk="1" latinLnBrk="0" hangingPunct="1">
                        <a:defRPr sz="1800" b="1" kern="1200">
                          <a:solidFill>
                            <a:schemeClr val="lt1"/>
                          </a:solidFill>
                          <a:latin typeface="Calibri"/>
                        </a:defRPr>
                      </a:lvl1pPr>
                      <a:lvl2pPr marL="457200" algn="l" defTabSz="457200" rtl="0" eaLnBrk="1" latinLnBrk="0" hangingPunct="1">
                        <a:defRPr sz="1800" b="1" kern="1200">
                          <a:solidFill>
                            <a:schemeClr val="lt1"/>
                          </a:solidFill>
                          <a:latin typeface="Calibri"/>
                        </a:defRPr>
                      </a:lvl2pPr>
                      <a:lvl3pPr marL="914400" algn="l" defTabSz="457200" rtl="0" eaLnBrk="1" latinLnBrk="0" hangingPunct="1">
                        <a:defRPr sz="1800" b="1" kern="1200">
                          <a:solidFill>
                            <a:schemeClr val="lt1"/>
                          </a:solidFill>
                          <a:latin typeface="Calibri"/>
                        </a:defRPr>
                      </a:lvl3pPr>
                      <a:lvl4pPr marL="1371600" algn="l" defTabSz="457200" rtl="0" eaLnBrk="1" latinLnBrk="0" hangingPunct="1">
                        <a:defRPr sz="1800" b="1" kern="1200">
                          <a:solidFill>
                            <a:schemeClr val="lt1"/>
                          </a:solidFill>
                          <a:latin typeface="Calibri"/>
                        </a:defRPr>
                      </a:lvl4pPr>
                      <a:lvl5pPr marL="1828800" algn="l" defTabSz="457200" rtl="0" eaLnBrk="1" latinLnBrk="0" hangingPunct="1">
                        <a:defRPr sz="1800" b="1" kern="1200">
                          <a:solidFill>
                            <a:schemeClr val="lt1"/>
                          </a:solidFill>
                          <a:latin typeface="Calibri"/>
                        </a:defRPr>
                      </a:lvl5pPr>
                      <a:lvl6pPr marL="2286000" algn="l" defTabSz="457200" rtl="0" eaLnBrk="1" latinLnBrk="0" hangingPunct="1">
                        <a:defRPr sz="1800" b="1" kern="1200">
                          <a:solidFill>
                            <a:schemeClr val="lt1"/>
                          </a:solidFill>
                          <a:latin typeface="Calibri"/>
                        </a:defRPr>
                      </a:lvl6pPr>
                      <a:lvl7pPr marL="2743200" algn="l" defTabSz="457200" rtl="0" eaLnBrk="1" latinLnBrk="0" hangingPunct="1">
                        <a:defRPr sz="1800" b="1" kern="1200">
                          <a:solidFill>
                            <a:schemeClr val="lt1"/>
                          </a:solidFill>
                          <a:latin typeface="Calibri"/>
                        </a:defRPr>
                      </a:lvl7pPr>
                      <a:lvl8pPr marL="3200400" algn="l" defTabSz="457200" rtl="0" eaLnBrk="1" latinLnBrk="0" hangingPunct="1">
                        <a:defRPr sz="1800" b="1" kern="1200">
                          <a:solidFill>
                            <a:schemeClr val="lt1"/>
                          </a:solidFill>
                          <a:latin typeface="Calibri"/>
                        </a:defRPr>
                      </a:lvl8pPr>
                      <a:lvl9pPr marL="3657600" algn="l" defTabSz="457200" rtl="0" eaLnBrk="1" latinLnBrk="0" hangingPunct="1">
                        <a:defRPr sz="1800" b="1" kern="1200">
                          <a:solidFill>
                            <a:schemeClr val="lt1"/>
                          </a:solidFill>
                          <a:latin typeface="Calibri"/>
                        </a:defRPr>
                      </a:lvl9pPr>
                    </a:lstStyle>
                    <a:p>
                      <a:pPr marL="0" algn="ctr" defTabSz="914400" rtl="0" eaLnBrk="1" latinLnBrk="0" hangingPunct="1"/>
                      <a:r>
                        <a:rPr lang="en-US" sz="2000" b="1" i="0" kern="1200">
                          <a:solidFill>
                            <a:schemeClr val="lt1"/>
                          </a:solidFill>
                          <a:latin typeface="+mj-lt"/>
                          <a:ea typeface="+mn-ea"/>
                          <a:cs typeface="+mn-cs"/>
                        </a:rPr>
                        <a:t>Europe (%) </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chemeClr val="tx1">
                        <a:lumMod val="65000"/>
                        <a:lumOff val="35000"/>
                      </a:schemeClr>
                    </a:solidFill>
                  </a:tcPr>
                </a:tc>
                <a:tc>
                  <a:txBody>
                    <a:bodyPr/>
                    <a:lstStyle>
                      <a:lvl1pPr marL="0" algn="l" defTabSz="457200" rtl="0" eaLnBrk="1" latinLnBrk="0" hangingPunct="1">
                        <a:defRPr sz="1800" b="1" kern="1200">
                          <a:solidFill>
                            <a:schemeClr val="lt1"/>
                          </a:solidFill>
                          <a:latin typeface="Calibri"/>
                        </a:defRPr>
                      </a:lvl1pPr>
                      <a:lvl2pPr marL="457200" algn="l" defTabSz="457200" rtl="0" eaLnBrk="1" latinLnBrk="0" hangingPunct="1">
                        <a:defRPr sz="1800" b="1" kern="1200">
                          <a:solidFill>
                            <a:schemeClr val="lt1"/>
                          </a:solidFill>
                          <a:latin typeface="Calibri"/>
                        </a:defRPr>
                      </a:lvl2pPr>
                      <a:lvl3pPr marL="914400" algn="l" defTabSz="457200" rtl="0" eaLnBrk="1" latinLnBrk="0" hangingPunct="1">
                        <a:defRPr sz="1800" b="1" kern="1200">
                          <a:solidFill>
                            <a:schemeClr val="lt1"/>
                          </a:solidFill>
                          <a:latin typeface="Calibri"/>
                        </a:defRPr>
                      </a:lvl3pPr>
                      <a:lvl4pPr marL="1371600" algn="l" defTabSz="457200" rtl="0" eaLnBrk="1" latinLnBrk="0" hangingPunct="1">
                        <a:defRPr sz="1800" b="1" kern="1200">
                          <a:solidFill>
                            <a:schemeClr val="lt1"/>
                          </a:solidFill>
                          <a:latin typeface="Calibri"/>
                        </a:defRPr>
                      </a:lvl4pPr>
                      <a:lvl5pPr marL="1828800" algn="l" defTabSz="457200" rtl="0" eaLnBrk="1" latinLnBrk="0" hangingPunct="1">
                        <a:defRPr sz="1800" b="1" kern="1200">
                          <a:solidFill>
                            <a:schemeClr val="lt1"/>
                          </a:solidFill>
                          <a:latin typeface="Calibri"/>
                        </a:defRPr>
                      </a:lvl5pPr>
                      <a:lvl6pPr marL="2286000" algn="l" defTabSz="457200" rtl="0" eaLnBrk="1" latinLnBrk="0" hangingPunct="1">
                        <a:defRPr sz="1800" b="1" kern="1200">
                          <a:solidFill>
                            <a:schemeClr val="lt1"/>
                          </a:solidFill>
                          <a:latin typeface="Calibri"/>
                        </a:defRPr>
                      </a:lvl6pPr>
                      <a:lvl7pPr marL="2743200" algn="l" defTabSz="457200" rtl="0" eaLnBrk="1" latinLnBrk="0" hangingPunct="1">
                        <a:defRPr sz="1800" b="1" kern="1200">
                          <a:solidFill>
                            <a:schemeClr val="lt1"/>
                          </a:solidFill>
                          <a:latin typeface="Calibri"/>
                        </a:defRPr>
                      </a:lvl7pPr>
                      <a:lvl8pPr marL="3200400" algn="l" defTabSz="457200" rtl="0" eaLnBrk="1" latinLnBrk="0" hangingPunct="1">
                        <a:defRPr sz="1800" b="1" kern="1200">
                          <a:solidFill>
                            <a:schemeClr val="lt1"/>
                          </a:solidFill>
                          <a:latin typeface="Calibri"/>
                        </a:defRPr>
                      </a:lvl8pPr>
                      <a:lvl9pPr marL="3657600" algn="l" defTabSz="457200" rtl="0" eaLnBrk="1" latinLnBrk="0" hangingPunct="1">
                        <a:defRPr sz="1800" b="1" kern="1200">
                          <a:solidFill>
                            <a:schemeClr val="lt1"/>
                          </a:solidFill>
                          <a:latin typeface="Calibri"/>
                        </a:defRPr>
                      </a:lvl9pPr>
                    </a:lstStyle>
                    <a:p>
                      <a:pPr marL="0" algn="ctr" defTabSz="914400" rtl="0" eaLnBrk="1" latinLnBrk="0" hangingPunct="1"/>
                      <a:r>
                        <a:rPr lang="en-US" sz="2000" b="1" i="0" kern="1200">
                          <a:solidFill>
                            <a:schemeClr val="lt1"/>
                          </a:solidFill>
                          <a:latin typeface="+mj-lt"/>
                          <a:ea typeface="+mn-ea"/>
                          <a:cs typeface="+mn-cs"/>
                        </a:rPr>
                        <a:t>Japan (%) </a:t>
                      </a:r>
                    </a:p>
                  </a:txBody>
                  <a:tcPr>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chemeClr val="tx1">
                        <a:lumMod val="65000"/>
                        <a:lumOff val="35000"/>
                      </a:schemeClr>
                    </a:solidFill>
                  </a:tcPr>
                </a:tc>
                <a:extLst>
                  <a:ext uri="{0D108BD9-81ED-4DB2-BD59-A6C34878D82A}">
                    <a16:rowId xmlns:a16="http://schemas.microsoft.com/office/drawing/2014/main" val="1643790900"/>
                  </a:ext>
                </a:extLst>
              </a:tr>
              <a:tr h="457200">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r>
                        <a:rPr lang="en-US" sz="2000" b="0" i="0" u="none" strike="noStrike" kern="1200" baseline="0">
                          <a:solidFill>
                            <a:schemeClr val="dk1"/>
                          </a:solidFill>
                          <a:latin typeface="+mj-lt"/>
                          <a:ea typeface="+mn-ea"/>
                          <a:cs typeface="+mn-cs"/>
                        </a:rPr>
                        <a:t>Collaborates with: </a:t>
                      </a:r>
                      <a:endParaRPr lang="en-US" sz="2000" i="0">
                        <a:latin typeface="+mj-lt"/>
                      </a:endParaRP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97B7E">
                        <a:tint val="40000"/>
                      </a:srgbClr>
                    </a:solidFill>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2000" i="0">
                        <a:latin typeface="+mj-lt"/>
                      </a:endParaRP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97B7E">
                        <a:tint val="40000"/>
                      </a:srgbClr>
                    </a:solidFill>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2000" i="0">
                        <a:latin typeface="+mj-lt"/>
                      </a:endParaRP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97B7E">
                        <a:tint val="40000"/>
                      </a:srgbClr>
                    </a:solidFill>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endParaRPr lang="en-US" sz="2000" i="0">
                        <a:latin typeface="+mj-lt"/>
                      </a:endParaRPr>
                    </a:p>
                  </a:txBody>
                  <a:tcPr>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797B7E">
                        <a:tint val="40000"/>
                      </a:srgbClr>
                    </a:solidFill>
                  </a:tcPr>
                </a:tc>
                <a:extLst>
                  <a:ext uri="{0D108BD9-81ED-4DB2-BD59-A6C34878D82A}">
                    <a16:rowId xmlns:a16="http://schemas.microsoft.com/office/drawing/2014/main" val="2102194266"/>
                  </a:ext>
                </a:extLst>
              </a:tr>
              <a:tr h="457200">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r>
                        <a:rPr lang="en-US" sz="2000" b="0" i="0" u="none" strike="noStrike" kern="1200" baseline="0">
                          <a:solidFill>
                            <a:schemeClr val="dk1"/>
                          </a:solidFill>
                          <a:latin typeface="+mj-lt"/>
                          <a:ea typeface="+mn-ea"/>
                          <a:cs typeface="+mn-cs"/>
                        </a:rPr>
                        <a:t>Customers </a:t>
                      </a:r>
                      <a:endParaRPr lang="en-US" sz="2000" i="0">
                        <a:latin typeface="+mj-lt"/>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97B7E">
                        <a:tint val="20000"/>
                      </a:srgbClr>
                    </a:solidFill>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2000" i="0">
                          <a:latin typeface="+mj-lt"/>
                        </a:rPr>
                        <a:t>44</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97B7E">
                        <a:tint val="20000"/>
                      </a:srgbClr>
                    </a:solidFill>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2000" i="0">
                          <a:latin typeface="+mj-lt"/>
                        </a:rPr>
                        <a:t>38</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97B7E">
                        <a:tint val="20000"/>
                      </a:srgbClr>
                    </a:solidFill>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2000" i="0">
                          <a:latin typeface="+mj-lt"/>
                        </a:rPr>
                        <a:t>52</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97B7E">
                        <a:tint val="20000"/>
                      </a:srgbClr>
                    </a:solidFill>
                  </a:tcPr>
                </a:tc>
                <a:extLst>
                  <a:ext uri="{0D108BD9-81ED-4DB2-BD59-A6C34878D82A}">
                    <a16:rowId xmlns:a16="http://schemas.microsoft.com/office/drawing/2014/main" val="1511236054"/>
                  </a:ext>
                </a:extLst>
              </a:tr>
              <a:tr h="457200">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r>
                        <a:rPr lang="en-US" sz="2000" b="0" i="0" u="none" strike="noStrike" kern="1200" baseline="0">
                          <a:solidFill>
                            <a:schemeClr val="dk1"/>
                          </a:solidFill>
                          <a:latin typeface="+mj-lt"/>
                          <a:ea typeface="+mn-ea"/>
                          <a:cs typeface="+mn-cs"/>
                        </a:rPr>
                        <a:t>Suppliers </a:t>
                      </a:r>
                      <a:endParaRPr lang="en-US" sz="2000" i="0">
                        <a:latin typeface="+mj-lt"/>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97B7E">
                        <a:tint val="40000"/>
                      </a:srgbClr>
                    </a:solidFill>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2000" i="0">
                          <a:latin typeface="+mj-lt"/>
                        </a:rPr>
                        <a:t>45</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97B7E">
                        <a:tint val="40000"/>
                      </a:srgbClr>
                    </a:solidFill>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2000" i="0">
                          <a:latin typeface="+mj-lt"/>
                        </a:rPr>
                        <a:t>45</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97B7E">
                        <a:tint val="40000"/>
                      </a:srgbClr>
                    </a:solidFill>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2000" i="0">
                          <a:latin typeface="+mj-lt"/>
                        </a:rPr>
                        <a:t>41</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97B7E">
                        <a:tint val="40000"/>
                      </a:srgbClr>
                    </a:solidFill>
                  </a:tcPr>
                </a:tc>
                <a:extLst>
                  <a:ext uri="{0D108BD9-81ED-4DB2-BD59-A6C34878D82A}">
                    <a16:rowId xmlns:a16="http://schemas.microsoft.com/office/drawing/2014/main" val="178114943"/>
                  </a:ext>
                </a:extLst>
              </a:tr>
              <a:tr h="457200">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r>
                        <a:rPr lang="en-US" sz="2000" b="0" i="0" u="none" strike="noStrike" kern="1200" baseline="0">
                          <a:solidFill>
                            <a:schemeClr val="dk1"/>
                          </a:solidFill>
                          <a:latin typeface="+mj-lt"/>
                          <a:ea typeface="+mn-ea"/>
                          <a:cs typeface="+mn-cs"/>
                        </a:rPr>
                        <a:t>Universities </a:t>
                      </a:r>
                      <a:endParaRPr lang="en-US" sz="2000" i="0">
                        <a:latin typeface="+mj-lt"/>
                      </a:endParaRP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97B7E">
                        <a:tint val="20000"/>
                      </a:srgbClr>
                    </a:solidFill>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2000" i="0">
                          <a:latin typeface="+mj-lt"/>
                        </a:rPr>
                        <a:t>34</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97B7E">
                        <a:tint val="20000"/>
                      </a:srgbClr>
                    </a:solidFill>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2000" i="0">
                          <a:latin typeface="+mj-lt"/>
                        </a:rPr>
                        <a:t>32</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97B7E">
                        <a:tint val="20000"/>
                      </a:srgbClr>
                    </a:solidFill>
                  </a:tcPr>
                </a:tc>
                <a:tc>
                  <a:txBody>
                    <a:bodyPr/>
                    <a:lstStyle>
                      <a:lvl1pPr marL="0" algn="l" defTabSz="457200" rtl="0" eaLnBrk="1" latinLnBrk="0" hangingPunct="1">
                        <a:defRPr sz="1800" kern="1200">
                          <a:solidFill>
                            <a:schemeClr val="dk1"/>
                          </a:solidFill>
                          <a:latin typeface="Calibri"/>
                        </a:defRPr>
                      </a:lvl1pPr>
                      <a:lvl2pPr marL="457200" algn="l" defTabSz="457200" rtl="0" eaLnBrk="1" latinLnBrk="0" hangingPunct="1">
                        <a:defRPr sz="1800" kern="1200">
                          <a:solidFill>
                            <a:schemeClr val="dk1"/>
                          </a:solidFill>
                          <a:latin typeface="Calibri"/>
                        </a:defRPr>
                      </a:lvl2pPr>
                      <a:lvl3pPr marL="914400" algn="l" defTabSz="457200" rtl="0" eaLnBrk="1" latinLnBrk="0" hangingPunct="1">
                        <a:defRPr sz="1800" kern="1200">
                          <a:solidFill>
                            <a:schemeClr val="dk1"/>
                          </a:solidFill>
                          <a:latin typeface="Calibri"/>
                        </a:defRPr>
                      </a:lvl3pPr>
                      <a:lvl4pPr marL="1371600" algn="l" defTabSz="457200" rtl="0" eaLnBrk="1" latinLnBrk="0" hangingPunct="1">
                        <a:defRPr sz="1800" kern="1200">
                          <a:solidFill>
                            <a:schemeClr val="dk1"/>
                          </a:solidFill>
                          <a:latin typeface="Calibri"/>
                        </a:defRPr>
                      </a:lvl4pPr>
                      <a:lvl5pPr marL="1828800" algn="l" defTabSz="457200" rtl="0" eaLnBrk="1" latinLnBrk="0" hangingPunct="1">
                        <a:defRPr sz="1800" kern="1200">
                          <a:solidFill>
                            <a:schemeClr val="dk1"/>
                          </a:solidFill>
                          <a:latin typeface="Calibri"/>
                        </a:defRPr>
                      </a:lvl5pPr>
                      <a:lvl6pPr marL="2286000" algn="l" defTabSz="457200" rtl="0" eaLnBrk="1" latinLnBrk="0" hangingPunct="1">
                        <a:defRPr sz="1800" kern="1200">
                          <a:solidFill>
                            <a:schemeClr val="dk1"/>
                          </a:solidFill>
                          <a:latin typeface="Calibri"/>
                        </a:defRPr>
                      </a:lvl6pPr>
                      <a:lvl7pPr marL="2743200" algn="l" defTabSz="457200" rtl="0" eaLnBrk="1" latinLnBrk="0" hangingPunct="1">
                        <a:defRPr sz="1800" kern="1200">
                          <a:solidFill>
                            <a:schemeClr val="dk1"/>
                          </a:solidFill>
                          <a:latin typeface="Calibri"/>
                        </a:defRPr>
                      </a:lvl7pPr>
                      <a:lvl8pPr marL="3200400" algn="l" defTabSz="457200" rtl="0" eaLnBrk="1" latinLnBrk="0" hangingPunct="1">
                        <a:defRPr sz="1800" kern="1200">
                          <a:solidFill>
                            <a:schemeClr val="dk1"/>
                          </a:solidFill>
                          <a:latin typeface="Calibri"/>
                        </a:defRPr>
                      </a:lvl8pPr>
                      <a:lvl9pPr marL="3657600" algn="l" defTabSz="457200" rtl="0" eaLnBrk="1" latinLnBrk="0" hangingPunct="1">
                        <a:defRPr sz="1800" kern="1200">
                          <a:solidFill>
                            <a:schemeClr val="dk1"/>
                          </a:solidFill>
                          <a:latin typeface="Calibri"/>
                        </a:defRPr>
                      </a:lvl9pPr>
                    </a:lstStyle>
                    <a:p>
                      <a:pPr algn="ctr"/>
                      <a:r>
                        <a:rPr lang="en-US" sz="2000" i="0">
                          <a:latin typeface="+mj-lt"/>
                        </a:rPr>
                        <a:t>34</a:t>
                      </a:r>
                    </a:p>
                  </a:txBody>
                  <a:tcPr>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797B7E">
                        <a:tint val="20000"/>
                      </a:srgbClr>
                    </a:solidFill>
                  </a:tcPr>
                </a:tc>
                <a:extLst>
                  <a:ext uri="{0D108BD9-81ED-4DB2-BD59-A6C34878D82A}">
                    <a16:rowId xmlns:a16="http://schemas.microsoft.com/office/drawing/2014/main" val="421132393"/>
                  </a:ext>
                </a:extLst>
              </a:tr>
            </a:tbl>
          </a:graphicData>
        </a:graphic>
      </p:graphicFrame>
    </p:spTree>
    <p:extLst>
      <p:ext uri="{BB962C8B-B14F-4D97-AF65-F5344CB8AC3E}">
        <p14:creationId xmlns:p14="http://schemas.microsoft.com/office/powerpoint/2010/main" val="12499719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defTabSz="809625"/>
            <a:r>
              <a:rPr lang="en-US" altLang="en-US" sz="3200">
                <a:latin typeface="Calibri" panose="020F0502020204030204" pitchFamily="34" charset="0"/>
              </a:rPr>
              <a:t>Firm Linkages with Customers, Suppliers, Competitors, and Complementors</a:t>
            </a:r>
          </a:p>
        </p:txBody>
      </p:sp>
      <p:sp>
        <p:nvSpPr>
          <p:cNvPr id="5" name="Segnaposto contenuto 4">
            <a:extLst>
              <a:ext uri="{FF2B5EF4-FFF2-40B4-BE49-F238E27FC236}">
                <a16:creationId xmlns:a16="http://schemas.microsoft.com/office/drawing/2014/main" id="{4380636A-7458-E549-A1C0-342B233ABE45}"/>
              </a:ext>
            </a:extLst>
          </p:cNvPr>
          <p:cNvSpPr>
            <a:spLocks noGrp="1"/>
          </p:cNvSpPr>
          <p:nvPr>
            <p:ph idx="1"/>
          </p:nvPr>
        </p:nvSpPr>
        <p:spPr>
          <a:xfrm>
            <a:off x="457200" y="1905000"/>
            <a:ext cx="8229600" cy="4419600"/>
          </a:xfrm>
        </p:spPr>
        <p:txBody>
          <a:bodyPr/>
          <a:lstStyle/>
          <a:p>
            <a:pPr lvl="0"/>
            <a:r>
              <a:rPr lang="en-US"/>
              <a:t>Firms may also </a:t>
            </a:r>
            <a:r>
              <a:rPr lang="en-US" b="1"/>
              <a:t>collaborate with competitors and complementors</a:t>
            </a:r>
            <a:r>
              <a:rPr lang="en-US"/>
              <a:t> and the </a:t>
            </a:r>
            <a:r>
              <a:rPr lang="en-US" b="1"/>
              <a:t>line between</a:t>
            </a:r>
            <a:r>
              <a:rPr lang="en-US"/>
              <a:t> complementor and competitor can become </a:t>
            </a:r>
            <a:r>
              <a:rPr lang="en-US" b="1"/>
              <a:t>blurred </a:t>
            </a:r>
            <a:r>
              <a:rPr lang="en-US"/>
              <a:t>making the relationships between firms very complex and difficult to navigate. </a:t>
            </a:r>
            <a:endParaRPr lang="it-IT"/>
          </a:p>
          <a:p>
            <a:endParaRPr lang="it-IT"/>
          </a:p>
        </p:txBody>
      </p:sp>
      <p:sp>
        <p:nvSpPr>
          <p:cNvPr id="7" name="Segnaposto testo 6">
            <a:extLst>
              <a:ext uri="{FF2B5EF4-FFF2-40B4-BE49-F238E27FC236}">
                <a16:creationId xmlns:a16="http://schemas.microsoft.com/office/drawing/2014/main" id="{73268C14-9979-B447-9757-34F7AE13CFE4}"/>
              </a:ext>
            </a:extLst>
          </p:cNvPr>
          <p:cNvSpPr>
            <a:spLocks noGrp="1"/>
          </p:cNvSpPr>
          <p:nvPr>
            <p:ph type="body" sz="quarter" idx="12"/>
          </p:nvPr>
        </p:nvSpPr>
        <p:spPr/>
        <p:txBody>
          <a:bodyPr/>
          <a:lstStyle/>
          <a:p>
            <a:endParaRPr lang="it-IT"/>
          </a:p>
        </p:txBody>
      </p:sp>
      <p:sp>
        <p:nvSpPr>
          <p:cNvPr id="6" name="Segnaposto testo 5">
            <a:extLst>
              <a:ext uri="{FF2B5EF4-FFF2-40B4-BE49-F238E27FC236}">
                <a16:creationId xmlns:a16="http://schemas.microsoft.com/office/drawing/2014/main" id="{943679A7-E01F-7846-88CE-F756B219876F}"/>
              </a:ext>
            </a:extLst>
          </p:cNvPr>
          <p:cNvSpPr>
            <a:spLocks noGrp="1"/>
          </p:cNvSpPr>
          <p:nvPr>
            <p:ph type="body" sz="quarter" idx="11"/>
          </p:nvPr>
        </p:nvSpPr>
        <p:spPr/>
        <p:txBody>
          <a:bodyPr/>
          <a:lstStyle/>
          <a:p>
            <a:endParaRPr lang="it-IT"/>
          </a:p>
        </p:txBody>
      </p:sp>
    </p:spTree>
    <p:extLst>
      <p:ext uri="{BB962C8B-B14F-4D97-AF65-F5344CB8AC3E}">
        <p14:creationId xmlns:p14="http://schemas.microsoft.com/office/powerpoint/2010/main" val="26065763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defTabSz="809625"/>
            <a:r>
              <a:rPr lang="en-US" altLang="en-US" sz="3200">
                <a:latin typeface="Calibri" panose="020F0502020204030204" pitchFamily="34" charset="0"/>
              </a:rPr>
              <a:t>Firm Linkages with Customers, Suppliers, Competitors, and Complementors</a:t>
            </a:r>
          </a:p>
        </p:txBody>
      </p:sp>
      <p:sp>
        <p:nvSpPr>
          <p:cNvPr id="5" name="Segnaposto contenuto 4">
            <a:extLst>
              <a:ext uri="{FF2B5EF4-FFF2-40B4-BE49-F238E27FC236}">
                <a16:creationId xmlns:a16="http://schemas.microsoft.com/office/drawing/2014/main" id="{4380636A-7458-E549-A1C0-342B233ABE45}"/>
              </a:ext>
            </a:extLst>
          </p:cNvPr>
          <p:cNvSpPr>
            <a:spLocks noGrp="1"/>
          </p:cNvSpPr>
          <p:nvPr>
            <p:ph idx="1"/>
          </p:nvPr>
        </p:nvSpPr>
        <p:spPr>
          <a:xfrm>
            <a:off x="457200" y="1905000"/>
            <a:ext cx="8229600" cy="4419600"/>
          </a:xfrm>
        </p:spPr>
        <p:txBody>
          <a:bodyPr/>
          <a:lstStyle/>
          <a:p>
            <a:pPr lvl="0"/>
            <a:r>
              <a:rPr lang="en-US"/>
              <a:t>In some circumstances, </a:t>
            </a:r>
            <a:r>
              <a:rPr lang="en-US" b="1"/>
              <a:t>bitter rivals</a:t>
            </a:r>
            <a:r>
              <a:rPr lang="en-US"/>
              <a:t> in one product category will </a:t>
            </a:r>
            <a:r>
              <a:rPr lang="en-US" b="1"/>
              <a:t>collaborate</a:t>
            </a:r>
            <a:r>
              <a:rPr lang="en-US"/>
              <a:t> in that product category or in the development of complementary products.   </a:t>
            </a:r>
            <a:endParaRPr lang="it-IT"/>
          </a:p>
          <a:p>
            <a:pPr lvl="2"/>
            <a:r>
              <a:rPr lang="en-US"/>
              <a:t>For example, Microsoft competes against Rockstar Games in many video game categories, yet also licenses many Rockstar games to play on the Xbox. </a:t>
            </a:r>
            <a:endParaRPr lang="it-IT"/>
          </a:p>
        </p:txBody>
      </p:sp>
      <p:sp>
        <p:nvSpPr>
          <p:cNvPr id="7" name="Segnaposto testo 6">
            <a:extLst>
              <a:ext uri="{FF2B5EF4-FFF2-40B4-BE49-F238E27FC236}">
                <a16:creationId xmlns:a16="http://schemas.microsoft.com/office/drawing/2014/main" id="{73268C14-9979-B447-9757-34F7AE13CFE4}"/>
              </a:ext>
            </a:extLst>
          </p:cNvPr>
          <p:cNvSpPr>
            <a:spLocks noGrp="1"/>
          </p:cNvSpPr>
          <p:nvPr>
            <p:ph type="body" sz="quarter" idx="12"/>
          </p:nvPr>
        </p:nvSpPr>
        <p:spPr/>
        <p:txBody>
          <a:bodyPr/>
          <a:lstStyle/>
          <a:p>
            <a:endParaRPr lang="it-IT"/>
          </a:p>
        </p:txBody>
      </p:sp>
      <p:sp>
        <p:nvSpPr>
          <p:cNvPr id="6" name="Segnaposto testo 5">
            <a:extLst>
              <a:ext uri="{FF2B5EF4-FFF2-40B4-BE49-F238E27FC236}">
                <a16:creationId xmlns:a16="http://schemas.microsoft.com/office/drawing/2014/main" id="{943679A7-E01F-7846-88CE-F756B219876F}"/>
              </a:ext>
            </a:extLst>
          </p:cNvPr>
          <p:cNvSpPr>
            <a:spLocks noGrp="1"/>
          </p:cNvSpPr>
          <p:nvPr>
            <p:ph type="body" sz="quarter" idx="11"/>
          </p:nvPr>
        </p:nvSpPr>
        <p:spPr/>
        <p:txBody>
          <a:bodyPr/>
          <a:lstStyle/>
          <a:p>
            <a:endParaRPr lang="it-IT"/>
          </a:p>
        </p:txBody>
      </p:sp>
    </p:spTree>
    <p:extLst>
      <p:ext uri="{BB962C8B-B14F-4D97-AF65-F5344CB8AC3E}">
        <p14:creationId xmlns:p14="http://schemas.microsoft.com/office/powerpoint/2010/main" val="5194573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defTabSz="809625"/>
            <a:r>
              <a:rPr lang="en-US" altLang="en-US" sz="3200">
                <a:latin typeface="Calibri" panose="020F0502020204030204" pitchFamily="34" charset="0"/>
              </a:rPr>
              <a:t>Firm Linkages with Customers, Suppliers, Competitors, and Complementors</a:t>
            </a:r>
          </a:p>
        </p:txBody>
      </p:sp>
      <p:sp>
        <p:nvSpPr>
          <p:cNvPr id="5" name="Segnaposto contenuto 4">
            <a:extLst>
              <a:ext uri="{FF2B5EF4-FFF2-40B4-BE49-F238E27FC236}">
                <a16:creationId xmlns:a16="http://schemas.microsoft.com/office/drawing/2014/main" id="{4380636A-7458-E549-A1C0-342B233ABE45}"/>
              </a:ext>
            </a:extLst>
          </p:cNvPr>
          <p:cNvSpPr>
            <a:spLocks noGrp="1"/>
          </p:cNvSpPr>
          <p:nvPr>
            <p:ph idx="1"/>
          </p:nvPr>
        </p:nvSpPr>
        <p:spPr>
          <a:xfrm>
            <a:off x="457200" y="1905000"/>
            <a:ext cx="8229600" cy="4419600"/>
          </a:xfrm>
        </p:spPr>
        <p:txBody>
          <a:bodyPr/>
          <a:lstStyle/>
          <a:p>
            <a:pPr algn="just"/>
            <a:r>
              <a:rPr lang="en-US" dirty="0"/>
              <a:t>The line between competitor and complementor can be tricky to manage. </a:t>
            </a:r>
          </a:p>
        </p:txBody>
      </p:sp>
      <p:sp>
        <p:nvSpPr>
          <p:cNvPr id="7" name="Segnaposto testo 6">
            <a:extLst>
              <a:ext uri="{FF2B5EF4-FFF2-40B4-BE49-F238E27FC236}">
                <a16:creationId xmlns:a16="http://schemas.microsoft.com/office/drawing/2014/main" id="{73268C14-9979-B447-9757-34F7AE13CFE4}"/>
              </a:ext>
            </a:extLst>
          </p:cNvPr>
          <p:cNvSpPr>
            <a:spLocks noGrp="1"/>
          </p:cNvSpPr>
          <p:nvPr>
            <p:ph type="body" sz="quarter" idx="12"/>
          </p:nvPr>
        </p:nvSpPr>
        <p:spPr/>
        <p:txBody>
          <a:bodyPr/>
          <a:lstStyle/>
          <a:p>
            <a:endParaRPr lang="it-IT"/>
          </a:p>
        </p:txBody>
      </p:sp>
      <p:sp>
        <p:nvSpPr>
          <p:cNvPr id="6" name="Segnaposto testo 5">
            <a:extLst>
              <a:ext uri="{FF2B5EF4-FFF2-40B4-BE49-F238E27FC236}">
                <a16:creationId xmlns:a16="http://schemas.microsoft.com/office/drawing/2014/main" id="{943679A7-E01F-7846-88CE-F756B219876F}"/>
              </a:ext>
            </a:extLst>
          </p:cNvPr>
          <p:cNvSpPr>
            <a:spLocks noGrp="1"/>
          </p:cNvSpPr>
          <p:nvPr>
            <p:ph type="body" sz="quarter" idx="11"/>
          </p:nvPr>
        </p:nvSpPr>
        <p:spPr/>
        <p:txBody>
          <a:bodyPr/>
          <a:lstStyle/>
          <a:p>
            <a:endParaRPr lang="it-IT"/>
          </a:p>
        </p:txBody>
      </p:sp>
    </p:spTree>
    <p:extLst>
      <p:ext uri="{BB962C8B-B14F-4D97-AF65-F5344CB8AC3E}">
        <p14:creationId xmlns:p14="http://schemas.microsoft.com/office/powerpoint/2010/main" val="4217279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97280"/>
          </a:xfrm>
        </p:spPr>
        <p:txBody>
          <a:bodyPr/>
          <a:lstStyle/>
          <a:p>
            <a:pPr lvl="0"/>
            <a:r>
              <a:rPr lang="en-US" dirty="0"/>
              <a:t>Sources of Innovation</a:t>
            </a:r>
            <a:endParaRPr lang="it-IT" dirty="0"/>
          </a:p>
        </p:txBody>
      </p:sp>
      <p:sp>
        <p:nvSpPr>
          <p:cNvPr id="3" name="Content Placeholder 2"/>
          <p:cNvSpPr>
            <a:spLocks noGrp="1"/>
          </p:cNvSpPr>
          <p:nvPr>
            <p:ph idx="1"/>
          </p:nvPr>
        </p:nvSpPr>
        <p:spPr>
          <a:xfrm>
            <a:off x="457200" y="1447800"/>
            <a:ext cx="8321040" cy="5080000"/>
          </a:xfrm>
        </p:spPr>
        <p:txBody>
          <a:bodyPr/>
          <a:lstStyle/>
          <a:p>
            <a:pPr lvl="0"/>
            <a:r>
              <a:rPr lang="en-US" dirty="0"/>
              <a:t>Innovation can arise from</a:t>
            </a:r>
            <a:r>
              <a:rPr lang="en-US" b="1" dirty="0"/>
              <a:t> many different sources</a:t>
            </a:r>
            <a:r>
              <a:rPr lang="en-US" dirty="0"/>
              <a:t> including individuals, firms, universities, government laboratories and incubators, and private non-profit organizations.  </a:t>
            </a:r>
            <a:endParaRPr lang="it-IT" dirty="0"/>
          </a:p>
          <a:p>
            <a:pPr lvl="0"/>
            <a:r>
              <a:rPr lang="en-US" b="1" dirty="0"/>
              <a:t>Firms are well suited to innovation activities</a:t>
            </a:r>
            <a:r>
              <a:rPr lang="en-US" dirty="0"/>
              <a:t> because they are </a:t>
            </a:r>
            <a:r>
              <a:rPr lang="en-US" b="1" dirty="0"/>
              <a:t>highly motivated</a:t>
            </a:r>
            <a:r>
              <a:rPr lang="en-US" dirty="0"/>
              <a:t> by the need to remain competitive and because have the </a:t>
            </a:r>
            <a:r>
              <a:rPr lang="en-US" b="1" dirty="0"/>
              <a:t>management systems needed to organize their resources </a:t>
            </a:r>
            <a:r>
              <a:rPr lang="en-US" dirty="0"/>
              <a:t>to achieve an organizations’ objectives. </a:t>
            </a:r>
            <a:endParaRPr lang="it-IT" dirty="0"/>
          </a:p>
          <a:p>
            <a:pPr marL="0" lvl="1" indent="0">
              <a:spcBef>
                <a:spcPct val="0"/>
              </a:spcBef>
              <a:buClr>
                <a:schemeClr val="tx2"/>
              </a:buClr>
              <a:buNone/>
            </a:pPr>
            <a:endParaRPr lang="en-US" altLang="en-US" sz="2000" dirty="0">
              <a:latin typeface="Calibri" panose="020F0502020204030204" pitchFamily="34" charset="0"/>
            </a:endParaRPr>
          </a:p>
        </p:txBody>
      </p:sp>
    </p:spTree>
    <p:extLst>
      <p:ext uri="{BB962C8B-B14F-4D97-AF65-F5344CB8AC3E}">
        <p14:creationId xmlns:p14="http://schemas.microsoft.com/office/powerpoint/2010/main" val="3898155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a:t>Firm Linkages with Customers, Suppliers, Competitors, and Complementors</a:t>
            </a:r>
            <a:br>
              <a:rPr lang="en-US" altLang="en-US" sz="1600"/>
            </a:br>
            <a:endParaRPr lang="en-US" sz="1500"/>
          </a:p>
        </p:txBody>
      </p:sp>
      <p:sp>
        <p:nvSpPr>
          <p:cNvPr id="6" name="Content Placeholder 2"/>
          <p:cNvSpPr>
            <a:spLocks noGrp="1"/>
          </p:cNvSpPr>
          <p:nvPr>
            <p:ph idx="1"/>
          </p:nvPr>
        </p:nvSpPr>
        <p:spPr/>
        <p:txBody>
          <a:bodyPr/>
          <a:lstStyle/>
          <a:p>
            <a:pPr lvl="1" indent="-347472" defTabSz="809625">
              <a:spcBef>
                <a:spcPts val="1200"/>
              </a:spcBef>
            </a:pPr>
            <a:r>
              <a:rPr lang="en-US" altLang="en-US" dirty="0"/>
              <a:t>External versus Internal Sourcing of Innovation.</a:t>
            </a:r>
          </a:p>
          <a:p>
            <a:pPr lvl="2" defTabSz="809625">
              <a:spcBef>
                <a:spcPts val="1200"/>
              </a:spcBef>
            </a:pPr>
            <a:r>
              <a:rPr lang="en-US" altLang="en-US" dirty="0"/>
              <a:t>External and internal sources are complements.</a:t>
            </a:r>
          </a:p>
          <a:p>
            <a:pPr lvl="3" defTabSz="809625">
              <a:spcBef>
                <a:spcPts val="1200"/>
              </a:spcBef>
            </a:pPr>
            <a:r>
              <a:rPr lang="en-US" altLang="en-US" dirty="0"/>
              <a:t>Firms with in-house R&amp;D also heaviest users of external collaboration networks.</a:t>
            </a:r>
          </a:p>
          <a:p>
            <a:pPr lvl="3" defTabSz="809625">
              <a:spcBef>
                <a:spcPts val="1200"/>
              </a:spcBef>
            </a:pPr>
            <a:r>
              <a:rPr lang="en-US" altLang="en-US" dirty="0"/>
              <a:t>In-house R&amp;D may help firm build </a:t>
            </a:r>
            <a:r>
              <a:rPr lang="en-US" altLang="en-US" i="1" dirty="0"/>
              <a:t>absorptive capacity</a:t>
            </a:r>
            <a:r>
              <a:rPr lang="en-US" altLang="en-US" dirty="0"/>
              <a:t> that enables it to better use information obtained externally</a:t>
            </a:r>
          </a:p>
          <a:p>
            <a:pPr lvl="1" indent="-347472" defTabSz="809625">
              <a:spcBef>
                <a:spcPts val="1200"/>
              </a:spcBef>
            </a:pPr>
            <a:r>
              <a:rPr lang="en-US" b="1" dirty="0"/>
              <a:t>Public research institutions</a:t>
            </a:r>
            <a:r>
              <a:rPr lang="en-US" dirty="0"/>
              <a:t> such as universities, government laboratories and incubators enable companies to develop innovations that they would not have otherwise developed.</a:t>
            </a:r>
            <a:endParaRPr lang="it-IT" dirty="0"/>
          </a:p>
          <a:p>
            <a:pPr lvl="1" indent="-347472" defTabSz="809625">
              <a:spcBef>
                <a:spcPts val="1200"/>
              </a:spcBef>
            </a:pPr>
            <a:endParaRPr lang="en-US" altLang="en-US" dirty="0"/>
          </a:p>
          <a:p>
            <a:pPr marL="914400" lvl="3" indent="0" defTabSz="809625">
              <a:spcBef>
                <a:spcPts val="1200"/>
              </a:spcBef>
              <a:buNone/>
            </a:pPr>
            <a:endParaRPr lang="en-US" altLang="en-US" dirty="0"/>
          </a:p>
        </p:txBody>
      </p:sp>
    </p:spTree>
    <p:extLst>
      <p:ext uri="{BB962C8B-B14F-4D97-AF65-F5344CB8AC3E}">
        <p14:creationId xmlns:p14="http://schemas.microsoft.com/office/powerpoint/2010/main" val="22018912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a:t>Universities</a:t>
            </a:r>
            <a:br>
              <a:rPr lang="en-US" altLang="en-US" sz="1600"/>
            </a:br>
            <a:endParaRPr lang="en-US" sz="1500"/>
          </a:p>
        </p:txBody>
      </p:sp>
      <p:sp>
        <p:nvSpPr>
          <p:cNvPr id="7" name="Content Placeholder 2"/>
          <p:cNvSpPr>
            <a:spLocks noGrp="1"/>
          </p:cNvSpPr>
          <p:nvPr>
            <p:ph idx="1"/>
          </p:nvPr>
        </p:nvSpPr>
        <p:spPr>
          <a:xfrm>
            <a:off x="457200" y="1257701"/>
            <a:ext cx="8229600" cy="5029200"/>
          </a:xfrm>
        </p:spPr>
        <p:txBody>
          <a:bodyPr/>
          <a:lstStyle/>
          <a:p>
            <a:pPr lvl="1" indent="-347472" defTabSz="809625"/>
            <a:r>
              <a:rPr lang="en-US" altLang="en-US" b="1"/>
              <a:t>Universities.</a:t>
            </a:r>
          </a:p>
          <a:p>
            <a:pPr lvl="2" defTabSz="809625"/>
            <a:r>
              <a:rPr lang="en-US" altLang="en-US"/>
              <a:t>Many universities encourage research that leads to useful innovations.</a:t>
            </a:r>
          </a:p>
          <a:p>
            <a:pPr lvl="2" defTabSz="809625"/>
            <a:r>
              <a:rPr lang="en-US" altLang="en-US"/>
              <a:t>Bayh-Dole Act of 1980 allows universities to collect royalties on inventions funded with taxpayer dollars.</a:t>
            </a:r>
          </a:p>
          <a:p>
            <a:pPr lvl="3" defTabSz="809625"/>
            <a:r>
              <a:rPr lang="en-US" altLang="en-US"/>
              <a:t>Led to rapid increase in establishment of technology-transfer offices.</a:t>
            </a:r>
          </a:p>
          <a:p>
            <a:pPr lvl="2" defTabSz="809625"/>
            <a:r>
              <a:rPr lang="en-US" altLang="en-US"/>
              <a:t>Revenues from university inventions are still very small, but universities also contribute to innovation through publication of research results.</a:t>
            </a:r>
          </a:p>
        </p:txBody>
      </p:sp>
    </p:spTree>
    <p:extLst>
      <p:ext uri="{BB962C8B-B14F-4D97-AF65-F5344CB8AC3E}">
        <p14:creationId xmlns:p14="http://schemas.microsoft.com/office/powerpoint/2010/main" val="26140711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defTabSz="809625"/>
            <a:r>
              <a:rPr lang="en-US" altLang="en-US"/>
              <a:t>Government-Funded Research.</a:t>
            </a:r>
          </a:p>
        </p:txBody>
      </p:sp>
      <p:sp>
        <p:nvSpPr>
          <p:cNvPr id="10" name="Content Placeholder 2"/>
          <p:cNvSpPr>
            <a:spLocks noGrp="1"/>
          </p:cNvSpPr>
          <p:nvPr>
            <p:ph idx="1"/>
          </p:nvPr>
        </p:nvSpPr>
        <p:spPr/>
        <p:txBody>
          <a:bodyPr/>
          <a:lstStyle/>
          <a:p>
            <a:pPr defTabSz="809625"/>
            <a:r>
              <a:rPr lang="en-US" b="1"/>
              <a:t>Government Funded Research </a:t>
            </a:r>
            <a:r>
              <a:rPr lang="en-US"/>
              <a:t>is actively supported in many countries but the ratio of R&amp;D funding provided by industry and government varies significantly by country. </a:t>
            </a:r>
            <a:endParaRPr lang="en-US" altLang="en-US"/>
          </a:p>
        </p:txBody>
      </p:sp>
    </p:spTree>
    <p:extLst>
      <p:ext uri="{BB962C8B-B14F-4D97-AF65-F5344CB8AC3E}">
        <p14:creationId xmlns:p14="http://schemas.microsoft.com/office/powerpoint/2010/main" val="32430374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a:t>Total R&amp;D Expenditures and Percent of R&amp;D Funds by Performing Sector, by Country 2015</a:t>
            </a:r>
          </a:p>
        </p:txBody>
      </p:sp>
      <p:pic>
        <p:nvPicPr>
          <p:cNvPr id="15" name="Picture 2" descr="A graph provides data on the total R&amp;D expenditures for 8 countries and the percentage of R&amp;D funds spent by performing sectors in each country.&#10;">
            <a:extLst>
              <a:ext uri="{FF2B5EF4-FFF2-40B4-BE49-F238E27FC236}">
                <a16:creationId xmlns:a16="http://schemas.microsoft.com/office/drawing/2014/main" id="{0D92443E-0FE7-4721-A357-34A53B605E3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169645" y="1447800"/>
            <a:ext cx="6804710" cy="4876800"/>
          </a:xfrm>
        </p:spPr>
      </p:pic>
      <p:sp>
        <p:nvSpPr>
          <p:cNvPr id="12" name="Text Placeholder 3"/>
          <p:cNvSpPr>
            <a:spLocks noGrp="1"/>
          </p:cNvSpPr>
          <p:nvPr>
            <p:ph type="body" sz="quarter" idx="12"/>
          </p:nvPr>
        </p:nvSpPr>
        <p:spPr>
          <a:xfrm>
            <a:off x="3200400" y="6477000"/>
            <a:ext cx="2743200" cy="182880"/>
          </a:xfrm>
        </p:spPr>
        <p:txBody>
          <a:bodyPr/>
          <a:lstStyle/>
          <a:p>
            <a:r>
              <a:rPr lang="en-US">
                <a:hlinkClick r:id="rId3" action="ppaction://hlinksldjump"/>
              </a:rPr>
              <a:t>Access the text alternative for these images</a:t>
            </a:r>
            <a:endParaRPr lang="en-US"/>
          </a:p>
        </p:txBody>
      </p:sp>
    </p:spTree>
    <p:extLst>
      <p:ext uri="{BB962C8B-B14F-4D97-AF65-F5344CB8AC3E}">
        <p14:creationId xmlns:p14="http://schemas.microsoft.com/office/powerpoint/2010/main" val="32425661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defTabSz="809625"/>
            <a:r>
              <a:rPr lang="en-US" altLang="en-US"/>
              <a:t>Government-Funded Research.</a:t>
            </a:r>
          </a:p>
        </p:txBody>
      </p:sp>
      <p:sp>
        <p:nvSpPr>
          <p:cNvPr id="10" name="Content Placeholder 2"/>
          <p:cNvSpPr>
            <a:spLocks noGrp="1"/>
          </p:cNvSpPr>
          <p:nvPr>
            <p:ph idx="1"/>
          </p:nvPr>
        </p:nvSpPr>
        <p:spPr/>
        <p:txBody>
          <a:bodyPr/>
          <a:lstStyle/>
          <a:p>
            <a:pPr defTabSz="809625"/>
            <a:r>
              <a:rPr lang="en-US"/>
              <a:t>Government research takes place in </a:t>
            </a:r>
            <a:r>
              <a:rPr lang="en-US" b="1"/>
              <a:t>government laboratories</a:t>
            </a:r>
            <a:r>
              <a:rPr lang="en-US"/>
              <a:t> and through the funding of </a:t>
            </a:r>
            <a:r>
              <a:rPr lang="en-US" b="1"/>
              <a:t>science parks </a:t>
            </a:r>
            <a:r>
              <a:rPr lang="en-US"/>
              <a:t>(fostering collaboration between national and local government institutions, universities, and private firms) </a:t>
            </a:r>
            <a:r>
              <a:rPr lang="en-US" b="1"/>
              <a:t>and incubators</a:t>
            </a:r>
            <a:r>
              <a:rPr lang="en-US"/>
              <a:t> (focusing on new business development) and </a:t>
            </a:r>
            <a:r>
              <a:rPr lang="en-US" b="1"/>
              <a:t>grants for other public or private research entities</a:t>
            </a:r>
            <a:r>
              <a:rPr lang="en-US"/>
              <a:t>. </a:t>
            </a:r>
            <a:endParaRPr lang="it-IT"/>
          </a:p>
        </p:txBody>
      </p:sp>
    </p:spTree>
    <p:extLst>
      <p:ext uri="{BB962C8B-B14F-4D97-AF65-F5344CB8AC3E}">
        <p14:creationId xmlns:p14="http://schemas.microsoft.com/office/powerpoint/2010/main" val="8267621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A31F48-8C71-EC4C-B5DD-96A1B14F2A46}"/>
              </a:ext>
            </a:extLst>
          </p:cNvPr>
          <p:cNvSpPr>
            <a:spLocks noGrp="1"/>
          </p:cNvSpPr>
          <p:nvPr>
            <p:ph type="title"/>
          </p:nvPr>
        </p:nvSpPr>
        <p:spPr/>
        <p:txBody>
          <a:bodyPr/>
          <a:lstStyle/>
          <a:p>
            <a:r>
              <a:rPr lang="it-IT" dirty="0"/>
              <a:t>A science and </a:t>
            </a:r>
            <a:r>
              <a:rPr lang="en-GB" dirty="0"/>
              <a:t>technological</a:t>
            </a:r>
            <a:r>
              <a:rPr lang="it-IT" dirty="0"/>
              <a:t> park</a:t>
            </a:r>
          </a:p>
        </p:txBody>
      </p:sp>
      <p:sp>
        <p:nvSpPr>
          <p:cNvPr id="3" name="Segnaposto contenuto 2">
            <a:extLst>
              <a:ext uri="{FF2B5EF4-FFF2-40B4-BE49-F238E27FC236}">
                <a16:creationId xmlns:a16="http://schemas.microsoft.com/office/drawing/2014/main" id="{FEBEBEFD-B56E-F146-992F-7EF5BC6218D5}"/>
              </a:ext>
            </a:extLst>
          </p:cNvPr>
          <p:cNvSpPr>
            <a:spLocks noGrp="1"/>
          </p:cNvSpPr>
          <p:nvPr>
            <p:ph idx="1"/>
          </p:nvPr>
        </p:nvSpPr>
        <p:spPr>
          <a:xfrm>
            <a:off x="0" y="1249680"/>
            <a:ext cx="8686800" cy="5074920"/>
          </a:xfrm>
        </p:spPr>
        <p:txBody>
          <a:bodyPr/>
          <a:lstStyle/>
          <a:p>
            <a:r>
              <a:rPr lang="it-IT" sz="3000" dirty="0">
                <a:hlinkClick r:id="rId2"/>
              </a:rPr>
              <a:t>https://www.youtube.com/watch?v=M8Px9HqsPPI&amp;list=PLc6EeKrKYKClN48ow3Irj_sO0zQEY-Vwu&amp;index=34</a:t>
            </a:r>
            <a:endParaRPr lang="it-IT" sz="3000" dirty="0"/>
          </a:p>
          <a:p>
            <a:endParaRPr lang="it-IT" sz="3000" dirty="0"/>
          </a:p>
          <a:p>
            <a:r>
              <a:rPr lang="it-IT" sz="3000" dirty="0">
                <a:hlinkClick r:id="rId3"/>
              </a:rPr>
              <a:t>https://www.youtube.com/watch?v=u7tgCLfWM-c&amp;list=PLc6EeKrKYKClN48ow3Irj_sO0zQEY-Vwu&amp;index=35</a:t>
            </a:r>
            <a:endParaRPr lang="it-IT" sz="3000" dirty="0"/>
          </a:p>
          <a:p>
            <a:r>
              <a:rPr lang="it-IT" sz="3000" dirty="0">
                <a:hlinkClick r:id="rId4"/>
              </a:rPr>
              <a:t>https://www.youtube.com/watch?v=KGxK-IJSXUk&amp;list=PLc6EeKrKYKClN48ow3Irj_sO0zQEY-Vwu&amp;index=36</a:t>
            </a:r>
            <a:endParaRPr lang="it-IT" sz="3000" dirty="0"/>
          </a:p>
          <a:p>
            <a:endParaRPr lang="it-IT" dirty="0"/>
          </a:p>
          <a:p>
            <a:endParaRPr lang="it-IT" dirty="0"/>
          </a:p>
          <a:p>
            <a:endParaRPr lang="it-IT" dirty="0"/>
          </a:p>
          <a:p>
            <a:endParaRPr lang="it-IT" dirty="0"/>
          </a:p>
          <a:p>
            <a:endParaRPr lang="it-IT" dirty="0"/>
          </a:p>
        </p:txBody>
      </p:sp>
      <p:sp>
        <p:nvSpPr>
          <p:cNvPr id="4" name="Segnaposto testo 3">
            <a:extLst>
              <a:ext uri="{FF2B5EF4-FFF2-40B4-BE49-F238E27FC236}">
                <a16:creationId xmlns:a16="http://schemas.microsoft.com/office/drawing/2014/main" id="{EC3D52EC-A3E8-1548-A95F-F1AA24E889D6}"/>
              </a:ext>
            </a:extLst>
          </p:cNvPr>
          <p:cNvSpPr>
            <a:spLocks noGrp="1"/>
          </p:cNvSpPr>
          <p:nvPr>
            <p:ph type="body" sz="quarter" idx="12"/>
          </p:nvPr>
        </p:nvSpPr>
        <p:spPr/>
        <p:txBody>
          <a:bodyPr/>
          <a:lstStyle/>
          <a:p>
            <a:endParaRPr lang="it-IT"/>
          </a:p>
        </p:txBody>
      </p:sp>
      <p:sp>
        <p:nvSpPr>
          <p:cNvPr id="5" name="Segnaposto testo 4">
            <a:extLst>
              <a:ext uri="{FF2B5EF4-FFF2-40B4-BE49-F238E27FC236}">
                <a16:creationId xmlns:a16="http://schemas.microsoft.com/office/drawing/2014/main" id="{CB8045F7-95E9-9148-B637-FC576299124A}"/>
              </a:ext>
            </a:extLst>
          </p:cNvPr>
          <p:cNvSpPr>
            <a:spLocks noGrp="1"/>
          </p:cNvSpPr>
          <p:nvPr>
            <p:ph type="body" sz="quarter" idx="11"/>
          </p:nvPr>
        </p:nvSpPr>
        <p:spPr/>
        <p:txBody>
          <a:bodyPr/>
          <a:lstStyle/>
          <a:p>
            <a:endParaRPr lang="it-IT"/>
          </a:p>
        </p:txBody>
      </p:sp>
    </p:spTree>
    <p:extLst>
      <p:ext uri="{BB962C8B-B14F-4D97-AF65-F5344CB8AC3E}">
        <p14:creationId xmlns:p14="http://schemas.microsoft.com/office/powerpoint/2010/main" val="5473636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sz="3200"/>
              <a:t>Private Nonprofit Organizations</a:t>
            </a:r>
            <a:br>
              <a:rPr lang="en-US" altLang="en-US" sz="1600"/>
            </a:br>
            <a:endParaRPr lang="en-US" sz="1500"/>
          </a:p>
        </p:txBody>
      </p:sp>
      <p:sp>
        <p:nvSpPr>
          <p:cNvPr id="7" name="Content Placeholder 2"/>
          <p:cNvSpPr>
            <a:spLocks noGrp="1"/>
          </p:cNvSpPr>
          <p:nvPr>
            <p:ph idx="1"/>
          </p:nvPr>
        </p:nvSpPr>
        <p:spPr/>
        <p:txBody>
          <a:bodyPr/>
          <a:lstStyle/>
          <a:p>
            <a:pPr lvl="1" indent="-347472" defTabSz="809625"/>
            <a:r>
              <a:rPr lang="en-US" altLang="en-US"/>
              <a:t>Many nonprofit organizations do in-house R&amp;D, fund R&amp;D by others, or both.</a:t>
            </a:r>
          </a:p>
          <a:p>
            <a:pPr lvl="1" indent="-347472" defTabSz="809625"/>
            <a:r>
              <a:rPr lang="en-US" altLang="en-US"/>
              <a:t>The top nonprofit organizations that conduct a significant amount of R&amp;D include organizations such as the Howard Hughes Medical Institute, the Mayo Foundation, the Memorial Sloan Kettering Cancer Center, and SEMATECH.</a:t>
            </a:r>
          </a:p>
        </p:txBody>
      </p:sp>
    </p:spTree>
    <p:extLst>
      <p:ext uri="{BB962C8B-B14F-4D97-AF65-F5344CB8AC3E}">
        <p14:creationId xmlns:p14="http://schemas.microsoft.com/office/powerpoint/2010/main" val="42689804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Innovation in Collaborative Networks</a:t>
            </a:r>
            <a:r>
              <a:rPr lang="en-US" sz="1500"/>
              <a:t> 1</a:t>
            </a:r>
          </a:p>
        </p:txBody>
      </p:sp>
      <p:sp>
        <p:nvSpPr>
          <p:cNvPr id="4" name="Content Placeholder 2"/>
          <p:cNvSpPr>
            <a:spLocks noGrp="1"/>
          </p:cNvSpPr>
          <p:nvPr>
            <p:ph idx="1"/>
          </p:nvPr>
        </p:nvSpPr>
        <p:spPr/>
        <p:txBody>
          <a:bodyPr/>
          <a:lstStyle/>
          <a:p>
            <a:pPr defTabSz="809625">
              <a:lnSpc>
                <a:spcPct val="90000"/>
              </a:lnSpc>
            </a:pPr>
            <a:r>
              <a:rPr lang="en-US" altLang="en-US" sz="2800"/>
              <a:t>Collaborations include (but are not limited to):</a:t>
            </a:r>
          </a:p>
          <a:p>
            <a:pPr lvl="1" indent="-347472" defTabSz="809625">
              <a:lnSpc>
                <a:spcPct val="90000"/>
              </a:lnSpc>
            </a:pPr>
            <a:r>
              <a:rPr lang="en-US" altLang="en-US" sz="2400"/>
              <a:t>Joint ventures.</a:t>
            </a:r>
          </a:p>
          <a:p>
            <a:pPr lvl="1" indent="-347472" defTabSz="809625">
              <a:lnSpc>
                <a:spcPct val="90000"/>
              </a:lnSpc>
            </a:pPr>
            <a:r>
              <a:rPr lang="en-US" altLang="en-US" sz="2400"/>
              <a:t>Licensing and second-sourcing agreements.</a:t>
            </a:r>
          </a:p>
          <a:p>
            <a:pPr lvl="1" indent="-347472" defTabSz="809625">
              <a:lnSpc>
                <a:spcPct val="90000"/>
              </a:lnSpc>
            </a:pPr>
            <a:r>
              <a:rPr lang="en-US" altLang="en-US" sz="2400"/>
              <a:t>Research associations.</a:t>
            </a:r>
          </a:p>
          <a:p>
            <a:pPr lvl="1" indent="-347472" defTabSz="809625">
              <a:lnSpc>
                <a:spcPct val="90000"/>
              </a:lnSpc>
            </a:pPr>
            <a:r>
              <a:rPr lang="en-US" altLang="en-US" sz="2400"/>
              <a:t>Government-sponsored joint research programs.</a:t>
            </a:r>
          </a:p>
          <a:p>
            <a:pPr lvl="1" indent="-347472" defTabSz="809625">
              <a:lnSpc>
                <a:spcPct val="90000"/>
              </a:lnSpc>
            </a:pPr>
            <a:r>
              <a:rPr lang="en-US" altLang="en-US" sz="2400"/>
              <a:t>Value-added networks for technical and scientific exchange</a:t>
            </a:r>
          </a:p>
          <a:p>
            <a:pPr lvl="1" indent="-347472" defTabSz="809625">
              <a:lnSpc>
                <a:spcPct val="90000"/>
              </a:lnSpc>
            </a:pPr>
            <a:r>
              <a:rPr lang="en-US" altLang="en-US" sz="2400"/>
              <a:t>Informal networks.</a:t>
            </a:r>
          </a:p>
          <a:p>
            <a:pPr defTabSz="809625"/>
            <a:r>
              <a:rPr lang="en-US" altLang="en-US" sz="2800"/>
              <a:t>Collaborative research is especially important in high-technology sectors where individual firms rarely possess all necessary resources and capabilities.</a:t>
            </a:r>
          </a:p>
        </p:txBody>
      </p:sp>
    </p:spTree>
    <p:extLst>
      <p:ext uri="{BB962C8B-B14F-4D97-AF65-F5344CB8AC3E}">
        <p14:creationId xmlns:p14="http://schemas.microsoft.com/office/powerpoint/2010/main" val="109771866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Innovation in Collaborative Networks</a:t>
            </a:r>
            <a:r>
              <a:rPr lang="en-US" sz="1500"/>
              <a:t> 1</a:t>
            </a:r>
          </a:p>
        </p:txBody>
      </p:sp>
      <p:sp>
        <p:nvSpPr>
          <p:cNvPr id="4" name="Content Placeholder 2"/>
          <p:cNvSpPr>
            <a:spLocks noGrp="1"/>
          </p:cNvSpPr>
          <p:nvPr>
            <p:ph idx="1"/>
          </p:nvPr>
        </p:nvSpPr>
        <p:spPr/>
        <p:txBody>
          <a:bodyPr/>
          <a:lstStyle/>
          <a:p>
            <a:pPr lvl="0"/>
            <a:r>
              <a:rPr lang="en-US"/>
              <a:t>There is a </a:t>
            </a:r>
            <a:r>
              <a:rPr lang="en-US" b="1"/>
              <a:t>growing recognition of the importance </a:t>
            </a:r>
            <a:r>
              <a:rPr lang="en-US"/>
              <a:t>of </a:t>
            </a:r>
            <a:r>
              <a:rPr lang="en-US" b="1"/>
              <a:t>collaborative</a:t>
            </a:r>
            <a:r>
              <a:rPr lang="en-US"/>
              <a:t> research and development </a:t>
            </a:r>
            <a:r>
              <a:rPr lang="en-US" b="1"/>
              <a:t>networks</a:t>
            </a:r>
            <a:r>
              <a:rPr lang="en-US"/>
              <a:t> for successful innovation</a:t>
            </a:r>
            <a:endParaRPr lang="it-IT"/>
          </a:p>
          <a:p>
            <a:r>
              <a:rPr lang="en-US"/>
              <a:t>The structure of such networks influences the flow of information and other resources through the network. The size and density of the network can thus influence the innovation of organizations that are embedded in the network. </a:t>
            </a:r>
            <a:endParaRPr lang="en-US" altLang="en-US" sz="2800"/>
          </a:p>
        </p:txBody>
      </p:sp>
    </p:spTree>
    <p:extLst>
      <p:ext uri="{BB962C8B-B14F-4D97-AF65-F5344CB8AC3E}">
        <p14:creationId xmlns:p14="http://schemas.microsoft.com/office/powerpoint/2010/main" val="27868288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Innovation in Collaborative Networks</a:t>
            </a:r>
            <a:r>
              <a:rPr lang="en-US" sz="1500"/>
              <a:t> 2</a:t>
            </a:r>
          </a:p>
        </p:txBody>
      </p:sp>
      <p:sp>
        <p:nvSpPr>
          <p:cNvPr id="5" name="Content Placeholder 2"/>
          <p:cNvSpPr>
            <a:spLocks noGrp="1"/>
          </p:cNvSpPr>
          <p:nvPr>
            <p:ph idx="1"/>
          </p:nvPr>
        </p:nvSpPr>
        <p:spPr>
          <a:xfrm>
            <a:off x="457200" y="1447800"/>
            <a:ext cx="8229600" cy="2133600"/>
          </a:xfrm>
        </p:spPr>
        <p:txBody>
          <a:bodyPr/>
          <a:lstStyle/>
          <a:p>
            <a:pPr indent="-228600"/>
            <a:r>
              <a:rPr lang="en-US" altLang="en-US" sz="2400"/>
              <a:t>As firms forge collaborative relationships, they weave a larger network that influences the diffusion of information and other resources.</a:t>
            </a:r>
          </a:p>
          <a:p>
            <a:pPr indent="-228600"/>
            <a:r>
              <a:rPr lang="en-US" altLang="en-US" sz="2400"/>
              <a:t>The size and structure of this network changes over time due to changes in alliance activity.</a:t>
            </a:r>
          </a:p>
        </p:txBody>
      </p:sp>
      <p:pic>
        <p:nvPicPr>
          <p:cNvPr id="9" name="Picture 3" descr="The worldwide technology alliance network in the year 2000 is illustrated."/>
          <p:cNvPicPr>
            <a:picLocks noGrp="1" noChangeAspect="1"/>
          </p:cNvPicPr>
          <p:nvPr>
            <p:ph idx="13"/>
          </p:nvPr>
        </p:nvPicPr>
        <p:blipFill>
          <a:blip r:embed="rId2">
            <a:extLst>
              <a:ext uri="{28A0092B-C50C-407E-A947-70E740481C1C}">
                <a14:useLocalDpi xmlns:a14="http://schemas.microsoft.com/office/drawing/2010/main" val="0"/>
              </a:ext>
            </a:extLst>
          </a:blip>
          <a:stretch>
            <a:fillRect/>
          </a:stretch>
        </p:blipFill>
        <p:spPr>
          <a:xfrm>
            <a:off x="397606" y="3598244"/>
            <a:ext cx="8348789" cy="2802556"/>
          </a:xfrm>
        </p:spPr>
      </p:pic>
      <p:sp>
        <p:nvSpPr>
          <p:cNvPr id="6" name="Text Placeholder 4"/>
          <p:cNvSpPr>
            <a:spLocks noGrp="1"/>
          </p:cNvSpPr>
          <p:nvPr>
            <p:ph type="body" sz="quarter" idx="14"/>
          </p:nvPr>
        </p:nvSpPr>
        <p:spPr>
          <a:xfrm>
            <a:off x="3200400" y="6477000"/>
            <a:ext cx="2743200" cy="182880"/>
          </a:xfrm>
        </p:spPr>
        <p:txBody>
          <a:bodyPr/>
          <a:lstStyle/>
          <a:p>
            <a:r>
              <a:rPr lang="en-US">
                <a:hlinkClick r:id="rId3" action="ppaction://hlinksldjump"/>
              </a:rPr>
              <a:t>Access the text alternative for these images</a:t>
            </a:r>
            <a:endParaRPr lang="en-US"/>
          </a:p>
        </p:txBody>
      </p:sp>
    </p:spTree>
    <p:extLst>
      <p:ext uri="{BB962C8B-B14F-4D97-AF65-F5344CB8AC3E}">
        <p14:creationId xmlns:p14="http://schemas.microsoft.com/office/powerpoint/2010/main" val="385421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97280"/>
          </a:xfrm>
        </p:spPr>
        <p:txBody>
          <a:bodyPr/>
          <a:lstStyle/>
          <a:p>
            <a:pPr lvl="0"/>
            <a:r>
              <a:rPr lang="en-US" dirty="0"/>
              <a:t>Sources of Innovation</a:t>
            </a:r>
            <a:endParaRPr lang="it-IT" dirty="0"/>
          </a:p>
        </p:txBody>
      </p:sp>
      <p:sp>
        <p:nvSpPr>
          <p:cNvPr id="3" name="Content Placeholder 2"/>
          <p:cNvSpPr>
            <a:spLocks noGrp="1"/>
          </p:cNvSpPr>
          <p:nvPr>
            <p:ph idx="1"/>
          </p:nvPr>
        </p:nvSpPr>
        <p:spPr>
          <a:xfrm>
            <a:off x="457200" y="1447800"/>
            <a:ext cx="8321040" cy="5080000"/>
          </a:xfrm>
        </p:spPr>
        <p:txBody>
          <a:bodyPr/>
          <a:lstStyle/>
          <a:p>
            <a:pPr lvl="0"/>
            <a:r>
              <a:rPr lang="en-US" dirty="0"/>
              <a:t>An </a:t>
            </a:r>
            <a:r>
              <a:rPr lang="en-US" b="1" dirty="0"/>
              <a:t>even more important</a:t>
            </a:r>
            <a:r>
              <a:rPr lang="en-US" dirty="0"/>
              <a:t> source of innovation is the </a:t>
            </a:r>
            <a:r>
              <a:rPr lang="en-US" b="1" dirty="0"/>
              <a:t>networks that link innovators</a:t>
            </a:r>
            <a:r>
              <a:rPr lang="en-US" dirty="0"/>
              <a:t> together. These networks leverage a </a:t>
            </a:r>
            <a:r>
              <a:rPr lang="en-US" b="1" dirty="0"/>
              <a:t>broader range of knowledge and resources</a:t>
            </a:r>
            <a:r>
              <a:rPr lang="en-US" dirty="0"/>
              <a:t> than an individual entity could. </a:t>
            </a:r>
            <a:endParaRPr lang="it-IT" dirty="0"/>
          </a:p>
          <a:p>
            <a:pPr marL="0" lvl="1" indent="0">
              <a:spcBef>
                <a:spcPct val="0"/>
              </a:spcBef>
              <a:buClr>
                <a:schemeClr val="tx2"/>
              </a:buClr>
              <a:buNone/>
            </a:pPr>
            <a:endParaRPr lang="en-US" altLang="en-US" sz="2000" dirty="0">
              <a:latin typeface="Calibri" panose="020F0502020204030204" pitchFamily="34" charset="0"/>
            </a:endParaRPr>
          </a:p>
        </p:txBody>
      </p:sp>
    </p:spTree>
    <p:extLst>
      <p:ext uri="{BB962C8B-B14F-4D97-AF65-F5344CB8AC3E}">
        <p14:creationId xmlns:p14="http://schemas.microsoft.com/office/powerpoint/2010/main" val="36242510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Innovation in Collaborative Networks</a:t>
            </a:r>
            <a:r>
              <a:rPr lang="en-US" sz="1500"/>
              <a:t> 2</a:t>
            </a:r>
          </a:p>
        </p:txBody>
      </p:sp>
      <p:sp>
        <p:nvSpPr>
          <p:cNvPr id="10" name="Segnaposto contenuto 9">
            <a:extLst>
              <a:ext uri="{FF2B5EF4-FFF2-40B4-BE49-F238E27FC236}">
                <a16:creationId xmlns:a16="http://schemas.microsoft.com/office/drawing/2014/main" id="{2438D774-FA83-7640-A22B-9F4D25DC3A50}"/>
              </a:ext>
            </a:extLst>
          </p:cNvPr>
          <p:cNvSpPr>
            <a:spLocks noGrp="1"/>
          </p:cNvSpPr>
          <p:nvPr>
            <p:ph idx="1"/>
          </p:nvPr>
        </p:nvSpPr>
        <p:spPr/>
        <p:txBody>
          <a:bodyPr/>
          <a:lstStyle/>
          <a:p>
            <a:r>
              <a:rPr lang="en-US"/>
              <a:t>Firms in </a:t>
            </a:r>
            <a:r>
              <a:rPr lang="en-US" b="1"/>
              <a:t>close geographic proximity</a:t>
            </a:r>
            <a:r>
              <a:rPr lang="en-US"/>
              <a:t> are more likely to collaborate and exchange knowledge (e.g. Silicon Valley’s semiconductor firms, lower Manhattan's multimedia cluster, or Modena Italy's knitwear district).</a:t>
            </a:r>
          </a:p>
          <a:p>
            <a:endParaRPr lang="en-US"/>
          </a:p>
          <a:p>
            <a:r>
              <a:rPr lang="en-US" altLang="en-US" b="1"/>
              <a:t>Technology Clusters</a:t>
            </a:r>
            <a:r>
              <a:rPr lang="en-US" altLang="en-US"/>
              <a:t> are regional clusters of firms that have a connection to a common technology.</a:t>
            </a:r>
          </a:p>
          <a:p>
            <a:endParaRPr lang="it-IT"/>
          </a:p>
          <a:p>
            <a:endParaRPr lang="it-IT"/>
          </a:p>
        </p:txBody>
      </p:sp>
      <p:sp>
        <p:nvSpPr>
          <p:cNvPr id="11" name="Segnaposto testo 10">
            <a:extLst>
              <a:ext uri="{FF2B5EF4-FFF2-40B4-BE49-F238E27FC236}">
                <a16:creationId xmlns:a16="http://schemas.microsoft.com/office/drawing/2014/main" id="{B377A369-5463-654A-849D-82CC635D1024}"/>
              </a:ext>
            </a:extLst>
          </p:cNvPr>
          <p:cNvSpPr>
            <a:spLocks noGrp="1"/>
          </p:cNvSpPr>
          <p:nvPr>
            <p:ph type="body" sz="quarter" idx="12"/>
          </p:nvPr>
        </p:nvSpPr>
        <p:spPr/>
        <p:txBody>
          <a:bodyPr/>
          <a:lstStyle/>
          <a:p>
            <a:endParaRPr lang="it-IT"/>
          </a:p>
        </p:txBody>
      </p:sp>
      <p:sp>
        <p:nvSpPr>
          <p:cNvPr id="6" name="Text Placeholder 4"/>
          <p:cNvSpPr>
            <a:spLocks noGrp="1"/>
          </p:cNvSpPr>
          <p:nvPr>
            <p:ph type="body" sz="quarter" idx="11"/>
          </p:nvPr>
        </p:nvSpPr>
        <p:spPr/>
        <p:txBody>
          <a:bodyPr/>
          <a:lstStyle/>
          <a:p>
            <a:r>
              <a:rPr lang="en-US">
                <a:hlinkClick r:id="" action="ppaction://noaction"/>
              </a:rPr>
              <a:t>Access the text alternative for these images</a:t>
            </a:r>
            <a:endParaRPr lang="en-US"/>
          </a:p>
        </p:txBody>
      </p:sp>
    </p:spTree>
    <p:extLst>
      <p:ext uri="{BB962C8B-B14F-4D97-AF65-F5344CB8AC3E}">
        <p14:creationId xmlns:p14="http://schemas.microsoft.com/office/powerpoint/2010/main" val="172031521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Technology Clusters :</a:t>
            </a:r>
            <a:endParaRPr lang="en-US" sz="1500" dirty="0"/>
          </a:p>
        </p:txBody>
      </p:sp>
      <p:sp>
        <p:nvSpPr>
          <p:cNvPr id="3" name="Content Placeholder 2"/>
          <p:cNvSpPr>
            <a:spLocks noGrp="1"/>
          </p:cNvSpPr>
          <p:nvPr>
            <p:ph idx="1"/>
          </p:nvPr>
        </p:nvSpPr>
        <p:spPr>
          <a:xfrm>
            <a:off x="457200" y="1447800"/>
            <a:ext cx="8229600" cy="5105400"/>
          </a:xfrm>
        </p:spPr>
        <p:txBody>
          <a:bodyPr/>
          <a:lstStyle/>
          <a:p>
            <a:pPr lvl="1"/>
            <a:r>
              <a:rPr lang="en-US"/>
              <a:t>There are often </a:t>
            </a:r>
            <a:r>
              <a:rPr lang="en-US" b="1"/>
              <a:t>economies</a:t>
            </a:r>
            <a:r>
              <a:rPr lang="en-US"/>
              <a:t> of having buyers, suppliers, and complementors located in close proximity. </a:t>
            </a:r>
            <a:endParaRPr lang="it-IT"/>
          </a:p>
          <a:p>
            <a:pPr lvl="1"/>
            <a:r>
              <a:rPr lang="en-US"/>
              <a:t>Proximity facilitates </a:t>
            </a:r>
            <a:r>
              <a:rPr lang="en-US" b="1"/>
              <a:t>knowledge transfer</a:t>
            </a:r>
            <a:r>
              <a:rPr lang="en-US"/>
              <a:t>. The exchange of</a:t>
            </a:r>
            <a:r>
              <a:rPr lang="en-US" b="1"/>
              <a:t> complex</a:t>
            </a:r>
            <a:r>
              <a:rPr lang="en-US"/>
              <a:t> or </a:t>
            </a:r>
            <a:r>
              <a:rPr lang="en-US" b="1"/>
              <a:t>tacit</a:t>
            </a:r>
            <a:r>
              <a:rPr lang="en-US"/>
              <a:t> knowledge typically requires frequent and close interaction. Proximity influences a firms’ </a:t>
            </a:r>
            <a:r>
              <a:rPr lang="en-US" b="1"/>
              <a:t>willingness</a:t>
            </a:r>
            <a:r>
              <a:rPr lang="en-US"/>
              <a:t> to exchange knowledge and firms’ </a:t>
            </a:r>
            <a:r>
              <a:rPr lang="en-US" b="1"/>
              <a:t>ability</a:t>
            </a:r>
            <a:r>
              <a:rPr lang="en-US"/>
              <a:t> to develop common ways of understanding and articulating knowledge.</a:t>
            </a:r>
            <a:endParaRPr lang="it-IT"/>
          </a:p>
          <a:p>
            <a:pPr defTabSz="809625">
              <a:defRPr/>
            </a:pPr>
            <a:endParaRPr lang="en-US" altLang="en-US" sz="1800"/>
          </a:p>
        </p:txBody>
      </p:sp>
    </p:spTree>
    <p:extLst>
      <p:ext uri="{BB962C8B-B14F-4D97-AF65-F5344CB8AC3E}">
        <p14:creationId xmlns:p14="http://schemas.microsoft.com/office/powerpoint/2010/main" val="77734355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Technology Clusters :</a:t>
            </a:r>
            <a:endParaRPr lang="en-US" sz="1500" dirty="0"/>
          </a:p>
        </p:txBody>
      </p:sp>
      <p:sp>
        <p:nvSpPr>
          <p:cNvPr id="3" name="Content Placeholder 2"/>
          <p:cNvSpPr>
            <a:spLocks noGrp="1"/>
          </p:cNvSpPr>
          <p:nvPr>
            <p:ph idx="1"/>
          </p:nvPr>
        </p:nvSpPr>
        <p:spPr>
          <a:xfrm>
            <a:off x="457200" y="1447800"/>
            <a:ext cx="8229600" cy="5105400"/>
          </a:xfrm>
        </p:spPr>
        <p:txBody>
          <a:bodyPr/>
          <a:lstStyle/>
          <a:p>
            <a:pPr lvl="1"/>
            <a:r>
              <a:rPr lang="en-US"/>
              <a:t>Knowledge is held, to a large extent, in people, and </a:t>
            </a:r>
            <a:r>
              <a:rPr lang="en-US" b="1"/>
              <a:t>people tend</a:t>
            </a:r>
            <a:r>
              <a:rPr lang="en-US"/>
              <a:t> </a:t>
            </a:r>
            <a:r>
              <a:rPr lang="en-US" b="1"/>
              <a:t>to be</a:t>
            </a:r>
            <a:r>
              <a:rPr lang="en-US"/>
              <a:t> </a:t>
            </a:r>
            <a:r>
              <a:rPr lang="en-US" b="1"/>
              <a:t>reluctantly mobile</a:t>
            </a:r>
            <a:r>
              <a:rPr lang="en-US"/>
              <a:t>. As a result knowledge tends to be regionally localized. For example, Annalee </a:t>
            </a:r>
            <a:r>
              <a:rPr lang="en-US" err="1"/>
              <a:t>Saxenian</a:t>
            </a:r>
            <a:r>
              <a:rPr lang="en-US"/>
              <a:t> found that engineers in </a:t>
            </a:r>
            <a:r>
              <a:rPr lang="en-US" b="1"/>
              <a:t>Silicon Valley</a:t>
            </a:r>
            <a:r>
              <a:rPr lang="en-US"/>
              <a:t> were </a:t>
            </a:r>
            <a:r>
              <a:rPr lang="en-US" b="1"/>
              <a:t>more loyal to their craft</a:t>
            </a:r>
            <a:r>
              <a:rPr lang="en-US"/>
              <a:t> than to any particular company, but they were also </a:t>
            </a:r>
            <a:r>
              <a:rPr lang="en-US" b="1"/>
              <a:t>very likely to stay in the region</a:t>
            </a:r>
            <a:r>
              <a:rPr lang="en-US"/>
              <a:t> even if they changed jobs.</a:t>
            </a:r>
            <a:endParaRPr lang="it-IT"/>
          </a:p>
          <a:p>
            <a:pPr lvl="1"/>
            <a:r>
              <a:rPr lang="en-US"/>
              <a:t>Successful firms create a </a:t>
            </a:r>
            <a:r>
              <a:rPr lang="en-US" b="1"/>
              <a:t>valuable labor pool</a:t>
            </a:r>
            <a:r>
              <a:rPr lang="en-US"/>
              <a:t> that is attractive to new firms that desire similar labor skills. </a:t>
            </a:r>
            <a:endParaRPr lang="it-IT"/>
          </a:p>
          <a:p>
            <a:pPr defTabSz="809625">
              <a:defRPr/>
            </a:pPr>
            <a:endParaRPr lang="en-US" altLang="en-US" sz="1800"/>
          </a:p>
        </p:txBody>
      </p:sp>
    </p:spTree>
    <p:extLst>
      <p:ext uri="{BB962C8B-B14F-4D97-AF65-F5344CB8AC3E}">
        <p14:creationId xmlns:p14="http://schemas.microsoft.com/office/powerpoint/2010/main" val="333996669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Technology Clusters : agglomeration economies</a:t>
            </a:r>
            <a:endParaRPr lang="en-US" sz="1500" dirty="0"/>
          </a:p>
        </p:txBody>
      </p:sp>
      <p:sp>
        <p:nvSpPr>
          <p:cNvPr id="3" name="Content Placeholder 2"/>
          <p:cNvSpPr>
            <a:spLocks noGrp="1"/>
          </p:cNvSpPr>
          <p:nvPr>
            <p:ph idx="1"/>
          </p:nvPr>
        </p:nvSpPr>
        <p:spPr>
          <a:xfrm>
            <a:off x="457200" y="1447800"/>
            <a:ext cx="8229600" cy="5105400"/>
          </a:xfrm>
        </p:spPr>
        <p:txBody>
          <a:bodyPr/>
          <a:lstStyle/>
          <a:p>
            <a:pPr marL="457200" lvl="0" indent="-457200">
              <a:buFont typeface="Arial" panose="020B0604020202020204" pitchFamily="34" charset="0"/>
              <a:buChar char="•"/>
            </a:pPr>
            <a:r>
              <a:rPr lang="en-US"/>
              <a:t>The increase in employment and tax revenues in the region can lead to improvements in infrastructure (such as roads and utilities) schools, and other markets that service the population.</a:t>
            </a:r>
            <a:endParaRPr lang="it-IT"/>
          </a:p>
          <a:p>
            <a:pPr marL="457200" lvl="0" indent="-457200">
              <a:buFont typeface="Arial" panose="020B0604020202020204" pitchFamily="34" charset="0"/>
              <a:buChar char="•"/>
            </a:pPr>
            <a:r>
              <a:rPr lang="en-US"/>
              <a:t>The benefits firms reap by clustering together in close proximity are known as “</a:t>
            </a:r>
            <a:r>
              <a:rPr lang="en-US" b="1"/>
              <a:t>agglomeration economies</a:t>
            </a:r>
            <a:r>
              <a:rPr lang="en-US"/>
              <a:t>.”</a:t>
            </a:r>
            <a:endParaRPr lang="it-IT"/>
          </a:p>
          <a:p>
            <a:pPr defTabSz="809625">
              <a:defRPr/>
            </a:pPr>
            <a:endParaRPr lang="en-US" altLang="en-US" sz="1800"/>
          </a:p>
        </p:txBody>
      </p:sp>
    </p:spTree>
    <p:extLst>
      <p:ext uri="{BB962C8B-B14F-4D97-AF65-F5344CB8AC3E}">
        <p14:creationId xmlns:p14="http://schemas.microsoft.com/office/powerpoint/2010/main" val="57493330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Technology Clusters: negative effects</a:t>
            </a:r>
            <a:endParaRPr lang="en-US" sz="1500" dirty="0"/>
          </a:p>
        </p:txBody>
      </p:sp>
      <p:sp>
        <p:nvSpPr>
          <p:cNvPr id="3" name="Content Placeholder 2"/>
          <p:cNvSpPr>
            <a:spLocks noGrp="1"/>
          </p:cNvSpPr>
          <p:nvPr>
            <p:ph idx="1"/>
          </p:nvPr>
        </p:nvSpPr>
        <p:spPr>
          <a:xfrm>
            <a:off x="457200" y="1447800"/>
            <a:ext cx="8229600" cy="5105400"/>
          </a:xfrm>
        </p:spPr>
        <p:txBody>
          <a:bodyPr/>
          <a:lstStyle/>
          <a:p>
            <a:pPr marL="457200" lvl="0" indent="-457200">
              <a:buFont typeface="Arial" panose="020B0604020202020204" pitchFamily="34" charset="0"/>
              <a:buChar char="•"/>
            </a:pPr>
            <a:r>
              <a:rPr lang="en-US" dirty="0"/>
              <a:t>The </a:t>
            </a:r>
            <a:r>
              <a:rPr lang="en-US" b="1" dirty="0"/>
              <a:t>downsides to geographical clustering</a:t>
            </a:r>
            <a:r>
              <a:rPr lang="en-US" dirty="0"/>
              <a:t> are that competition between the firms may reduce their pricing power, increase the possibility of competitors gaining access to each others’ proprietary knowledge. </a:t>
            </a:r>
          </a:p>
          <a:p>
            <a:pPr marL="457200" lvl="0" indent="-457200">
              <a:buFont typeface="Arial" panose="020B0604020202020204" pitchFamily="34" charset="0"/>
              <a:buChar char="•"/>
            </a:pPr>
            <a:r>
              <a:rPr lang="en-US" dirty="0"/>
              <a:t>Clustering can also lead to traffic congestion, high housing costs, and higher concentrations of pollution. </a:t>
            </a:r>
            <a:endParaRPr lang="it-IT" dirty="0"/>
          </a:p>
          <a:p>
            <a:pPr defTabSz="809625">
              <a:defRPr/>
            </a:pPr>
            <a:endParaRPr lang="en-US" altLang="en-US" sz="1800" dirty="0"/>
          </a:p>
        </p:txBody>
      </p:sp>
    </p:spTree>
    <p:extLst>
      <p:ext uri="{BB962C8B-B14F-4D97-AF65-F5344CB8AC3E}">
        <p14:creationId xmlns:p14="http://schemas.microsoft.com/office/powerpoint/2010/main" val="61257362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Technology Clusters : some factors</a:t>
            </a:r>
            <a:endParaRPr lang="en-US" sz="1500" dirty="0"/>
          </a:p>
        </p:txBody>
      </p:sp>
      <p:sp>
        <p:nvSpPr>
          <p:cNvPr id="3" name="Content Placeholder 2"/>
          <p:cNvSpPr>
            <a:spLocks noGrp="1"/>
          </p:cNvSpPr>
          <p:nvPr>
            <p:ph idx="1"/>
          </p:nvPr>
        </p:nvSpPr>
        <p:spPr>
          <a:xfrm>
            <a:off x="457200" y="1447800"/>
            <a:ext cx="8229600" cy="5105400"/>
          </a:xfrm>
        </p:spPr>
        <p:txBody>
          <a:bodyPr/>
          <a:lstStyle/>
          <a:p>
            <a:pPr marL="457200" lvl="0" indent="-457200">
              <a:buFont typeface="Arial" panose="020B0604020202020204" pitchFamily="34" charset="0"/>
              <a:buChar char="•"/>
            </a:pPr>
            <a:r>
              <a:rPr lang="en-US"/>
              <a:t>Studies have shown that the </a:t>
            </a:r>
            <a:r>
              <a:rPr lang="en-US" b="1"/>
              <a:t>degree</a:t>
            </a:r>
            <a:r>
              <a:rPr lang="en-US"/>
              <a:t> to which innovative activities are </a:t>
            </a:r>
            <a:r>
              <a:rPr lang="en-US" b="1"/>
              <a:t>geographically clustered</a:t>
            </a:r>
            <a:r>
              <a:rPr lang="en-US"/>
              <a:t> depends on things such as: the </a:t>
            </a:r>
            <a:r>
              <a:rPr lang="en-US" b="1"/>
              <a:t>nature of the technology</a:t>
            </a:r>
            <a:r>
              <a:rPr lang="en-US"/>
              <a:t>, </a:t>
            </a:r>
            <a:r>
              <a:rPr lang="en-US" b="1"/>
              <a:t>industry characteristics</a:t>
            </a:r>
            <a:r>
              <a:rPr lang="en-US"/>
              <a:t>, and the </a:t>
            </a:r>
            <a:r>
              <a:rPr lang="en-US" b="1"/>
              <a:t>cultural context</a:t>
            </a:r>
            <a:r>
              <a:rPr lang="en-US"/>
              <a:t> of the technology (e.g. population density of labor or customers), </a:t>
            </a:r>
            <a:r>
              <a:rPr lang="en-US" b="1"/>
              <a:t>infrastructure development</a:t>
            </a:r>
            <a:r>
              <a:rPr lang="en-US"/>
              <a:t>, or </a:t>
            </a:r>
            <a:r>
              <a:rPr lang="en-US" b="1"/>
              <a:t>national differences</a:t>
            </a:r>
            <a:r>
              <a:rPr lang="en-US"/>
              <a:t> in the way technology development is funded or protected. </a:t>
            </a:r>
            <a:endParaRPr lang="it-IT"/>
          </a:p>
          <a:p>
            <a:pPr defTabSz="809625">
              <a:defRPr/>
            </a:pPr>
            <a:endParaRPr lang="en-US" altLang="en-US" sz="1800"/>
          </a:p>
        </p:txBody>
      </p:sp>
    </p:spTree>
    <p:extLst>
      <p:ext uri="{BB962C8B-B14F-4D97-AF65-F5344CB8AC3E}">
        <p14:creationId xmlns:p14="http://schemas.microsoft.com/office/powerpoint/2010/main" val="1947135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Technological spillovers</a:t>
            </a:r>
            <a:endParaRPr lang="en-US" sz="1500" dirty="0"/>
          </a:p>
        </p:txBody>
      </p:sp>
      <p:sp>
        <p:nvSpPr>
          <p:cNvPr id="3" name="Content Placeholder 2"/>
          <p:cNvSpPr>
            <a:spLocks noGrp="1"/>
          </p:cNvSpPr>
          <p:nvPr>
            <p:ph idx="1"/>
          </p:nvPr>
        </p:nvSpPr>
        <p:spPr>
          <a:xfrm>
            <a:off x="152400" y="1447800"/>
            <a:ext cx="8991600" cy="5105400"/>
          </a:xfrm>
        </p:spPr>
        <p:txBody>
          <a:bodyPr/>
          <a:lstStyle/>
          <a:p>
            <a:pPr marL="457200" lvl="0" indent="-457200">
              <a:buFont typeface="Arial" panose="020B0604020202020204" pitchFamily="34" charset="0"/>
              <a:buChar char="•"/>
            </a:pPr>
            <a:r>
              <a:rPr lang="en-US" sz="3000" b="1" dirty="0"/>
              <a:t>Technological spillovers</a:t>
            </a:r>
            <a:r>
              <a:rPr lang="en-US" sz="3000" dirty="0"/>
              <a:t> occur when the benefits from the research activities of one firm (or nation, or other entity) </a:t>
            </a:r>
            <a:r>
              <a:rPr lang="en-US" sz="3000" i="1" dirty="0"/>
              <a:t>spill over</a:t>
            </a:r>
            <a:r>
              <a:rPr lang="en-US" sz="3000" dirty="0"/>
              <a:t> to other firms (or nations, or other entities).</a:t>
            </a:r>
            <a:r>
              <a:rPr lang="en-US" sz="3000" b="1" dirty="0"/>
              <a:t> </a:t>
            </a:r>
          </a:p>
          <a:p>
            <a:pPr marL="457200" lvl="0" indent="-457200">
              <a:buFont typeface="Arial" panose="020B0604020202020204" pitchFamily="34" charset="0"/>
              <a:buChar char="•"/>
            </a:pPr>
            <a:r>
              <a:rPr lang="en-US" sz="3000" dirty="0"/>
              <a:t>The rate at which technology spillovers will occur is a function of the </a:t>
            </a:r>
            <a:r>
              <a:rPr lang="en-US" sz="3000" b="1" dirty="0"/>
              <a:t>strength of</a:t>
            </a:r>
            <a:r>
              <a:rPr lang="en-US" sz="3000" dirty="0"/>
              <a:t> </a:t>
            </a:r>
            <a:r>
              <a:rPr lang="en-US" sz="3000" b="1" dirty="0"/>
              <a:t>protection mechanism</a:t>
            </a:r>
            <a:r>
              <a:rPr lang="en-US" sz="3000" dirty="0"/>
              <a:t> and the </a:t>
            </a:r>
            <a:r>
              <a:rPr lang="en-US" sz="3000" b="1" dirty="0"/>
              <a:t>nature of the underlying knowledge</a:t>
            </a:r>
            <a:r>
              <a:rPr lang="en-US" sz="3000" dirty="0"/>
              <a:t>. </a:t>
            </a:r>
            <a:endParaRPr lang="it-IT" sz="3000" b="1" dirty="0"/>
          </a:p>
          <a:p>
            <a:pPr defTabSz="809625">
              <a:defRPr/>
            </a:pPr>
            <a:endParaRPr lang="en-US" altLang="en-US" sz="1800" dirty="0"/>
          </a:p>
        </p:txBody>
      </p:sp>
    </p:spTree>
    <p:extLst>
      <p:ext uri="{BB962C8B-B14F-4D97-AF65-F5344CB8AC3E}">
        <p14:creationId xmlns:p14="http://schemas.microsoft.com/office/powerpoint/2010/main" val="207869452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Knowledge Brokers</a:t>
            </a:r>
            <a:endParaRPr lang="en-US" sz="1500" dirty="0"/>
          </a:p>
        </p:txBody>
      </p:sp>
      <p:sp>
        <p:nvSpPr>
          <p:cNvPr id="3" name="Content Placeholder 2"/>
          <p:cNvSpPr>
            <a:spLocks noGrp="1"/>
          </p:cNvSpPr>
          <p:nvPr>
            <p:ph idx="1"/>
          </p:nvPr>
        </p:nvSpPr>
        <p:spPr>
          <a:xfrm>
            <a:off x="152400" y="1447800"/>
            <a:ext cx="8991600" cy="5105400"/>
          </a:xfrm>
        </p:spPr>
        <p:txBody>
          <a:bodyPr/>
          <a:lstStyle/>
          <a:p>
            <a:pPr lvl="0"/>
            <a:r>
              <a:rPr lang="en-US" b="1" dirty="0"/>
              <a:t>Knowledge Brokers </a:t>
            </a:r>
            <a:r>
              <a:rPr lang="en-US" dirty="0"/>
              <a:t>are firms or individuals that play a particularly important role in an innovation network because </a:t>
            </a:r>
            <a:r>
              <a:rPr lang="en-US" u="sng" dirty="0"/>
              <a:t>they transfer information between different domains and exploit synergies created by combining existing technologies</a:t>
            </a:r>
            <a:r>
              <a:rPr lang="en-US" dirty="0"/>
              <a:t>. </a:t>
            </a:r>
          </a:p>
          <a:p>
            <a:pPr lvl="0"/>
            <a:r>
              <a:rPr lang="en-US" dirty="0"/>
              <a:t>Hargadon and Sutton identify </a:t>
            </a:r>
            <a:r>
              <a:rPr lang="en-US" b="1" dirty="0"/>
              <a:t>Robert Fulton </a:t>
            </a:r>
            <a:r>
              <a:rPr lang="en-US" dirty="0"/>
              <a:t>and</a:t>
            </a:r>
            <a:r>
              <a:rPr lang="en-US" b="1" dirty="0"/>
              <a:t> Thomas Edison</a:t>
            </a:r>
            <a:r>
              <a:rPr lang="en-US" dirty="0"/>
              <a:t> as knowledge brokers</a:t>
            </a:r>
            <a:endParaRPr lang="it-IT" b="1" dirty="0"/>
          </a:p>
          <a:p>
            <a:pPr defTabSz="809625">
              <a:defRPr/>
            </a:pPr>
            <a:endParaRPr lang="en-US" altLang="en-US" sz="1800" dirty="0"/>
          </a:p>
        </p:txBody>
      </p:sp>
    </p:spTree>
    <p:extLst>
      <p:ext uri="{BB962C8B-B14F-4D97-AF65-F5344CB8AC3E}">
        <p14:creationId xmlns:p14="http://schemas.microsoft.com/office/powerpoint/2010/main" val="301444489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1B2437-0D40-C64B-AEC2-18DC3C922B3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EAEBED4-59F6-6B4C-8895-3BE93D6035D8}"/>
              </a:ext>
            </a:extLst>
          </p:cNvPr>
          <p:cNvSpPr>
            <a:spLocks noGrp="1"/>
          </p:cNvSpPr>
          <p:nvPr>
            <p:ph idx="1"/>
          </p:nvPr>
        </p:nvSpPr>
        <p:spPr/>
        <p:txBody>
          <a:bodyPr/>
          <a:lstStyle/>
          <a:p>
            <a:pPr lvl="1"/>
            <a:r>
              <a:rPr lang="en-US"/>
              <a:t> Fulton recognized that steam engines could be used to propel steamboats.</a:t>
            </a:r>
            <a:endParaRPr lang="it-IT" b="1"/>
          </a:p>
          <a:p>
            <a:pPr lvl="1"/>
            <a:r>
              <a:rPr lang="en-US"/>
              <a:t>Edison was known for borrowing from different industries to create products such as the telegraph, telephones, generators and vacuum pumps. </a:t>
            </a:r>
            <a:endParaRPr lang="it-IT"/>
          </a:p>
        </p:txBody>
      </p:sp>
      <p:sp>
        <p:nvSpPr>
          <p:cNvPr id="4" name="Segnaposto testo 3">
            <a:extLst>
              <a:ext uri="{FF2B5EF4-FFF2-40B4-BE49-F238E27FC236}">
                <a16:creationId xmlns:a16="http://schemas.microsoft.com/office/drawing/2014/main" id="{84A019A5-CBA5-4D47-A588-BEEFB14C2C20}"/>
              </a:ext>
            </a:extLst>
          </p:cNvPr>
          <p:cNvSpPr>
            <a:spLocks noGrp="1"/>
          </p:cNvSpPr>
          <p:nvPr>
            <p:ph type="body" sz="quarter" idx="12"/>
          </p:nvPr>
        </p:nvSpPr>
        <p:spPr/>
        <p:txBody>
          <a:bodyPr/>
          <a:lstStyle/>
          <a:p>
            <a:endParaRPr lang="it-IT"/>
          </a:p>
        </p:txBody>
      </p:sp>
      <p:sp>
        <p:nvSpPr>
          <p:cNvPr id="5" name="Segnaposto testo 4">
            <a:extLst>
              <a:ext uri="{FF2B5EF4-FFF2-40B4-BE49-F238E27FC236}">
                <a16:creationId xmlns:a16="http://schemas.microsoft.com/office/drawing/2014/main" id="{9551D8C6-C8AE-9645-9EFB-F070A1FE888A}"/>
              </a:ext>
            </a:extLst>
          </p:cNvPr>
          <p:cNvSpPr>
            <a:spLocks noGrp="1"/>
          </p:cNvSpPr>
          <p:nvPr>
            <p:ph type="body" sz="quarter" idx="11"/>
          </p:nvPr>
        </p:nvSpPr>
        <p:spPr/>
        <p:txBody>
          <a:bodyPr/>
          <a:lstStyle/>
          <a:p>
            <a:endParaRPr lang="it-IT"/>
          </a:p>
        </p:txBody>
      </p:sp>
    </p:spTree>
    <p:extLst>
      <p:ext uri="{BB962C8B-B14F-4D97-AF65-F5344CB8AC3E}">
        <p14:creationId xmlns:p14="http://schemas.microsoft.com/office/powerpoint/2010/main" val="320609891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Knowledge Brokers</a:t>
            </a:r>
          </a:p>
        </p:txBody>
      </p:sp>
      <p:sp>
        <p:nvSpPr>
          <p:cNvPr id="9" name="Content Placeholder 2"/>
          <p:cNvSpPr>
            <a:spLocks noGrp="1"/>
          </p:cNvSpPr>
          <p:nvPr>
            <p:ph idx="1"/>
          </p:nvPr>
        </p:nvSpPr>
        <p:spPr>
          <a:xfrm>
            <a:off x="457200" y="1447800"/>
            <a:ext cx="8229600" cy="4876800"/>
          </a:xfrm>
        </p:spPr>
        <p:txBody>
          <a:bodyPr/>
          <a:lstStyle/>
          <a:p>
            <a:pPr defTabSz="809625">
              <a:defRPr/>
            </a:pPr>
            <a:r>
              <a:rPr lang="en-US" sz="2800" b="1"/>
              <a:t>Knowledge Brokers.</a:t>
            </a:r>
          </a:p>
          <a:p>
            <a:pPr lvl="1" indent="-347472" defTabSz="809625">
              <a:defRPr/>
            </a:pPr>
            <a:r>
              <a:rPr lang="en-US" sz="2400"/>
              <a:t>Hargadon and Sutton point out that some firms (or individuals) play a pivotal role in the innovation network – that of </a:t>
            </a:r>
            <a:r>
              <a:rPr lang="en-US" sz="2400" i="1"/>
              <a:t>knowledge brokers</a:t>
            </a:r>
            <a:r>
              <a:rPr lang="en-US" sz="2400"/>
              <a:t>.</a:t>
            </a:r>
          </a:p>
          <a:p>
            <a:pPr lvl="1" indent="-347472" defTabSz="809625">
              <a:defRPr/>
            </a:pPr>
            <a:r>
              <a:rPr lang="en-US" sz="2400" b="1"/>
              <a:t>Knowledge brokers</a:t>
            </a:r>
            <a:r>
              <a:rPr lang="en-US" sz="2400"/>
              <a:t> are individuals or firms that transfer information from one domain to another in which it can be usefully applied. Thomas Edison is a good example.</a:t>
            </a:r>
          </a:p>
          <a:p>
            <a:pPr lvl="1" indent="-347472" defTabSz="809625">
              <a:defRPr/>
            </a:pPr>
            <a:r>
              <a:rPr lang="en-US" sz="2400"/>
              <a:t>By serving as a bridge between two separate groups of firms, brokers can find unique combinations of knowledge possessed by the two groups.</a:t>
            </a:r>
          </a:p>
        </p:txBody>
      </p:sp>
    </p:spTree>
    <p:extLst>
      <p:ext uri="{BB962C8B-B14F-4D97-AF65-F5344CB8AC3E}">
        <p14:creationId xmlns:p14="http://schemas.microsoft.com/office/powerpoint/2010/main" val="1210465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Overview</a:t>
            </a:r>
            <a:endParaRPr lang="en-US" sz="1500" dirty="0"/>
          </a:p>
        </p:txBody>
      </p:sp>
      <p:sp>
        <p:nvSpPr>
          <p:cNvPr id="5" name="Content Placeholder 2"/>
          <p:cNvSpPr>
            <a:spLocks noGrp="1"/>
          </p:cNvSpPr>
          <p:nvPr>
            <p:ph idx="1"/>
          </p:nvPr>
        </p:nvSpPr>
        <p:spPr>
          <a:xfrm>
            <a:off x="457200" y="1447800"/>
            <a:ext cx="8229600" cy="1066800"/>
          </a:xfrm>
        </p:spPr>
        <p:txBody>
          <a:bodyPr/>
          <a:lstStyle/>
          <a:p>
            <a:r>
              <a:rPr lang="en-US" altLang="en-US" dirty="0"/>
              <a:t>Innovation can arise from many different sources and the linkages between them.</a:t>
            </a:r>
          </a:p>
        </p:txBody>
      </p:sp>
      <p:pic>
        <p:nvPicPr>
          <p:cNvPr id="6" name="Picture 3" descr="A system comprising five interconnected components is illustrated. The components and the linkages between them are potential sources of innovation.&#10;">
            <a:extLst>
              <a:ext uri="{FF2B5EF4-FFF2-40B4-BE49-F238E27FC236}">
                <a16:creationId xmlns:a16="http://schemas.microsoft.com/office/drawing/2014/main" id="{F7AB08BA-3037-4252-8C05-ED6A83270DD3}"/>
              </a:ext>
            </a:extLst>
          </p:cNvPr>
          <p:cNvPicPr>
            <a:picLocks noGrp="1" noChangeAspect="1"/>
          </p:cNvPicPr>
          <p:nvPr>
            <p:ph idx="13"/>
          </p:nvPr>
        </p:nvPicPr>
        <p:blipFill>
          <a:blip r:embed="rId2">
            <a:extLst>
              <a:ext uri="{28A0092B-C50C-407E-A947-70E740481C1C}">
                <a14:useLocalDpi xmlns:a14="http://schemas.microsoft.com/office/drawing/2010/main" val="0"/>
              </a:ext>
            </a:extLst>
          </a:blip>
          <a:stretch>
            <a:fillRect/>
          </a:stretch>
        </p:blipFill>
        <p:spPr>
          <a:xfrm>
            <a:off x="1960578" y="2590800"/>
            <a:ext cx="5222844" cy="3840480"/>
          </a:xfrm>
          <a:prstGeom prst="rect">
            <a:avLst/>
          </a:prstGeom>
        </p:spPr>
      </p:pic>
      <p:sp>
        <p:nvSpPr>
          <p:cNvPr id="4" name="Segnaposto testo 3">
            <a:extLst>
              <a:ext uri="{FF2B5EF4-FFF2-40B4-BE49-F238E27FC236}">
                <a16:creationId xmlns:a16="http://schemas.microsoft.com/office/drawing/2014/main" id="{5EDBABF6-6CE0-A54C-B316-F70693EF32EF}"/>
              </a:ext>
            </a:extLst>
          </p:cNvPr>
          <p:cNvSpPr>
            <a:spLocks noGrp="1"/>
          </p:cNvSpPr>
          <p:nvPr>
            <p:ph type="body" sz="quarter" idx="14"/>
          </p:nvPr>
        </p:nvSpPr>
        <p:spPr/>
        <p:txBody>
          <a:bodyPr/>
          <a:lstStyle/>
          <a:p>
            <a:endParaRPr lang="it-IT" dirty="0"/>
          </a:p>
        </p:txBody>
      </p:sp>
    </p:spTree>
    <p:extLst>
      <p:ext uri="{BB962C8B-B14F-4D97-AF65-F5344CB8AC3E}">
        <p14:creationId xmlns:p14="http://schemas.microsoft.com/office/powerpoint/2010/main" val="298407407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Innovation in Collaborative Networks</a:t>
            </a:r>
            <a:r>
              <a:rPr lang="en-US" sz="1500" dirty="0"/>
              <a:t> </a:t>
            </a:r>
          </a:p>
        </p:txBody>
      </p:sp>
      <p:sp>
        <p:nvSpPr>
          <p:cNvPr id="5" name="Content Placeholder 2"/>
          <p:cNvSpPr>
            <a:spLocks noGrp="1"/>
          </p:cNvSpPr>
          <p:nvPr>
            <p:ph idx="1"/>
          </p:nvPr>
        </p:nvSpPr>
        <p:spPr>
          <a:xfrm>
            <a:off x="457200" y="1447800"/>
            <a:ext cx="8229600" cy="5181600"/>
          </a:xfrm>
        </p:spPr>
        <p:txBody>
          <a:bodyPr/>
          <a:lstStyle/>
          <a:p>
            <a:pPr defTabSz="809625">
              <a:spcBef>
                <a:spcPts val="200"/>
              </a:spcBef>
              <a:spcAft>
                <a:spcPts val="300"/>
              </a:spcAft>
            </a:pPr>
            <a:r>
              <a:rPr lang="en-US" altLang="en-US" sz="2800"/>
              <a:t>Likelihood of innovation activities being geographically clustered depends on:</a:t>
            </a:r>
          </a:p>
          <a:p>
            <a:pPr lvl="1" indent="-347472" defTabSz="809625">
              <a:spcBef>
                <a:spcPts val="200"/>
              </a:spcBef>
              <a:spcAft>
                <a:spcPts val="300"/>
              </a:spcAft>
            </a:pPr>
            <a:r>
              <a:rPr lang="en-US" altLang="en-US" sz="2400">
                <a:cs typeface="Times New Roman" panose="02020603050405020304" pitchFamily="18" charset="0"/>
              </a:rPr>
              <a:t>The nature of the technology.</a:t>
            </a:r>
          </a:p>
          <a:p>
            <a:pPr lvl="2" defTabSz="809625">
              <a:spcBef>
                <a:spcPts val="200"/>
              </a:spcBef>
              <a:spcAft>
                <a:spcPts val="300"/>
              </a:spcAft>
            </a:pPr>
            <a:r>
              <a:rPr lang="en-US" altLang="en-US" sz="2000">
                <a:cs typeface="Times New Roman" panose="02020603050405020304" pitchFamily="18" charset="0"/>
              </a:rPr>
              <a:t>For example, its underlying knowledge base or the degree to which it can be protected by patents or copyright, the degree to which its communication requires close and frequent interaction;</a:t>
            </a:r>
          </a:p>
          <a:p>
            <a:pPr lvl="1" indent="-347472" defTabSz="809625">
              <a:spcBef>
                <a:spcPts val="200"/>
              </a:spcBef>
              <a:spcAft>
                <a:spcPts val="300"/>
              </a:spcAft>
            </a:pPr>
            <a:r>
              <a:rPr lang="en-US" altLang="en-US" sz="2400">
                <a:cs typeface="Times New Roman" panose="02020603050405020304" pitchFamily="18" charset="0"/>
              </a:rPr>
              <a:t>Industry characteristics.</a:t>
            </a:r>
          </a:p>
          <a:p>
            <a:pPr lvl="2" defTabSz="809625">
              <a:spcBef>
                <a:spcPts val="200"/>
              </a:spcBef>
              <a:spcAft>
                <a:spcPts val="300"/>
              </a:spcAft>
            </a:pPr>
            <a:r>
              <a:rPr lang="en-US" altLang="en-US" sz="2000">
                <a:cs typeface="Times New Roman" panose="02020603050405020304" pitchFamily="18" charset="0"/>
              </a:rPr>
              <a:t>For example, degree of market concentration or stage of the industry lifecycle, transportation costs, availability of supplier and distributor markets; and.</a:t>
            </a:r>
          </a:p>
          <a:p>
            <a:pPr lvl="1" indent="-347472" defTabSz="809625">
              <a:spcBef>
                <a:spcPts val="200"/>
              </a:spcBef>
              <a:spcAft>
                <a:spcPts val="300"/>
              </a:spcAft>
            </a:pPr>
            <a:r>
              <a:rPr lang="en-US" altLang="en-US" sz="2400">
                <a:cs typeface="Times New Roman" panose="02020603050405020304" pitchFamily="18" charset="0"/>
              </a:rPr>
              <a:t>The cultural context of the technology.</a:t>
            </a:r>
          </a:p>
          <a:p>
            <a:pPr lvl="2" defTabSz="809625">
              <a:spcBef>
                <a:spcPts val="200"/>
              </a:spcBef>
              <a:spcAft>
                <a:spcPts val="300"/>
              </a:spcAft>
            </a:pPr>
            <a:r>
              <a:rPr lang="en-US" altLang="en-US" sz="2000">
                <a:cs typeface="Times New Roman" panose="02020603050405020304" pitchFamily="18" charset="0"/>
              </a:rPr>
              <a:t>For example, population density of labor or customers, infrastructure development, national differences in how technology development is funded or protected.</a:t>
            </a:r>
            <a:endParaRPr lang="en-US" altLang="en-US" sz="2000"/>
          </a:p>
        </p:txBody>
      </p:sp>
    </p:spTree>
    <p:extLst>
      <p:ext uri="{BB962C8B-B14F-4D97-AF65-F5344CB8AC3E}">
        <p14:creationId xmlns:p14="http://schemas.microsoft.com/office/powerpoint/2010/main" val="391730769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533400"/>
          </a:xfrm>
        </p:spPr>
        <p:txBody>
          <a:bodyPr/>
          <a:lstStyle/>
          <a:p>
            <a:r>
              <a:rPr lang="en-US" sz="3200" dirty="0"/>
              <a:t>The Rise of “Clean Meat” </a:t>
            </a:r>
          </a:p>
        </p:txBody>
      </p:sp>
      <p:sp>
        <p:nvSpPr>
          <p:cNvPr id="3" name="Content Placeholder 2"/>
          <p:cNvSpPr>
            <a:spLocks noGrp="1"/>
          </p:cNvSpPr>
          <p:nvPr>
            <p:ph idx="1"/>
          </p:nvPr>
        </p:nvSpPr>
        <p:spPr>
          <a:xfrm>
            <a:off x="457200" y="685800"/>
            <a:ext cx="8321040" cy="5842000"/>
          </a:xfrm>
        </p:spPr>
        <p:txBody>
          <a:bodyPr/>
          <a:lstStyle/>
          <a:p>
            <a:pPr marL="0" lvl="1" indent="0">
              <a:spcBef>
                <a:spcPct val="0"/>
              </a:spcBef>
              <a:buClr>
                <a:schemeClr val="tx2"/>
              </a:buClr>
              <a:buNone/>
            </a:pPr>
            <a:r>
              <a:rPr lang="en-US" altLang="en-US" sz="2400" dirty="0">
                <a:latin typeface="Calibri" panose="020F0502020204030204" pitchFamily="34" charset="0"/>
              </a:rPr>
              <a:t>In late 2017, Bill Gates, Jeff Bezos, Jack Ma and others began funding efforts to grow “clean meat”.</a:t>
            </a:r>
          </a:p>
          <a:p>
            <a:pPr marL="457200" lvl="2" indent="-347472">
              <a:spcBef>
                <a:spcPts val="400"/>
              </a:spcBef>
              <a:buClrTx/>
            </a:pPr>
            <a:r>
              <a:rPr lang="en-US" altLang="en-US" sz="2000" dirty="0">
                <a:latin typeface="Calibri" panose="020F0502020204030204" pitchFamily="34" charset="0"/>
              </a:rPr>
              <a:t>Growth in demand for meat expected to outpace supply.</a:t>
            </a:r>
          </a:p>
          <a:p>
            <a:pPr marL="457200" lvl="2" indent="-347472">
              <a:spcBef>
                <a:spcPts val="400"/>
              </a:spcBef>
              <a:buClrTx/>
            </a:pPr>
            <a:r>
              <a:rPr lang="en-US" altLang="en-US" sz="2000" dirty="0">
                <a:latin typeface="Calibri" panose="020F0502020204030204" pitchFamily="34" charset="0"/>
                <a:sym typeface="Wingdings" panose="05000000000000000000" pitchFamily="2" charset="2"/>
              </a:rPr>
              <a:t>Animal production has large negative impacts environment: greenhouse gasses, heavy water and energy use.</a:t>
            </a:r>
          </a:p>
          <a:p>
            <a:pPr marL="457200" lvl="2" indent="-347472">
              <a:spcBef>
                <a:spcPts val="400"/>
              </a:spcBef>
              <a:buClrTx/>
            </a:pPr>
            <a:r>
              <a:rPr lang="en-US" altLang="en-US" sz="2000" dirty="0">
                <a:latin typeface="Calibri" panose="020F0502020204030204" pitchFamily="34" charset="0"/>
                <a:sym typeface="Wingdings" panose="05000000000000000000" pitchFamily="2" charset="2"/>
              </a:rPr>
              <a:t>Animal production is inefficient: 1 calorie of beef requires 23 calories of inputs versus 3 required for one calorie of “clean meat”.</a:t>
            </a:r>
          </a:p>
          <a:p>
            <a:pPr marL="0" lvl="1" indent="0">
              <a:spcBef>
                <a:spcPct val="0"/>
              </a:spcBef>
              <a:buClr>
                <a:schemeClr val="tx2"/>
              </a:buClr>
              <a:buNone/>
            </a:pPr>
            <a:r>
              <a:rPr lang="en-US" altLang="en-US" sz="2400" dirty="0">
                <a:latin typeface="Calibri" panose="020F0502020204030204" pitchFamily="34" charset="0"/>
              </a:rPr>
              <a:t>Developing clean meat.</a:t>
            </a:r>
          </a:p>
          <a:p>
            <a:pPr marL="457200" lvl="2" indent="-347472">
              <a:spcBef>
                <a:spcPts val="400"/>
              </a:spcBef>
              <a:buClrTx/>
            </a:pPr>
            <a:r>
              <a:rPr lang="en-US" altLang="en-US" sz="2000" dirty="0">
                <a:latin typeface="Calibri" panose="020F0502020204030204" pitchFamily="34" charset="0"/>
              </a:rPr>
              <a:t>Jason Matheny founded New Harvest to promote research; collaborated with Dutch scientist and government.</a:t>
            </a:r>
          </a:p>
          <a:p>
            <a:pPr marL="457200" lvl="2" indent="-347472">
              <a:spcBef>
                <a:spcPts val="400"/>
              </a:spcBef>
              <a:buClrTx/>
            </a:pPr>
            <a:r>
              <a:rPr lang="en-US" altLang="en-US" sz="2000" dirty="0">
                <a:latin typeface="Calibri" panose="020F0502020204030204" pitchFamily="34" charset="0"/>
              </a:rPr>
              <a:t>Early efforts were very expensive ($1200 for first meatball).</a:t>
            </a:r>
          </a:p>
          <a:p>
            <a:pPr marL="457200" lvl="2" indent="-347472">
              <a:spcBef>
                <a:spcPts val="400"/>
              </a:spcBef>
              <a:buClrTx/>
            </a:pPr>
            <a:r>
              <a:rPr lang="en-US" altLang="en-US" sz="2000" dirty="0">
                <a:latin typeface="Calibri" panose="020F0502020204030204" pitchFamily="34" charset="0"/>
              </a:rPr>
              <a:t>By 2016 there were several startups and Tyson and Cargill were investing in it.</a:t>
            </a:r>
          </a:p>
          <a:p>
            <a:pPr marL="457200" lvl="2" indent="-347472">
              <a:spcBef>
                <a:spcPts val="400"/>
              </a:spcBef>
              <a:buClrTx/>
            </a:pPr>
            <a:r>
              <a:rPr lang="en-US" altLang="en-US" sz="2000" dirty="0">
                <a:latin typeface="Calibri" panose="020F0502020204030204" pitchFamily="34" charset="0"/>
                <a:hlinkClick r:id="rId2"/>
              </a:rPr>
              <a:t>https://www.youtube.com/watch?v</a:t>
            </a:r>
            <a:r>
              <a:rPr lang="en-US" altLang="en-US" sz="2000">
                <a:latin typeface="Calibri" panose="020F0502020204030204" pitchFamily="34" charset="0"/>
                <a:hlinkClick r:id="rId2"/>
              </a:rPr>
              <a:t>=29GFYxI4tek</a:t>
            </a:r>
            <a:endParaRPr lang="en-US" altLang="en-US" sz="2000">
              <a:latin typeface="Calibri" panose="020F0502020204030204" pitchFamily="34" charset="0"/>
            </a:endParaRPr>
          </a:p>
          <a:p>
            <a:pPr marL="457200" lvl="2" indent="-347472">
              <a:spcBef>
                <a:spcPts val="400"/>
              </a:spcBef>
              <a:buClrTx/>
            </a:pPr>
            <a:endParaRPr lang="en-US" altLang="en-US" sz="2000" dirty="0">
              <a:latin typeface="Calibri" panose="020F0502020204030204" pitchFamily="34" charset="0"/>
            </a:endParaRPr>
          </a:p>
        </p:txBody>
      </p:sp>
    </p:spTree>
    <p:extLst>
      <p:ext uri="{BB962C8B-B14F-4D97-AF65-F5344CB8AC3E}">
        <p14:creationId xmlns:p14="http://schemas.microsoft.com/office/powerpoint/2010/main" val="134516271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Discussion Questions</a:t>
            </a:r>
          </a:p>
        </p:txBody>
      </p:sp>
      <p:sp>
        <p:nvSpPr>
          <p:cNvPr id="3" name="Content Placeholder 2"/>
          <p:cNvSpPr>
            <a:spLocks noGrp="1"/>
          </p:cNvSpPr>
          <p:nvPr>
            <p:ph idx="1"/>
          </p:nvPr>
        </p:nvSpPr>
        <p:spPr>
          <a:xfrm>
            <a:off x="457200" y="1447800"/>
            <a:ext cx="8229600" cy="5029200"/>
          </a:xfrm>
        </p:spPr>
        <p:txBody>
          <a:bodyPr/>
          <a:lstStyle/>
          <a:p>
            <a:pPr marL="457200" indent="-457200" defTabSz="809625">
              <a:spcBef>
                <a:spcPts val="300"/>
              </a:spcBef>
              <a:spcAft>
                <a:spcPts val="400"/>
              </a:spcAft>
              <a:buFont typeface="+mj-lt"/>
              <a:buAutoNum type="arabicPeriod"/>
            </a:pPr>
            <a:r>
              <a:rPr lang="en-US" altLang="en-US" sz="2000">
                <a:cs typeface="Times New Roman" panose="02020603050405020304" pitchFamily="18" charset="0"/>
              </a:rPr>
              <a:t>What are some of the advantages and disadvantages of a) individuals as innovators, b) firms as innovators, c) universities as innovators, d) government institutions as innovators, e) nonprofit organizations as innovators?</a:t>
            </a:r>
          </a:p>
          <a:p>
            <a:pPr marL="457200" indent="-457200" defTabSz="809625">
              <a:spcBef>
                <a:spcPts val="1800"/>
              </a:spcBef>
              <a:spcAft>
                <a:spcPts val="400"/>
              </a:spcAft>
              <a:buFont typeface="+mj-lt"/>
              <a:buAutoNum type="arabicPeriod"/>
            </a:pPr>
            <a:r>
              <a:rPr lang="en-US" altLang="en-US" sz="2000">
                <a:cs typeface="Times New Roman" panose="02020603050405020304" pitchFamily="18" charset="0"/>
              </a:rPr>
              <a:t>What traits appear to make individuals most creative? Are these the same traits that lead to successful inventions?</a:t>
            </a:r>
          </a:p>
          <a:p>
            <a:pPr marL="457200" indent="-457200" defTabSz="809625">
              <a:spcBef>
                <a:spcPts val="1800"/>
              </a:spcBef>
              <a:spcAft>
                <a:spcPts val="400"/>
              </a:spcAft>
              <a:buFont typeface="+mj-lt"/>
              <a:buAutoNum type="arabicPeriod"/>
            </a:pPr>
            <a:r>
              <a:rPr lang="en-US" altLang="en-US" sz="2000">
                <a:cs typeface="Times New Roman" panose="02020603050405020304" pitchFamily="18" charset="0"/>
              </a:rPr>
              <a:t>Could firms identify people with greater capacity for creativity or inventiveness in their hiring procedures?</a:t>
            </a:r>
          </a:p>
          <a:p>
            <a:pPr marL="457200" indent="-457200" defTabSz="809625">
              <a:spcBef>
                <a:spcPts val="1800"/>
              </a:spcBef>
              <a:spcAft>
                <a:spcPts val="400"/>
              </a:spcAft>
              <a:buFont typeface="+mj-lt"/>
              <a:buAutoNum type="arabicPeriod"/>
            </a:pPr>
            <a:r>
              <a:rPr lang="en-US" altLang="en-US" sz="2000">
                <a:cs typeface="Times New Roman" panose="02020603050405020304" pitchFamily="18" charset="0"/>
              </a:rPr>
              <a:t>To what degree do you think the creativity of the firm is a function of the creativity of individuals, versus the structure, routines, incentives, and culture of the firm? Can you give an example of a firm that does a particularly good job at nurturing and leveraging the creativity of its individuals?</a:t>
            </a:r>
            <a:endParaRPr lang="en-US" altLang="en-US" sz="2000"/>
          </a:p>
        </p:txBody>
      </p:sp>
    </p:spTree>
    <p:extLst>
      <p:ext uri="{BB962C8B-B14F-4D97-AF65-F5344CB8AC3E}">
        <p14:creationId xmlns:p14="http://schemas.microsoft.com/office/powerpoint/2010/main" val="22339272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Creativity</a:t>
            </a:r>
            <a:r>
              <a:rPr lang="en-US" sz="1500" dirty="0"/>
              <a:t> </a:t>
            </a:r>
          </a:p>
        </p:txBody>
      </p:sp>
      <p:sp>
        <p:nvSpPr>
          <p:cNvPr id="6" name="Content Placeholder 2"/>
          <p:cNvSpPr>
            <a:spLocks noGrp="1"/>
          </p:cNvSpPr>
          <p:nvPr>
            <p:ph idx="1"/>
          </p:nvPr>
        </p:nvSpPr>
        <p:spPr>
          <a:xfrm>
            <a:off x="457200" y="1447800"/>
            <a:ext cx="8412480" cy="4953000"/>
          </a:xfrm>
        </p:spPr>
        <p:txBody>
          <a:bodyPr/>
          <a:lstStyle/>
          <a:p>
            <a:pPr lvl="0"/>
            <a:r>
              <a:rPr lang="en-US" b="1" dirty="0"/>
              <a:t>Creativity</a:t>
            </a:r>
            <a:r>
              <a:rPr lang="en-US" dirty="0"/>
              <a:t> is defined as the ability to produce work that is </a:t>
            </a:r>
            <a:r>
              <a:rPr lang="en-US" b="1" dirty="0"/>
              <a:t>useful</a:t>
            </a:r>
            <a:r>
              <a:rPr lang="en-US" dirty="0"/>
              <a:t> and </a:t>
            </a:r>
            <a:r>
              <a:rPr lang="en-US" b="1" dirty="0"/>
              <a:t>novel</a:t>
            </a:r>
            <a:r>
              <a:rPr lang="en-US" dirty="0"/>
              <a:t> (i.e. different and surprising when compared to prior work). </a:t>
            </a:r>
          </a:p>
          <a:p>
            <a:pPr lvl="0"/>
            <a:r>
              <a:rPr lang="en-US" dirty="0"/>
              <a:t>The most creative works are novel at the individual producer level, the local audience level, and the broader societal level. </a:t>
            </a:r>
          </a:p>
        </p:txBody>
      </p:sp>
    </p:spTree>
    <p:extLst>
      <p:ext uri="{BB962C8B-B14F-4D97-AF65-F5344CB8AC3E}">
        <p14:creationId xmlns:p14="http://schemas.microsoft.com/office/powerpoint/2010/main" val="2085664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A18F499-562D-0147-946F-92B37F3C261D}"/>
              </a:ext>
            </a:extLst>
          </p:cNvPr>
          <p:cNvSpPr>
            <a:spLocks noGrp="1"/>
          </p:cNvSpPr>
          <p:nvPr>
            <p:ph type="title"/>
          </p:nvPr>
        </p:nvSpPr>
        <p:spPr/>
        <p:txBody>
          <a:bodyPr/>
          <a:lstStyle/>
          <a:p>
            <a:r>
              <a:rPr lang="it-IT" dirty="0" err="1"/>
              <a:t>Creativity</a:t>
            </a:r>
            <a:endParaRPr lang="it-IT"/>
          </a:p>
        </p:txBody>
      </p:sp>
      <p:sp>
        <p:nvSpPr>
          <p:cNvPr id="3" name="Segnaposto contenuto 2">
            <a:extLst>
              <a:ext uri="{FF2B5EF4-FFF2-40B4-BE49-F238E27FC236}">
                <a16:creationId xmlns:a16="http://schemas.microsoft.com/office/drawing/2014/main" id="{38558EDF-F227-4549-92A5-1747A499447B}"/>
              </a:ext>
            </a:extLst>
          </p:cNvPr>
          <p:cNvSpPr>
            <a:spLocks noGrp="1"/>
          </p:cNvSpPr>
          <p:nvPr>
            <p:ph idx="1"/>
          </p:nvPr>
        </p:nvSpPr>
        <p:spPr/>
        <p:txBody>
          <a:bodyPr/>
          <a:lstStyle/>
          <a:p>
            <a:endParaRPr lang="it-IT"/>
          </a:p>
          <a:p>
            <a:pPr algn="just"/>
            <a:r>
              <a:rPr lang="en-GB" b="1"/>
              <a:t>1. Individual Creativity</a:t>
            </a:r>
          </a:p>
          <a:p>
            <a:pPr algn="just"/>
            <a:endParaRPr lang="en-GB" b="1"/>
          </a:p>
          <a:p>
            <a:pPr algn="just"/>
            <a:r>
              <a:rPr lang="en-GB" b="1"/>
              <a:t>2. Organizational Creativity </a:t>
            </a:r>
          </a:p>
        </p:txBody>
      </p:sp>
      <p:sp>
        <p:nvSpPr>
          <p:cNvPr id="4" name="Segnaposto testo 3">
            <a:extLst>
              <a:ext uri="{FF2B5EF4-FFF2-40B4-BE49-F238E27FC236}">
                <a16:creationId xmlns:a16="http://schemas.microsoft.com/office/drawing/2014/main" id="{17D70C6B-5A3E-404B-AE08-D119493A59B0}"/>
              </a:ext>
            </a:extLst>
          </p:cNvPr>
          <p:cNvSpPr>
            <a:spLocks noGrp="1"/>
          </p:cNvSpPr>
          <p:nvPr>
            <p:ph type="body" sz="quarter" idx="12"/>
          </p:nvPr>
        </p:nvSpPr>
        <p:spPr/>
        <p:txBody>
          <a:bodyPr/>
          <a:lstStyle/>
          <a:p>
            <a:endParaRPr lang="it-IT"/>
          </a:p>
        </p:txBody>
      </p:sp>
      <p:sp>
        <p:nvSpPr>
          <p:cNvPr id="5" name="Segnaposto testo 4">
            <a:extLst>
              <a:ext uri="{FF2B5EF4-FFF2-40B4-BE49-F238E27FC236}">
                <a16:creationId xmlns:a16="http://schemas.microsoft.com/office/drawing/2014/main" id="{FB081724-D134-7F40-BF0B-6ED4E291FC69}"/>
              </a:ext>
            </a:extLst>
          </p:cNvPr>
          <p:cNvSpPr>
            <a:spLocks noGrp="1"/>
          </p:cNvSpPr>
          <p:nvPr>
            <p:ph type="body" sz="quarter" idx="11"/>
          </p:nvPr>
        </p:nvSpPr>
        <p:spPr/>
        <p:txBody>
          <a:bodyPr/>
          <a:lstStyle/>
          <a:p>
            <a:endParaRPr lang="it-IT"/>
          </a:p>
        </p:txBody>
      </p:sp>
    </p:spTree>
    <p:extLst>
      <p:ext uri="{BB962C8B-B14F-4D97-AF65-F5344CB8AC3E}">
        <p14:creationId xmlns:p14="http://schemas.microsoft.com/office/powerpoint/2010/main" val="3391315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1. Individual Creativity</a:t>
            </a:r>
            <a:r>
              <a:rPr lang="en-US" sz="1500"/>
              <a:t> </a:t>
            </a:r>
          </a:p>
        </p:txBody>
      </p:sp>
      <p:sp>
        <p:nvSpPr>
          <p:cNvPr id="6" name="Content Placeholder 2"/>
          <p:cNvSpPr>
            <a:spLocks noGrp="1"/>
          </p:cNvSpPr>
          <p:nvPr>
            <p:ph idx="1"/>
          </p:nvPr>
        </p:nvSpPr>
        <p:spPr>
          <a:xfrm>
            <a:off x="152400" y="914400"/>
            <a:ext cx="8991600" cy="5486400"/>
          </a:xfrm>
        </p:spPr>
        <p:txBody>
          <a:bodyPr/>
          <a:lstStyle/>
          <a:p>
            <a:pPr lvl="1" indent="-347472" defTabSz="809625"/>
            <a:r>
              <a:rPr lang="en-US" altLang="en-US" sz="2600" dirty="0"/>
              <a:t>Individual creativity is a function of:</a:t>
            </a:r>
          </a:p>
          <a:p>
            <a:pPr lvl="2" defTabSz="809625">
              <a:spcBef>
                <a:spcPts val="0"/>
              </a:spcBef>
              <a:spcAft>
                <a:spcPts val="0"/>
              </a:spcAft>
            </a:pPr>
            <a:r>
              <a:rPr lang="en-US" altLang="en-US" sz="2600" dirty="0"/>
              <a:t>Intellectual abilities (for example, ability to articulate ideas).</a:t>
            </a:r>
          </a:p>
          <a:p>
            <a:pPr lvl="2" defTabSz="809625">
              <a:spcBef>
                <a:spcPts val="0"/>
              </a:spcBef>
              <a:spcAft>
                <a:spcPts val="0"/>
              </a:spcAft>
            </a:pPr>
            <a:r>
              <a:rPr lang="en-US" altLang="en-US" sz="2600" dirty="0"/>
              <a:t>Knowledge (for example, understand field, but not wed to paradigms).</a:t>
            </a:r>
          </a:p>
          <a:p>
            <a:pPr lvl="2" defTabSz="809625">
              <a:spcBef>
                <a:spcPts val="0"/>
              </a:spcBef>
              <a:spcAft>
                <a:spcPts val="0"/>
              </a:spcAft>
            </a:pPr>
            <a:r>
              <a:rPr lang="en-US" altLang="en-US" sz="2600" dirty="0"/>
              <a:t>Personality (for example, confidence in own capabilities).</a:t>
            </a:r>
          </a:p>
          <a:p>
            <a:pPr lvl="2" defTabSz="809625">
              <a:spcBef>
                <a:spcPts val="0"/>
              </a:spcBef>
              <a:spcAft>
                <a:spcPts val="0"/>
              </a:spcAft>
            </a:pPr>
            <a:r>
              <a:rPr lang="en-US" altLang="en-US" sz="2600" dirty="0"/>
              <a:t>Motivation (for example, rely on intrinsic motivation).</a:t>
            </a:r>
          </a:p>
          <a:p>
            <a:pPr lvl="2" defTabSz="809625">
              <a:spcBef>
                <a:spcPts val="0"/>
              </a:spcBef>
              <a:spcAft>
                <a:spcPts val="0"/>
              </a:spcAft>
            </a:pPr>
            <a:r>
              <a:rPr lang="en-US" altLang="en-US" sz="2600" dirty="0"/>
              <a:t>Environment (for example, support and rewards for creative ideas)</a:t>
            </a:r>
          </a:p>
          <a:p>
            <a:pPr marL="548640" lvl="2" indent="0" defTabSz="809625">
              <a:buNone/>
            </a:pPr>
            <a:r>
              <a:rPr lang="en-US" sz="2600" dirty="0"/>
              <a:t>Researchers have argued that the most important capability is the ability to look at problems in </a:t>
            </a:r>
            <a:r>
              <a:rPr lang="en-US" sz="2600" b="1" dirty="0"/>
              <a:t>unconventional</a:t>
            </a:r>
            <a:r>
              <a:rPr lang="en-US" sz="2600" dirty="0"/>
              <a:t> ways.</a:t>
            </a:r>
            <a:endParaRPr lang="en-US" altLang="en-US" sz="2600" dirty="0"/>
          </a:p>
          <a:p>
            <a:pPr marL="548640" lvl="2" indent="0" defTabSz="809625">
              <a:buNone/>
            </a:pPr>
            <a:endParaRPr lang="en-US" altLang="en-US" dirty="0"/>
          </a:p>
        </p:txBody>
      </p:sp>
    </p:spTree>
    <p:extLst>
      <p:ext uri="{BB962C8B-B14F-4D97-AF65-F5344CB8AC3E}">
        <p14:creationId xmlns:p14="http://schemas.microsoft.com/office/powerpoint/2010/main" val="3087084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Intellectual abilities</a:t>
            </a:r>
            <a:endParaRPr lang="en-US" sz="1500"/>
          </a:p>
        </p:txBody>
      </p:sp>
      <p:sp>
        <p:nvSpPr>
          <p:cNvPr id="6" name="Content Placeholder 2"/>
          <p:cNvSpPr>
            <a:spLocks noGrp="1"/>
          </p:cNvSpPr>
          <p:nvPr>
            <p:ph idx="1"/>
          </p:nvPr>
        </p:nvSpPr>
        <p:spPr>
          <a:xfrm>
            <a:off x="457200" y="1447800"/>
            <a:ext cx="8412480" cy="4953000"/>
          </a:xfrm>
        </p:spPr>
        <p:txBody>
          <a:bodyPr/>
          <a:lstStyle/>
          <a:p>
            <a:pPr lvl="1"/>
            <a:r>
              <a:rPr lang="en-US" b="1" dirty="0"/>
              <a:t>Intellectual abilities</a:t>
            </a:r>
            <a:r>
              <a:rPr lang="en-US" dirty="0"/>
              <a:t> include intelligence, memory, the ability to look at problems in unconventional ways, evaluate alternatives and articulate them to others. </a:t>
            </a:r>
          </a:p>
          <a:p>
            <a:pPr lvl="1"/>
            <a:r>
              <a:rPr lang="en-US" dirty="0"/>
              <a:t>Some people are also better able to engage in </a:t>
            </a:r>
            <a:r>
              <a:rPr lang="en-US" b="1" dirty="0"/>
              <a:t>primary process thinking</a:t>
            </a:r>
            <a:r>
              <a:rPr lang="en-US" dirty="0"/>
              <a:t>, and to rapidly generate many associations or follow </a:t>
            </a:r>
            <a:r>
              <a:rPr lang="en-US" b="1" dirty="0"/>
              <a:t>paths of association</a:t>
            </a:r>
            <a:r>
              <a:rPr lang="en-US" dirty="0"/>
              <a:t> out more steps. </a:t>
            </a:r>
            <a:endParaRPr lang="it-IT" dirty="0"/>
          </a:p>
        </p:txBody>
      </p:sp>
    </p:spTree>
    <p:extLst>
      <p:ext uri="{BB962C8B-B14F-4D97-AF65-F5344CB8AC3E}">
        <p14:creationId xmlns:p14="http://schemas.microsoft.com/office/powerpoint/2010/main" val="1875623595"/>
      </p:ext>
    </p:extLst>
  </p:cSld>
  <p:clrMapOvr>
    <a:masterClrMapping/>
  </p:clrMapOvr>
</p:sld>
</file>

<file path=ppt/theme/theme1.xml><?xml version="1.0" encoding="utf-8"?>
<a:theme xmlns:a="http://schemas.openxmlformats.org/drawingml/2006/main" name="FIRST, BREAK, LAST slides ">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lternate FIRST, BREAK, LAST slide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Plain BODY/MAIN CONTENT">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Red bar footer BODY/MAIN CONTENT">
  <a:themeElements>
    <a:clrScheme name="Custom 38">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214E91"/>
      </a:hlink>
      <a:folHlink>
        <a:srgbClr val="214E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PLAIN Section Divider, Quotes, Callout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RED FOOTER Section Divider, Quotes, Callout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BLUE Section Divider, Quotes, Callout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Plain_APPENDIX">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9.xml><?xml version="1.0" encoding="utf-8"?>
<a:theme xmlns:a="http://schemas.openxmlformats.org/drawingml/2006/main" name="Red Bar Footer_APPENDIX">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MHHE_Accessible_PPT_Template-v4</Template>
  <TotalTime>2827</TotalTime>
  <Words>3176</Words>
  <Application>Microsoft Macintosh PowerPoint</Application>
  <PresentationFormat>Presentazione su schermo (4:3)</PresentationFormat>
  <Paragraphs>266</Paragraphs>
  <Slides>52</Slides>
  <Notes>16</Notes>
  <HiddenSlides>0</HiddenSlides>
  <MMClips>0</MMClips>
  <ScaleCrop>false</ScaleCrop>
  <HeadingPairs>
    <vt:vector size="6" baseType="variant">
      <vt:variant>
        <vt:lpstr>Caratteri utilizzati</vt:lpstr>
      </vt:variant>
      <vt:variant>
        <vt:i4>6</vt:i4>
      </vt:variant>
      <vt:variant>
        <vt:lpstr>Tema</vt:lpstr>
      </vt:variant>
      <vt:variant>
        <vt:i4>9</vt:i4>
      </vt:variant>
      <vt:variant>
        <vt:lpstr>Titoli diapositive</vt:lpstr>
      </vt:variant>
      <vt:variant>
        <vt:i4>52</vt:i4>
      </vt:variant>
    </vt:vector>
  </HeadingPairs>
  <TitlesOfParts>
    <vt:vector size="67" baseType="lpstr">
      <vt:lpstr>Arial</vt:lpstr>
      <vt:lpstr>ArumSans Bd</vt:lpstr>
      <vt:lpstr>ArumSans Bold</vt:lpstr>
      <vt:lpstr>ArumSans Regular</vt:lpstr>
      <vt:lpstr>Calibri</vt:lpstr>
      <vt:lpstr>Vectipede Rg</vt:lpstr>
      <vt:lpstr>FIRST, BREAK, LAST slides </vt:lpstr>
      <vt:lpstr>Alternate FIRST, BREAK, LAST slides</vt:lpstr>
      <vt:lpstr>Plain BODY/MAIN CONTENT</vt:lpstr>
      <vt:lpstr>Red bar footer BODY/MAIN CONTENT</vt:lpstr>
      <vt:lpstr>PLAIN Section Divider, Quotes, Callouts</vt:lpstr>
      <vt:lpstr>RED FOOTER Section Divider, Quotes, Callouts</vt:lpstr>
      <vt:lpstr>BLUE Section Divider, Quotes, Callouts</vt:lpstr>
      <vt:lpstr>Plain_APPENDIX</vt:lpstr>
      <vt:lpstr>Red Bar Footer_APPENDIX</vt:lpstr>
      <vt:lpstr>STRATEGIC MANAGEMENT OF Technological Innovation Sixth Edition</vt:lpstr>
      <vt:lpstr>Presentazione standard di PowerPoint</vt:lpstr>
      <vt:lpstr>Sources of Innovation</vt:lpstr>
      <vt:lpstr>Sources of Innovation</vt:lpstr>
      <vt:lpstr>Overview</vt:lpstr>
      <vt:lpstr>Creativity </vt:lpstr>
      <vt:lpstr>Creativity</vt:lpstr>
      <vt:lpstr>1. Individual Creativity </vt:lpstr>
      <vt:lpstr>Intellectual abilities</vt:lpstr>
      <vt:lpstr>Knowledge </vt:lpstr>
      <vt:lpstr>Personality </vt:lpstr>
      <vt:lpstr>Motivation</vt:lpstr>
      <vt:lpstr>2. Organizational Creativity </vt:lpstr>
      <vt:lpstr>2. Organizational Creativity </vt:lpstr>
      <vt:lpstr>2. Organizational Creativity </vt:lpstr>
      <vt:lpstr>Theory in Action 1</vt:lpstr>
      <vt:lpstr>2. Organizational Creativity </vt:lpstr>
      <vt:lpstr>Translating Creativity into Innovation</vt:lpstr>
      <vt:lpstr>Who are the inventors? </vt:lpstr>
      <vt:lpstr>Theory in Action 2</vt:lpstr>
      <vt:lpstr>Dean Kamen</vt:lpstr>
      <vt:lpstr>Innovation by Users </vt:lpstr>
      <vt:lpstr>Research and Development by Firms </vt:lpstr>
      <vt:lpstr>Research and Development by Firms </vt:lpstr>
      <vt:lpstr>Firm Linkages with Customers, Suppliers, Competitors, and Complementors</vt:lpstr>
      <vt:lpstr>Firm Linkages with Customers, Suppliers, Competitors, and Complementors</vt:lpstr>
      <vt:lpstr>Firm Linkages with Customers, Suppliers, Competitors, and Complementors</vt:lpstr>
      <vt:lpstr>Firm Linkages with Customers, Suppliers, Competitors, and Complementors</vt:lpstr>
      <vt:lpstr>Firm Linkages with Customers, Suppliers, Competitors, and Complementors</vt:lpstr>
      <vt:lpstr>Firm Linkages with Customers, Suppliers, Competitors, and Complementors </vt:lpstr>
      <vt:lpstr>Universities </vt:lpstr>
      <vt:lpstr>Government-Funded Research.</vt:lpstr>
      <vt:lpstr>Total R&amp;D Expenditures and Percent of R&amp;D Funds by Performing Sector, by Country 2015</vt:lpstr>
      <vt:lpstr>Government-Funded Research.</vt:lpstr>
      <vt:lpstr>A science and technological park</vt:lpstr>
      <vt:lpstr>Private Nonprofit Organizations </vt:lpstr>
      <vt:lpstr>Innovation in Collaborative Networks 1</vt:lpstr>
      <vt:lpstr>Innovation in Collaborative Networks 1</vt:lpstr>
      <vt:lpstr>Innovation in Collaborative Networks 2</vt:lpstr>
      <vt:lpstr>Innovation in Collaborative Networks 2</vt:lpstr>
      <vt:lpstr>Technology Clusters :</vt:lpstr>
      <vt:lpstr>Technology Clusters :</vt:lpstr>
      <vt:lpstr>Technology Clusters : agglomeration economies</vt:lpstr>
      <vt:lpstr>Technology Clusters: negative effects</vt:lpstr>
      <vt:lpstr>Technology Clusters : some factors</vt:lpstr>
      <vt:lpstr>Technological spillovers</vt:lpstr>
      <vt:lpstr>Knowledge Brokers</vt:lpstr>
      <vt:lpstr>Presentazione standard di PowerPoint</vt:lpstr>
      <vt:lpstr>Knowledge Brokers</vt:lpstr>
      <vt:lpstr>Innovation in Collaborative Networks </vt:lpstr>
      <vt:lpstr>The Rise of “Clean Meat” </vt:lpstr>
      <vt:lpstr>Discussion Questions</vt:lpstr>
    </vt:vector>
  </TitlesOfParts>
  <Company>The McGraw-Hill Companies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Start With 1 of These Slides</dc:title>
  <dc:creator>Hahn, Sandra</dc:creator>
  <cp:lastModifiedBy>Caldari Katia</cp:lastModifiedBy>
  <cp:revision>469</cp:revision>
  <dcterms:created xsi:type="dcterms:W3CDTF">2017-12-05T17:18:18Z</dcterms:created>
  <dcterms:modified xsi:type="dcterms:W3CDTF">2021-10-01T08:28:16Z</dcterms:modified>
</cp:coreProperties>
</file>