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73" r:id="rId2"/>
    <p:sldId id="274" r:id="rId3"/>
    <p:sldId id="275" r:id="rId4"/>
    <p:sldId id="276" r:id="rId5"/>
    <p:sldId id="277" r:id="rId6"/>
    <p:sldId id="278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4"/>
  </p:normalViewPr>
  <p:slideViewPr>
    <p:cSldViewPr snapToGrid="0">
      <p:cViewPr varScale="1">
        <p:scale>
          <a:sx n="165" d="100"/>
          <a:sy n="165" d="100"/>
        </p:scale>
        <p:origin x="66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6dbe235fdc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6dbe235fdc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6dbe235fdc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" name="Google Shape;167;g16dbe235fdc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g16f4ffd41b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3" name="Google Shape;173;g16f4ffd41b5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16f4ffd41b5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16f4ffd41b5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16f4ffd41b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5" name="Google Shape;185;g16f4ffd41b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6f4ffd41b5_0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1" name="Google Shape;191;g16f4ffd41b5_0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Shield of Privacy: which limits? The Proportionality Scrutiny</a:t>
            </a:r>
            <a:endParaRPr/>
          </a:p>
        </p:txBody>
      </p:sp>
      <p:sp>
        <p:nvSpPr>
          <p:cNvPr id="164" name="Google Shape;164;p30"/>
          <p:cNvSpPr txBox="1">
            <a:spLocks noGrp="1"/>
          </p:cNvSpPr>
          <p:nvPr>
            <p:ph type="body" idx="1"/>
          </p:nvPr>
        </p:nvSpPr>
        <p:spPr>
          <a:xfrm>
            <a:off x="311700" y="1438675"/>
            <a:ext cx="8520600" cy="313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Other interests can prevail over privacy–it depends on the jurisdiction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(es. Intellectual property)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Proportionality scrutiny: it is a means to assess the legitimacy of a solution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3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structure of proportionality</a:t>
            </a:r>
            <a:endParaRPr/>
          </a:p>
        </p:txBody>
      </p:sp>
      <p:sp>
        <p:nvSpPr>
          <p:cNvPr id="170" name="Google Shape;170;p3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it"/>
              <a:t>Is the goal of a measure lawful?</a:t>
            </a:r>
            <a:endParaRPr/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it"/>
              <a:t>Does the measure truly pursue the goal it purports to pursue?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it"/>
              <a:t>Is the measure the least restrictive means to achieve the goal?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/>
          </a:p>
          <a:p>
            <a:pPr marL="457200" lvl="0" indent="-342900" algn="l" rtl="0">
              <a:spcBef>
                <a:spcPts val="1200"/>
              </a:spcBef>
              <a:spcAft>
                <a:spcPts val="0"/>
              </a:spcAft>
              <a:buSzPts val="1800"/>
              <a:buAutoNum type="arabicPeriod"/>
            </a:pPr>
            <a:r>
              <a:rPr lang="it"/>
              <a:t>Do the benefits outweigh the damages?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3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Why the Proportionality Test is so important?	</a:t>
            </a:r>
            <a:endParaRPr/>
          </a:p>
        </p:txBody>
      </p:sp>
      <p:sp>
        <p:nvSpPr>
          <p:cNvPr id="176" name="Google Shape;176;p3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It shapes judicial assessments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It forces parliaments and executives to incorporate the proportionality analysis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It allows authorities without democratic legitimacy to address political issues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It incorporates technical considerations into legal analysis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It pushes private companies that deal with data to incorporate privacy analyiss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An Example: Costeja Gonzalez v. Google Spain</a:t>
            </a:r>
            <a:endParaRPr/>
          </a:p>
        </p:txBody>
      </p:sp>
      <p:sp>
        <p:nvSpPr>
          <p:cNvPr id="182" name="Google Shape;182;p3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Google publishes results and ranks them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Costeja Gonzalez complains that by publishing old information about him it is damaging his reputation and privacy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“Right to be Forgotten” is born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The “Right to be Forgotten” requires a proportionality assessment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Legal &amp; Technical Problems</a:t>
            </a:r>
            <a:endParaRPr/>
          </a:p>
        </p:txBody>
      </p:sp>
      <p:sp>
        <p:nvSpPr>
          <p:cNvPr id="188" name="Google Shape;188;p3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How do you translate a proportionality assessment into google search?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Can you review it? The problem of “gaming the system”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problem of intellectual property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The more you use privacy, the more boring the Internet becomes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3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Importance of Privacy Design and of Going Beyond It</a:t>
            </a:r>
            <a:endParaRPr/>
          </a:p>
        </p:txBody>
      </p:sp>
      <p:sp>
        <p:nvSpPr>
          <p:cNvPr id="194" name="Google Shape;194;p3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"/>
              <a:t>The time-consuming privacy protection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Information as cost and resource: the market and the burden of data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consequence of the “opting in system” 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it"/>
              <a:t>The Healthcare Conundrum</a:t>
            </a:r>
            <a:endParaRPr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it"/>
              <a:t>The AI Act: going beyond privacy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281</Words>
  <Application>Microsoft Macintosh PowerPoint</Application>
  <PresentationFormat>Presentazione su schermo (16:9)</PresentationFormat>
  <Paragraphs>34</Paragraphs>
  <Slides>6</Slides>
  <Notes>6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8" baseType="lpstr">
      <vt:lpstr>Arial</vt:lpstr>
      <vt:lpstr>Simple Light</vt:lpstr>
      <vt:lpstr>The Shield of Privacy: which limits? The Proportionality Scrutiny</vt:lpstr>
      <vt:lpstr>The structure of proportionality</vt:lpstr>
      <vt:lpstr>Why the Proportionality Test is so important? </vt:lpstr>
      <vt:lpstr>An Example: Costeja Gonzalez v. Google Spain</vt:lpstr>
      <vt:lpstr>Legal &amp; Technical Problems</vt:lpstr>
      <vt:lpstr>The Importance of Privacy Design and of Going Beyond It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Shield of Privacy: which limits? The Proportionality Scrutiny</dc:title>
  <cp:lastModifiedBy>Microsoft Office User</cp:lastModifiedBy>
  <cp:revision>1</cp:revision>
  <dcterms:modified xsi:type="dcterms:W3CDTF">2022-10-20T09:53:26Z</dcterms:modified>
</cp:coreProperties>
</file>