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6dbe235fd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6dbe235fd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6dbe235fd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6dbe235fd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6f4ffd41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6f4ffd41b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6f4ffd41b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6f4ffd41b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6f4ffd41b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6f4ffd41b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6f4ffd41b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6f4ffd41b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Shield of Privacy: which limits? The Proportionality Scrutiny</a:t>
            </a:r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311700" y="1438675"/>
            <a:ext cx="8520600" cy="313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Other interests can prevail over privacy–it depends on the jurisdiction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(es. Intellectual property)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Proportionality scrutiny: it is a means to assess the legitimacy of a solution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structure of proportionality</a:t>
            </a:r>
            <a:endParaRPr/>
          </a:p>
        </p:txBody>
      </p:sp>
      <p:sp>
        <p:nvSpPr>
          <p:cNvPr id="170" name="Google Shape;170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Is the goal of a measure lawful?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Does the measure truly pursue the goal it purports to pursue?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Is the measure the least restrictive means to achieve the goal?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Do the benefits outweigh the damages?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Why the Proportionality Test is so important?	</a:t>
            </a:r>
            <a:endParaRPr/>
          </a:p>
        </p:txBody>
      </p:sp>
      <p:sp>
        <p:nvSpPr>
          <p:cNvPr id="176" name="Google Shape;176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It shapes judicial assessments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It forces parliaments and executives to incorporate the proportionality analysis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It allows authorities without democratic legitimacy to address political issues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It incorporates technical considerations into legal analysis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It pushes private companies that deal with data to incorporate privacy analyiss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An Example: Costeja Gonzalez v. Google Spain</a:t>
            </a:r>
            <a:endParaRPr/>
          </a:p>
        </p:txBody>
      </p:sp>
      <p:sp>
        <p:nvSpPr>
          <p:cNvPr id="182" name="Google Shape;182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Google publishes results and ranks them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Costeja Gonzalez complains that by publishing old information about him it is damaging his reputation and privacy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The “Right to be Forgotten” is born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The “Right to be Forgotten” requires a proportionality assessment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Legal &amp; Technical Problems</a:t>
            </a:r>
            <a:endParaRPr/>
          </a:p>
        </p:txBody>
      </p:sp>
      <p:sp>
        <p:nvSpPr>
          <p:cNvPr id="188" name="Google Shape;188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How do you translate a proportionality assessment into google search?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Can you review it? The problem of “gaming the system”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The problem of intellectual property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The more you use privacy, the more boring the Internet becomes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Importance of Privacy Design and of Going Beyond It</a:t>
            </a:r>
            <a:endParaRPr/>
          </a:p>
        </p:txBody>
      </p:sp>
      <p:sp>
        <p:nvSpPr>
          <p:cNvPr id="194" name="Google Shape;194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time-consuming privacy protection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Information as cost and resource: the market and the burden of data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The consequence of the “opting in system”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The Healthcare Conundrum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The AI Act: going beyond privacy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Macintosh PowerPoint</Application>
  <PresentationFormat>Presentazione su schermo (16:9)</PresentationFormat>
  <Paragraphs>34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The Shield of Privacy: which limits? The Proportionality Scrutiny</vt:lpstr>
      <vt:lpstr>The structure of proportionality</vt:lpstr>
      <vt:lpstr>Why the Proportionality Test is so important? </vt:lpstr>
      <vt:lpstr>An Example: Costeja Gonzalez v. Google Spain</vt:lpstr>
      <vt:lpstr>Legal &amp; Technical Problems</vt:lpstr>
      <vt:lpstr>The Importance of Privacy Design and of Going Beyond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Shield of Privacy: which limits? The Proportionality Scrutiny</dc:title>
  <cp:lastModifiedBy>Microsoft Office User</cp:lastModifiedBy>
  <cp:revision>1</cp:revision>
  <dcterms:modified xsi:type="dcterms:W3CDTF">2022-10-20T09:53:26Z</dcterms:modified>
</cp:coreProperties>
</file>