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73" r:id="rId2"/>
    <p:sldId id="274" r:id="rId3"/>
    <p:sldId id="275" r:id="rId4"/>
    <p:sldId id="276" r:id="rId5"/>
    <p:sldId id="277" r:id="rId6"/>
    <p:sldId id="278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 varScale="1">
        <p:scale>
          <a:sx n="165" d="100"/>
          <a:sy n="165" d="100"/>
        </p:scale>
        <p:origin x="66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6dbe235fd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6dbe235fd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6dbe235fd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6dbe235fdc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6f4ffd41b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6f4ffd41b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6f4ffd41b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6f4ffd41b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6f4ffd41b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6f4ffd41b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6f4ffd41b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6f4ffd41b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Shield of Privacy: which limits? The Proportionality Scrutiny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body" idx="1"/>
          </p:nvPr>
        </p:nvSpPr>
        <p:spPr>
          <a:xfrm>
            <a:off x="311700" y="1438675"/>
            <a:ext cx="8520600" cy="31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Other interests can prevail over privacy–it depends on the jurisdiction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(es. Intellectual property)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/>
              <a:t>Proportionality scrutiny: it is a means to assess the legitimacy of a solution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structure of proportionality</a:t>
            </a:r>
            <a:endParaRPr/>
          </a:p>
        </p:txBody>
      </p:sp>
      <p:sp>
        <p:nvSpPr>
          <p:cNvPr id="170" name="Google Shape;170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it"/>
              <a:t>Is the goal of a measure lawful?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it"/>
              <a:t>Does the measure truly pursue the goal it purports to pursue?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it"/>
              <a:t>Is the measure the least restrictive means to achieve the goal?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it"/>
              <a:t>Do the benefits outweigh the damages?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Why the Proportionality Test is so important?	</a:t>
            </a:r>
            <a:endParaRPr/>
          </a:p>
        </p:txBody>
      </p:sp>
      <p:sp>
        <p:nvSpPr>
          <p:cNvPr id="176" name="Google Shape;176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It shapes judicial assessments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It forces parliaments and executives to incorporate the proportionality analysis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It allows authorities without democratic legitimacy to address political issues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It incorporates technical considerations into legal analysis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/>
              <a:t>It pushes private companies that deal with data to incorporate privacy analyiss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An Example: Costeja Gonzalez v. Google Spain</a:t>
            </a:r>
            <a:endParaRPr/>
          </a:p>
        </p:txBody>
      </p:sp>
      <p:sp>
        <p:nvSpPr>
          <p:cNvPr id="182" name="Google Shape;182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Google publishes results and ranks them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Costeja Gonzalez complains that by publishing old information about him it is damaging his reputation and privacy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The “Right to be Forgotten” is born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/>
              <a:t>The “Right to be Forgotten” requires a proportionality assessment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Legal &amp; Technical Problems</a:t>
            </a:r>
            <a:endParaRPr/>
          </a:p>
        </p:txBody>
      </p:sp>
      <p:sp>
        <p:nvSpPr>
          <p:cNvPr id="188" name="Google Shape;188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How do you translate a proportionality assessment into google search?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Can you review it? The problem of “gaming the system”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The problem of intellectual property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/>
              <a:t>The more you use privacy, the more boring the Internet becomes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Importance of Privacy Design and of Going Beyond It</a:t>
            </a:r>
            <a:endParaRPr/>
          </a:p>
        </p:txBody>
      </p:sp>
      <p:sp>
        <p:nvSpPr>
          <p:cNvPr id="194" name="Google Shape;194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The time-consuming privacy protection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Information as cost and resource: the market and the burden of data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The consequence of the “opting in system”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The Healthcare Conundrum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it"/>
              <a:t>The AI Act: going beyond privacy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</Words>
  <Application>Microsoft Macintosh PowerPoint</Application>
  <PresentationFormat>Presentazione su schermo (16:9)</PresentationFormat>
  <Paragraphs>34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The Shield of Privacy: which limits? The Proportionality Scrutiny</vt:lpstr>
      <vt:lpstr>The structure of proportionality</vt:lpstr>
      <vt:lpstr>Why the Proportionality Test is so important? </vt:lpstr>
      <vt:lpstr>An Example: Costeja Gonzalez v. Google Spain</vt:lpstr>
      <vt:lpstr>Legal &amp; Technical Problems</vt:lpstr>
      <vt:lpstr>The Importance of Privacy Design and of Going Beyond 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Shield of Privacy: which limits? The Proportionality Scrutiny</dc:title>
  <cp:lastModifiedBy>Microsoft Office User</cp:lastModifiedBy>
  <cp:revision>1</cp:revision>
  <dcterms:modified xsi:type="dcterms:W3CDTF">2022-10-20T09:53:26Z</dcterms:modified>
</cp:coreProperties>
</file>