
<file path=[Content_Types].xml><?xml version="1.0" encoding="utf-8"?>
<Types xmlns="http://schemas.openxmlformats.org/package/2006/content-types">
  <Default Extension="png" ContentType="image/png"/>
  <Default Extension="wmf" ContentType="image/x-wmf"/>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0" r:id="rId1"/>
  </p:sldMasterIdLst>
  <p:notesMasterIdLst>
    <p:notesMasterId r:id="rId34"/>
  </p:notesMasterIdLst>
  <p:handoutMasterIdLst>
    <p:handoutMasterId r:id="rId35"/>
  </p:handoutMasterIdLst>
  <p:sldIdLst>
    <p:sldId id="405" r:id="rId2"/>
    <p:sldId id="427" r:id="rId3"/>
    <p:sldId id="606" r:id="rId4"/>
    <p:sldId id="612" r:id="rId5"/>
    <p:sldId id="608" r:id="rId6"/>
    <p:sldId id="611" r:id="rId7"/>
    <p:sldId id="638" r:id="rId8"/>
    <p:sldId id="637" r:id="rId9"/>
    <p:sldId id="613" r:id="rId10"/>
    <p:sldId id="614" r:id="rId11"/>
    <p:sldId id="628" r:id="rId12"/>
    <p:sldId id="629" r:id="rId13"/>
    <p:sldId id="630" r:id="rId14"/>
    <p:sldId id="642" r:id="rId15"/>
    <p:sldId id="639" r:id="rId16"/>
    <p:sldId id="640" r:id="rId17"/>
    <p:sldId id="631" r:id="rId18"/>
    <p:sldId id="645" r:id="rId19"/>
    <p:sldId id="646" r:id="rId20"/>
    <p:sldId id="647" r:id="rId21"/>
    <p:sldId id="648" r:id="rId22"/>
    <p:sldId id="649" r:id="rId23"/>
    <p:sldId id="643" r:id="rId24"/>
    <p:sldId id="644" r:id="rId25"/>
    <p:sldId id="632" r:id="rId26"/>
    <p:sldId id="650" r:id="rId27"/>
    <p:sldId id="633" r:id="rId28"/>
    <p:sldId id="651" r:id="rId29"/>
    <p:sldId id="652" r:id="rId30"/>
    <p:sldId id="653" r:id="rId31"/>
    <p:sldId id="635" r:id="rId32"/>
    <p:sldId id="636" r:id="rId33"/>
  </p:sldIdLst>
  <p:sldSz cx="9144000" cy="6858000" type="overhead"/>
  <p:notesSz cx="6669088" cy="9928225"/>
  <p:defaultTextStyle>
    <a:defPPr>
      <a:defRPr lang="en-US"/>
    </a:defPPr>
    <a:lvl1pPr algn="l" rtl="0" fontAlgn="base">
      <a:spcBef>
        <a:spcPct val="0"/>
      </a:spcBef>
      <a:spcAft>
        <a:spcPct val="0"/>
      </a:spcAft>
      <a:defRPr sz="2800" kern="1200">
        <a:solidFill>
          <a:schemeClr val="tx1"/>
        </a:solidFill>
        <a:latin typeface="Tahoma" pitchFamily="34" charset="0"/>
        <a:ea typeface="+mn-ea"/>
        <a:cs typeface="+mn-cs"/>
      </a:defRPr>
    </a:lvl1pPr>
    <a:lvl2pPr marL="457200" algn="l" rtl="0" fontAlgn="base">
      <a:spcBef>
        <a:spcPct val="0"/>
      </a:spcBef>
      <a:spcAft>
        <a:spcPct val="0"/>
      </a:spcAft>
      <a:defRPr sz="2800" kern="1200">
        <a:solidFill>
          <a:schemeClr val="tx1"/>
        </a:solidFill>
        <a:latin typeface="Tahoma" pitchFamily="34" charset="0"/>
        <a:ea typeface="+mn-ea"/>
        <a:cs typeface="+mn-cs"/>
      </a:defRPr>
    </a:lvl2pPr>
    <a:lvl3pPr marL="914400" algn="l" rtl="0" fontAlgn="base">
      <a:spcBef>
        <a:spcPct val="0"/>
      </a:spcBef>
      <a:spcAft>
        <a:spcPct val="0"/>
      </a:spcAft>
      <a:defRPr sz="2800" kern="1200">
        <a:solidFill>
          <a:schemeClr val="tx1"/>
        </a:solidFill>
        <a:latin typeface="Tahoma" pitchFamily="34" charset="0"/>
        <a:ea typeface="+mn-ea"/>
        <a:cs typeface="+mn-cs"/>
      </a:defRPr>
    </a:lvl3pPr>
    <a:lvl4pPr marL="1371600" algn="l" rtl="0" fontAlgn="base">
      <a:spcBef>
        <a:spcPct val="0"/>
      </a:spcBef>
      <a:spcAft>
        <a:spcPct val="0"/>
      </a:spcAft>
      <a:defRPr sz="2800" kern="1200">
        <a:solidFill>
          <a:schemeClr val="tx1"/>
        </a:solidFill>
        <a:latin typeface="Tahoma" pitchFamily="34" charset="0"/>
        <a:ea typeface="+mn-ea"/>
        <a:cs typeface="+mn-cs"/>
      </a:defRPr>
    </a:lvl4pPr>
    <a:lvl5pPr marL="1828800" algn="l" rtl="0" fontAlgn="base">
      <a:spcBef>
        <a:spcPct val="0"/>
      </a:spcBef>
      <a:spcAft>
        <a:spcPct val="0"/>
      </a:spcAft>
      <a:defRPr sz="2800" kern="1200">
        <a:solidFill>
          <a:schemeClr val="tx1"/>
        </a:solidFill>
        <a:latin typeface="Tahoma" pitchFamily="34" charset="0"/>
        <a:ea typeface="+mn-ea"/>
        <a:cs typeface="+mn-cs"/>
      </a:defRPr>
    </a:lvl5pPr>
    <a:lvl6pPr marL="2286000" algn="l" defTabSz="914400" rtl="0" eaLnBrk="1" latinLnBrk="0" hangingPunct="1">
      <a:defRPr sz="2800" kern="1200">
        <a:solidFill>
          <a:schemeClr val="tx1"/>
        </a:solidFill>
        <a:latin typeface="Tahoma" pitchFamily="34" charset="0"/>
        <a:ea typeface="+mn-ea"/>
        <a:cs typeface="+mn-cs"/>
      </a:defRPr>
    </a:lvl6pPr>
    <a:lvl7pPr marL="2743200" algn="l" defTabSz="914400" rtl="0" eaLnBrk="1" latinLnBrk="0" hangingPunct="1">
      <a:defRPr sz="2800" kern="1200">
        <a:solidFill>
          <a:schemeClr val="tx1"/>
        </a:solidFill>
        <a:latin typeface="Tahoma" pitchFamily="34" charset="0"/>
        <a:ea typeface="+mn-ea"/>
        <a:cs typeface="+mn-cs"/>
      </a:defRPr>
    </a:lvl7pPr>
    <a:lvl8pPr marL="3200400" algn="l" defTabSz="914400" rtl="0" eaLnBrk="1" latinLnBrk="0" hangingPunct="1">
      <a:defRPr sz="2800" kern="1200">
        <a:solidFill>
          <a:schemeClr val="tx1"/>
        </a:solidFill>
        <a:latin typeface="Tahoma" pitchFamily="34" charset="0"/>
        <a:ea typeface="+mn-ea"/>
        <a:cs typeface="+mn-cs"/>
      </a:defRPr>
    </a:lvl8pPr>
    <a:lvl9pPr marL="3657600" algn="l" defTabSz="914400" rtl="0" eaLnBrk="1" latinLnBrk="0" hangingPunct="1">
      <a:defRPr sz="2800" kern="1200">
        <a:solidFill>
          <a:schemeClr val="tx1"/>
        </a:solidFill>
        <a:latin typeface="Tahoma"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27">
          <p15:clr>
            <a:srgbClr val="A4A3A4"/>
          </p15:clr>
        </p15:guide>
        <p15:guide id="2" pos="210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9933"/>
    <a:srgbClr val="3399FF"/>
    <a:srgbClr val="993366"/>
    <a:srgbClr val="990033"/>
    <a:srgbClr val="6699FF"/>
    <a:srgbClr val="FFFF66"/>
    <a:srgbClr val="CCFF66"/>
    <a:srgbClr val="FF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C083E6E3-FA7D-4D7B-A595-EF9225AFEA82}" styleName="Stile chiaro 1 - Colore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0E3FDE45-AF77-4B5C-9715-49D594BDF05E}" styleName="Stile chiaro 1 - Colore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D27102A9-8310-4765-A935-A1911B00CA55}" styleName="Stile chiaro 1 - Colore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131" autoAdjust="0"/>
    <p:restoredTop sz="96644" autoAdjust="0"/>
  </p:normalViewPr>
  <p:slideViewPr>
    <p:cSldViewPr>
      <p:cViewPr varScale="1">
        <p:scale>
          <a:sx n="63" d="100"/>
          <a:sy n="63" d="100"/>
        </p:scale>
        <p:origin x="1614" y="6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1056"/>
    </p:cViewPr>
  </p:sorterViewPr>
  <p:notesViewPr>
    <p:cSldViewPr>
      <p:cViewPr>
        <p:scale>
          <a:sx n="100" d="100"/>
          <a:sy n="100" d="100"/>
        </p:scale>
        <p:origin x="-924" y="-60"/>
      </p:cViewPr>
      <p:guideLst>
        <p:guide orient="horz" pos="3127"/>
        <p:guide pos="2101"/>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handoutMaster" Target="handoutMasters/handoutMaster1.xml"/><Relationship Id="rId8" Type="http://schemas.openxmlformats.org/officeDocument/2006/relationships/slide" Target="slides/slide7.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410" name="Rectangle 2"/>
          <p:cNvSpPr>
            <a:spLocks noGrp="1" noChangeArrowheads="1"/>
          </p:cNvSpPr>
          <p:nvPr>
            <p:ph type="hdr" sz="quarter"/>
          </p:nvPr>
        </p:nvSpPr>
        <p:spPr bwMode="auto">
          <a:xfrm>
            <a:off x="1" y="0"/>
            <a:ext cx="2890415" cy="495930"/>
          </a:xfrm>
          <a:prstGeom prst="rect">
            <a:avLst/>
          </a:prstGeom>
          <a:noFill/>
          <a:ln w="9525">
            <a:noFill/>
            <a:miter lim="800000"/>
            <a:headEnd/>
            <a:tailEnd/>
          </a:ln>
          <a:effectLst/>
        </p:spPr>
        <p:txBody>
          <a:bodyPr vert="horz" wrap="square" lIns="91411" tIns="45706" rIns="91411" bIns="45706" numCol="1" anchor="t" anchorCtr="0" compatLnSpc="1">
            <a:prstTxWarp prst="textNoShape">
              <a:avLst/>
            </a:prstTxWarp>
          </a:bodyPr>
          <a:lstStyle>
            <a:lvl1pPr defTabSz="914316" eaLnBrk="0" hangingPunct="0">
              <a:defRPr sz="1200">
                <a:latin typeface="Times New Roman" pitchFamily="18" charset="0"/>
              </a:defRPr>
            </a:lvl1pPr>
          </a:lstStyle>
          <a:p>
            <a:pPr>
              <a:defRPr/>
            </a:pPr>
            <a:endParaRPr lang="it-IT"/>
          </a:p>
        </p:txBody>
      </p:sp>
      <p:sp>
        <p:nvSpPr>
          <p:cNvPr id="17411" name="Rectangle 3"/>
          <p:cNvSpPr>
            <a:spLocks noGrp="1" noChangeArrowheads="1"/>
          </p:cNvSpPr>
          <p:nvPr>
            <p:ph type="dt" sz="quarter" idx="1"/>
          </p:nvPr>
        </p:nvSpPr>
        <p:spPr bwMode="auto">
          <a:xfrm>
            <a:off x="3778673" y="0"/>
            <a:ext cx="2890415" cy="495930"/>
          </a:xfrm>
          <a:prstGeom prst="rect">
            <a:avLst/>
          </a:prstGeom>
          <a:noFill/>
          <a:ln w="9525">
            <a:noFill/>
            <a:miter lim="800000"/>
            <a:headEnd/>
            <a:tailEnd/>
          </a:ln>
          <a:effectLst/>
        </p:spPr>
        <p:txBody>
          <a:bodyPr vert="horz" wrap="square" lIns="91411" tIns="45706" rIns="91411" bIns="45706" numCol="1" anchor="t" anchorCtr="0" compatLnSpc="1">
            <a:prstTxWarp prst="textNoShape">
              <a:avLst/>
            </a:prstTxWarp>
          </a:bodyPr>
          <a:lstStyle>
            <a:lvl1pPr algn="r" defTabSz="914316" eaLnBrk="0" hangingPunct="0">
              <a:defRPr sz="1200">
                <a:latin typeface="Times New Roman" pitchFamily="18" charset="0"/>
              </a:defRPr>
            </a:lvl1pPr>
          </a:lstStyle>
          <a:p>
            <a:pPr>
              <a:defRPr/>
            </a:pPr>
            <a:fld id="{2672B2D8-3D47-4589-B0B4-B7FCB56F6545}" type="datetime1">
              <a:rPr lang="it-IT"/>
              <a:pPr>
                <a:defRPr/>
              </a:pPr>
              <a:t>13/12/2021</a:t>
            </a:fld>
            <a:endParaRPr lang="it-IT"/>
          </a:p>
        </p:txBody>
      </p:sp>
      <p:sp>
        <p:nvSpPr>
          <p:cNvPr id="17412" name="Rectangle 4"/>
          <p:cNvSpPr>
            <a:spLocks noGrp="1" noChangeArrowheads="1"/>
          </p:cNvSpPr>
          <p:nvPr>
            <p:ph type="ftr" sz="quarter" idx="2"/>
          </p:nvPr>
        </p:nvSpPr>
        <p:spPr bwMode="auto">
          <a:xfrm>
            <a:off x="1" y="9432296"/>
            <a:ext cx="2890415" cy="495929"/>
          </a:xfrm>
          <a:prstGeom prst="rect">
            <a:avLst/>
          </a:prstGeom>
          <a:noFill/>
          <a:ln w="9525">
            <a:noFill/>
            <a:miter lim="800000"/>
            <a:headEnd/>
            <a:tailEnd/>
          </a:ln>
          <a:effectLst/>
        </p:spPr>
        <p:txBody>
          <a:bodyPr vert="horz" wrap="square" lIns="91411" tIns="45706" rIns="91411" bIns="45706" numCol="1" anchor="b" anchorCtr="0" compatLnSpc="1">
            <a:prstTxWarp prst="textNoShape">
              <a:avLst/>
            </a:prstTxWarp>
          </a:bodyPr>
          <a:lstStyle>
            <a:lvl1pPr defTabSz="914316" eaLnBrk="0" hangingPunct="0">
              <a:defRPr sz="1200">
                <a:latin typeface="Times New Roman" pitchFamily="18" charset="0"/>
              </a:defRPr>
            </a:lvl1pPr>
          </a:lstStyle>
          <a:p>
            <a:pPr>
              <a:defRPr/>
            </a:pPr>
            <a:r>
              <a:rPr lang="it-IT"/>
              <a:t>Le fonti dei dati in demografia</a:t>
            </a:r>
          </a:p>
        </p:txBody>
      </p:sp>
      <p:sp>
        <p:nvSpPr>
          <p:cNvPr id="17413" name="Rectangle 5"/>
          <p:cNvSpPr>
            <a:spLocks noGrp="1" noChangeArrowheads="1"/>
          </p:cNvSpPr>
          <p:nvPr>
            <p:ph type="sldNum" sz="quarter" idx="3"/>
          </p:nvPr>
        </p:nvSpPr>
        <p:spPr bwMode="auto">
          <a:xfrm>
            <a:off x="3778673" y="9432296"/>
            <a:ext cx="2890415" cy="495929"/>
          </a:xfrm>
          <a:prstGeom prst="rect">
            <a:avLst/>
          </a:prstGeom>
          <a:noFill/>
          <a:ln w="9525">
            <a:noFill/>
            <a:miter lim="800000"/>
            <a:headEnd/>
            <a:tailEnd/>
          </a:ln>
          <a:effectLst/>
        </p:spPr>
        <p:txBody>
          <a:bodyPr vert="horz" wrap="square" lIns="91411" tIns="45706" rIns="91411" bIns="45706" numCol="1" anchor="b" anchorCtr="0" compatLnSpc="1">
            <a:prstTxWarp prst="textNoShape">
              <a:avLst/>
            </a:prstTxWarp>
          </a:bodyPr>
          <a:lstStyle>
            <a:lvl1pPr algn="r" defTabSz="914316" eaLnBrk="0" hangingPunct="0">
              <a:defRPr sz="1200">
                <a:latin typeface="Times New Roman" pitchFamily="18" charset="0"/>
              </a:defRPr>
            </a:lvl1pPr>
          </a:lstStyle>
          <a:p>
            <a:pPr>
              <a:defRPr/>
            </a:pPr>
            <a:fld id="{12777F2E-213C-47E8-B259-B55073DD8DE8}" type="slidenum">
              <a:rPr lang="it-IT"/>
              <a:pPr>
                <a:defRPr/>
              </a:pPr>
              <a:t>‹N›</a:t>
            </a:fld>
            <a:endParaRPr lang="it-IT"/>
          </a:p>
        </p:txBody>
      </p:sp>
    </p:spTree>
    <p:extLst>
      <p:ext uri="{BB962C8B-B14F-4D97-AF65-F5344CB8AC3E}">
        <p14:creationId xmlns:p14="http://schemas.microsoft.com/office/powerpoint/2010/main" val="243495288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362" name="Rectangle 2"/>
          <p:cNvSpPr>
            <a:spLocks noGrp="1" noChangeArrowheads="1"/>
          </p:cNvSpPr>
          <p:nvPr>
            <p:ph type="hdr" sz="quarter"/>
          </p:nvPr>
        </p:nvSpPr>
        <p:spPr bwMode="auto">
          <a:xfrm>
            <a:off x="1" y="0"/>
            <a:ext cx="2890415" cy="495930"/>
          </a:xfrm>
          <a:prstGeom prst="rect">
            <a:avLst/>
          </a:prstGeom>
          <a:noFill/>
          <a:ln w="9525">
            <a:noFill/>
            <a:miter lim="800000"/>
            <a:headEnd/>
            <a:tailEnd/>
          </a:ln>
          <a:effectLst/>
        </p:spPr>
        <p:txBody>
          <a:bodyPr vert="horz" wrap="square" lIns="91411" tIns="45706" rIns="91411" bIns="45706" numCol="1" anchor="t" anchorCtr="0" compatLnSpc="1">
            <a:prstTxWarp prst="textNoShape">
              <a:avLst/>
            </a:prstTxWarp>
          </a:bodyPr>
          <a:lstStyle>
            <a:lvl1pPr defTabSz="914316" eaLnBrk="0" hangingPunct="0">
              <a:defRPr sz="1200">
                <a:latin typeface="Times New Roman" pitchFamily="18" charset="0"/>
              </a:defRPr>
            </a:lvl1pPr>
          </a:lstStyle>
          <a:p>
            <a:pPr>
              <a:defRPr/>
            </a:pPr>
            <a:endParaRPr lang="it-IT"/>
          </a:p>
        </p:txBody>
      </p:sp>
      <p:sp>
        <p:nvSpPr>
          <p:cNvPr id="15363" name="Rectangle 3"/>
          <p:cNvSpPr>
            <a:spLocks noGrp="1" noChangeArrowheads="1"/>
          </p:cNvSpPr>
          <p:nvPr>
            <p:ph type="dt" idx="1"/>
          </p:nvPr>
        </p:nvSpPr>
        <p:spPr bwMode="auto">
          <a:xfrm>
            <a:off x="3778673" y="0"/>
            <a:ext cx="2890415" cy="495930"/>
          </a:xfrm>
          <a:prstGeom prst="rect">
            <a:avLst/>
          </a:prstGeom>
          <a:noFill/>
          <a:ln w="9525">
            <a:noFill/>
            <a:miter lim="800000"/>
            <a:headEnd/>
            <a:tailEnd/>
          </a:ln>
          <a:effectLst/>
        </p:spPr>
        <p:txBody>
          <a:bodyPr vert="horz" wrap="square" lIns="91411" tIns="45706" rIns="91411" bIns="45706" numCol="1" anchor="t" anchorCtr="0" compatLnSpc="1">
            <a:prstTxWarp prst="textNoShape">
              <a:avLst/>
            </a:prstTxWarp>
          </a:bodyPr>
          <a:lstStyle>
            <a:lvl1pPr algn="r" defTabSz="914316" eaLnBrk="0" hangingPunct="0">
              <a:defRPr sz="1200">
                <a:latin typeface="Times New Roman" pitchFamily="18" charset="0"/>
              </a:defRPr>
            </a:lvl1pPr>
          </a:lstStyle>
          <a:p>
            <a:pPr>
              <a:defRPr/>
            </a:pPr>
            <a:fld id="{D096F664-DA16-4770-8BBD-D5986393844B}" type="datetime1">
              <a:rPr lang="it-IT"/>
              <a:pPr>
                <a:defRPr/>
              </a:pPr>
              <a:t>13/12/2021</a:t>
            </a:fld>
            <a:endParaRPr lang="it-IT"/>
          </a:p>
        </p:txBody>
      </p:sp>
      <p:sp>
        <p:nvSpPr>
          <p:cNvPr id="18436" name="Rectangle 4"/>
          <p:cNvSpPr>
            <a:spLocks noGrp="1" noRot="1" noChangeAspect="1" noChangeArrowheads="1" noTextEdit="1"/>
          </p:cNvSpPr>
          <p:nvPr>
            <p:ph type="sldImg" idx="2"/>
          </p:nvPr>
        </p:nvSpPr>
        <p:spPr bwMode="auto">
          <a:xfrm>
            <a:off x="852488" y="744538"/>
            <a:ext cx="4964112" cy="3724275"/>
          </a:xfrm>
          <a:prstGeom prst="rect">
            <a:avLst/>
          </a:prstGeom>
          <a:noFill/>
          <a:ln w="9525">
            <a:solidFill>
              <a:srgbClr val="000000"/>
            </a:solidFill>
            <a:miter lim="800000"/>
            <a:headEnd/>
            <a:tailEnd/>
          </a:ln>
        </p:spPr>
      </p:sp>
      <p:sp>
        <p:nvSpPr>
          <p:cNvPr id="15365" name="Rectangle 5"/>
          <p:cNvSpPr>
            <a:spLocks noGrp="1" noChangeArrowheads="1"/>
          </p:cNvSpPr>
          <p:nvPr>
            <p:ph type="body" sz="quarter" idx="3"/>
          </p:nvPr>
        </p:nvSpPr>
        <p:spPr bwMode="auto">
          <a:xfrm>
            <a:off x="889848" y="4715345"/>
            <a:ext cx="4889393" cy="4468183"/>
          </a:xfrm>
          <a:prstGeom prst="rect">
            <a:avLst/>
          </a:prstGeom>
          <a:noFill/>
          <a:ln w="9525">
            <a:noFill/>
            <a:miter lim="800000"/>
            <a:headEnd/>
            <a:tailEnd/>
          </a:ln>
          <a:effectLst/>
        </p:spPr>
        <p:txBody>
          <a:bodyPr vert="horz" wrap="square" lIns="91411" tIns="45706" rIns="91411" bIns="45706" numCol="1" anchor="t" anchorCtr="0" compatLnSpc="1">
            <a:prstTxWarp prst="textNoShape">
              <a:avLst/>
            </a:prstTxWarp>
          </a:bodyPr>
          <a:lstStyle/>
          <a:p>
            <a:pPr lvl="0"/>
            <a:r>
              <a:rPr lang="it-IT" noProof="0" smtClean="0"/>
              <a:t>Fare clic per modificare gli stili del testo dello schema</a:t>
            </a:r>
          </a:p>
          <a:p>
            <a:pPr lvl="1"/>
            <a:r>
              <a:rPr lang="it-IT" noProof="0" smtClean="0"/>
              <a:t>Secondo livello</a:t>
            </a:r>
          </a:p>
          <a:p>
            <a:pPr lvl="2"/>
            <a:r>
              <a:rPr lang="it-IT" noProof="0" smtClean="0"/>
              <a:t>Terzo livello</a:t>
            </a:r>
          </a:p>
          <a:p>
            <a:pPr lvl="3"/>
            <a:r>
              <a:rPr lang="it-IT" noProof="0" smtClean="0"/>
              <a:t>Quarto livello</a:t>
            </a:r>
          </a:p>
          <a:p>
            <a:pPr lvl="4"/>
            <a:r>
              <a:rPr lang="it-IT" noProof="0" smtClean="0"/>
              <a:t>Quinto livello</a:t>
            </a:r>
          </a:p>
        </p:txBody>
      </p:sp>
      <p:sp>
        <p:nvSpPr>
          <p:cNvPr id="15366" name="Rectangle 6"/>
          <p:cNvSpPr>
            <a:spLocks noGrp="1" noChangeArrowheads="1"/>
          </p:cNvSpPr>
          <p:nvPr>
            <p:ph type="ftr" sz="quarter" idx="4"/>
          </p:nvPr>
        </p:nvSpPr>
        <p:spPr bwMode="auto">
          <a:xfrm>
            <a:off x="1" y="9432296"/>
            <a:ext cx="2890415" cy="495929"/>
          </a:xfrm>
          <a:prstGeom prst="rect">
            <a:avLst/>
          </a:prstGeom>
          <a:noFill/>
          <a:ln w="9525">
            <a:noFill/>
            <a:miter lim="800000"/>
            <a:headEnd/>
            <a:tailEnd/>
          </a:ln>
          <a:effectLst/>
        </p:spPr>
        <p:txBody>
          <a:bodyPr vert="horz" wrap="square" lIns="91411" tIns="45706" rIns="91411" bIns="45706" numCol="1" anchor="b" anchorCtr="0" compatLnSpc="1">
            <a:prstTxWarp prst="textNoShape">
              <a:avLst/>
            </a:prstTxWarp>
          </a:bodyPr>
          <a:lstStyle>
            <a:lvl1pPr defTabSz="914316" eaLnBrk="0" hangingPunct="0">
              <a:defRPr sz="1200">
                <a:latin typeface="Times New Roman" pitchFamily="18" charset="0"/>
              </a:defRPr>
            </a:lvl1pPr>
          </a:lstStyle>
          <a:p>
            <a:pPr>
              <a:defRPr/>
            </a:pPr>
            <a:endParaRPr lang="it-IT"/>
          </a:p>
        </p:txBody>
      </p:sp>
      <p:sp>
        <p:nvSpPr>
          <p:cNvPr id="15367" name="Rectangle 7"/>
          <p:cNvSpPr>
            <a:spLocks noGrp="1" noChangeArrowheads="1"/>
          </p:cNvSpPr>
          <p:nvPr>
            <p:ph type="sldNum" sz="quarter" idx="5"/>
          </p:nvPr>
        </p:nvSpPr>
        <p:spPr bwMode="auto">
          <a:xfrm>
            <a:off x="3778673" y="9432296"/>
            <a:ext cx="2890415" cy="495929"/>
          </a:xfrm>
          <a:prstGeom prst="rect">
            <a:avLst/>
          </a:prstGeom>
          <a:noFill/>
          <a:ln w="9525">
            <a:noFill/>
            <a:miter lim="800000"/>
            <a:headEnd/>
            <a:tailEnd/>
          </a:ln>
          <a:effectLst/>
        </p:spPr>
        <p:txBody>
          <a:bodyPr vert="horz" wrap="square" lIns="91411" tIns="45706" rIns="91411" bIns="45706" numCol="1" anchor="b" anchorCtr="0" compatLnSpc="1">
            <a:prstTxWarp prst="textNoShape">
              <a:avLst/>
            </a:prstTxWarp>
          </a:bodyPr>
          <a:lstStyle>
            <a:lvl1pPr algn="r" defTabSz="914316" eaLnBrk="0" hangingPunct="0">
              <a:defRPr sz="1200">
                <a:latin typeface="Times New Roman" pitchFamily="18" charset="0"/>
              </a:defRPr>
            </a:lvl1pPr>
          </a:lstStyle>
          <a:p>
            <a:pPr>
              <a:defRPr/>
            </a:pPr>
            <a:fld id="{A18A28E6-C9EB-4422-8DAE-753E03643532}" type="slidenum">
              <a:rPr lang="it-IT"/>
              <a:pPr>
                <a:defRPr/>
              </a:pPr>
              <a:t>‹N›</a:t>
            </a:fld>
            <a:endParaRPr lang="it-IT"/>
          </a:p>
        </p:txBody>
      </p:sp>
    </p:spTree>
    <p:extLst>
      <p:ext uri="{BB962C8B-B14F-4D97-AF65-F5344CB8AC3E}">
        <p14:creationId xmlns:p14="http://schemas.microsoft.com/office/powerpoint/2010/main" val="1916074094"/>
      </p:ext>
    </p:extLst>
  </p:cSld>
  <p:clrMap bg1="lt1" tx1="dk1" bg2="lt2" tx2="dk2" accent1="accent1" accent2="accent2" accent3="accent3" accent4="accent4" accent5="accent5" accent6="accent6" hlink="hlink" folHlink="folHlink"/>
  <p:hf hdr="0" ftr="0"/>
  <p:notesStyle>
    <a:lvl1pPr algn="l" rtl="0" eaLnBrk="0" fontAlgn="base" hangingPunct="0">
      <a:spcBef>
        <a:spcPct val="30000"/>
      </a:spcBef>
      <a:spcAft>
        <a:spcPct val="0"/>
      </a:spcAft>
      <a:defRPr kumimoji="1" sz="1200" kern="1200">
        <a:solidFill>
          <a:schemeClr val="tx1"/>
        </a:solidFill>
        <a:latin typeface="Arial" charset="0"/>
        <a:ea typeface="+mn-ea"/>
        <a:cs typeface="+mn-cs"/>
      </a:defRPr>
    </a:lvl1pPr>
    <a:lvl2pPr marL="457200" algn="l" rtl="0" eaLnBrk="0" fontAlgn="base" hangingPunct="0">
      <a:spcBef>
        <a:spcPct val="30000"/>
      </a:spcBef>
      <a:spcAft>
        <a:spcPct val="0"/>
      </a:spcAft>
      <a:defRPr kumimoji="1" sz="1200" kern="1200">
        <a:solidFill>
          <a:schemeClr val="tx1"/>
        </a:solidFill>
        <a:latin typeface="Arial" charset="0"/>
        <a:ea typeface="+mn-ea"/>
        <a:cs typeface="+mn-cs"/>
      </a:defRPr>
    </a:lvl2pPr>
    <a:lvl3pPr marL="914400" algn="l" rtl="0" eaLnBrk="0" fontAlgn="base" hangingPunct="0">
      <a:spcBef>
        <a:spcPct val="30000"/>
      </a:spcBef>
      <a:spcAft>
        <a:spcPct val="0"/>
      </a:spcAft>
      <a:defRPr kumimoji="1" sz="1200" kern="1200">
        <a:solidFill>
          <a:schemeClr val="tx1"/>
        </a:solidFill>
        <a:latin typeface="Arial" charset="0"/>
        <a:ea typeface="+mn-ea"/>
        <a:cs typeface="+mn-cs"/>
      </a:defRPr>
    </a:lvl3pPr>
    <a:lvl4pPr marL="1371600" algn="l" rtl="0" eaLnBrk="0" fontAlgn="base" hangingPunct="0">
      <a:spcBef>
        <a:spcPct val="30000"/>
      </a:spcBef>
      <a:spcAft>
        <a:spcPct val="0"/>
      </a:spcAft>
      <a:defRPr kumimoji="1" sz="1200" kern="1200">
        <a:solidFill>
          <a:schemeClr val="tx1"/>
        </a:solidFill>
        <a:latin typeface="Arial" charset="0"/>
        <a:ea typeface="+mn-ea"/>
        <a:cs typeface="+mn-cs"/>
      </a:defRPr>
    </a:lvl4pPr>
    <a:lvl5pPr marL="1828800" algn="l" rtl="0" eaLnBrk="0" fontAlgn="base" hangingPunct="0">
      <a:spcBef>
        <a:spcPct val="30000"/>
      </a:spcBef>
      <a:spcAft>
        <a:spcPct val="0"/>
      </a:spcAft>
      <a:defRPr kumimoji="1"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3"/>
          <p:cNvSpPr>
            <a:spLocks noGrp="1" noChangeArrowheads="1"/>
          </p:cNvSpPr>
          <p:nvPr>
            <p:ph type="dt" sz="quarter" idx="1"/>
          </p:nvPr>
        </p:nvSpPr>
        <p:spPr>
          <a:noFill/>
        </p:spPr>
        <p:txBody>
          <a:bodyPr/>
          <a:lstStyle/>
          <a:p>
            <a:fld id="{7A5F34BD-758E-4687-92C7-21193D5A2BC0}" type="datetime1">
              <a:rPr lang="it-IT" smtClean="0"/>
              <a:pPr/>
              <a:t>13/12/2021</a:t>
            </a:fld>
            <a:endParaRPr lang="it-IT" smtClean="0"/>
          </a:p>
        </p:txBody>
      </p:sp>
      <p:sp>
        <p:nvSpPr>
          <p:cNvPr id="19459" name="Rectangle 7"/>
          <p:cNvSpPr>
            <a:spLocks noGrp="1" noChangeArrowheads="1"/>
          </p:cNvSpPr>
          <p:nvPr>
            <p:ph type="sldNum" sz="quarter" idx="5"/>
          </p:nvPr>
        </p:nvSpPr>
        <p:spPr>
          <a:noFill/>
        </p:spPr>
        <p:txBody>
          <a:bodyPr/>
          <a:lstStyle/>
          <a:p>
            <a:fld id="{4F593685-6C11-40AB-AC0E-767D10F257C1}" type="slidenum">
              <a:rPr lang="it-IT" smtClean="0"/>
              <a:pPr/>
              <a:t>1</a:t>
            </a:fld>
            <a:endParaRPr lang="it-IT" smtClean="0"/>
          </a:p>
        </p:txBody>
      </p:sp>
      <p:sp>
        <p:nvSpPr>
          <p:cNvPr id="19460" name="Rectangle 2"/>
          <p:cNvSpPr>
            <a:spLocks noGrp="1" noRot="1" noChangeAspect="1" noChangeArrowheads="1" noTextEdit="1"/>
          </p:cNvSpPr>
          <p:nvPr>
            <p:ph type="sldImg"/>
          </p:nvPr>
        </p:nvSpPr>
        <p:spPr>
          <a:ln/>
        </p:spPr>
      </p:sp>
      <p:sp>
        <p:nvSpPr>
          <p:cNvPr id="19461" name="Rectangle 3"/>
          <p:cNvSpPr>
            <a:spLocks noGrp="1" noChangeArrowheads="1"/>
          </p:cNvSpPr>
          <p:nvPr>
            <p:ph type="body" idx="1"/>
          </p:nvPr>
        </p:nvSpPr>
        <p:spPr>
          <a:noFill/>
          <a:ln/>
        </p:spPr>
        <p:txBody>
          <a:bodyPr/>
          <a:lstStyle/>
          <a:p>
            <a:pPr algn="just" eaLnBrk="1" hangingPunct="1">
              <a:lnSpc>
                <a:spcPct val="150000"/>
              </a:lnSpc>
            </a:pPr>
            <a:r>
              <a:rPr lang="it-IT" smtClean="0">
                <a:latin typeface="Arial" pitchFamily="34" charset="0"/>
                <a:cs typeface="Times New Roman" pitchFamily="18" charset="0"/>
              </a:rPr>
              <a:t> </a:t>
            </a:r>
            <a:endParaRPr lang="it-IT" smtClean="0">
              <a:latin typeface="Arial"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3"/>
          <p:cNvSpPr>
            <a:spLocks noGrp="1" noChangeArrowheads="1"/>
          </p:cNvSpPr>
          <p:nvPr>
            <p:ph type="dt" sz="quarter" idx="1"/>
          </p:nvPr>
        </p:nvSpPr>
        <p:spPr>
          <a:noFill/>
        </p:spPr>
        <p:txBody>
          <a:bodyPr/>
          <a:lstStyle/>
          <a:p>
            <a:fld id="{EDA8BD89-5281-45C1-83AF-22F2C9ABF14C}" type="datetime1">
              <a:rPr lang="it-IT" smtClean="0"/>
              <a:pPr/>
              <a:t>13/12/2021</a:t>
            </a:fld>
            <a:endParaRPr lang="it-IT" smtClean="0"/>
          </a:p>
        </p:txBody>
      </p:sp>
      <p:sp>
        <p:nvSpPr>
          <p:cNvPr id="20483" name="Rectangle 7"/>
          <p:cNvSpPr>
            <a:spLocks noGrp="1" noChangeArrowheads="1"/>
          </p:cNvSpPr>
          <p:nvPr>
            <p:ph type="sldNum" sz="quarter" idx="5"/>
          </p:nvPr>
        </p:nvSpPr>
        <p:spPr>
          <a:noFill/>
        </p:spPr>
        <p:txBody>
          <a:bodyPr/>
          <a:lstStyle/>
          <a:p>
            <a:fld id="{5829E53E-6ED1-4839-B4AA-0A4BDFBD7142}" type="slidenum">
              <a:rPr lang="it-IT" smtClean="0"/>
              <a:pPr/>
              <a:t>2</a:t>
            </a:fld>
            <a:endParaRPr lang="it-IT" smtClean="0"/>
          </a:p>
        </p:txBody>
      </p:sp>
      <p:sp>
        <p:nvSpPr>
          <p:cNvPr id="20484" name="Rectangle 2"/>
          <p:cNvSpPr>
            <a:spLocks noGrp="1" noRot="1" noChangeAspect="1" noChangeArrowheads="1" noTextEdit="1"/>
          </p:cNvSpPr>
          <p:nvPr>
            <p:ph type="sldImg"/>
          </p:nvPr>
        </p:nvSpPr>
        <p:spPr>
          <a:ln/>
        </p:spPr>
      </p:sp>
      <p:sp>
        <p:nvSpPr>
          <p:cNvPr id="20485" name="Rectangle 3"/>
          <p:cNvSpPr>
            <a:spLocks noGrp="1" noChangeArrowheads="1"/>
          </p:cNvSpPr>
          <p:nvPr>
            <p:ph type="body" idx="1"/>
          </p:nvPr>
        </p:nvSpPr>
        <p:spPr>
          <a:noFill/>
          <a:ln/>
        </p:spPr>
        <p:txBody>
          <a:bodyPr/>
          <a:lstStyle/>
          <a:p>
            <a:pPr eaLnBrk="1" hangingPunct="1"/>
            <a:endParaRPr lang="en-GB" smtClean="0">
              <a:latin typeface="Arial"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3"/>
          <p:cNvSpPr>
            <a:spLocks noGrp="1" noChangeArrowheads="1"/>
          </p:cNvSpPr>
          <p:nvPr>
            <p:ph type="dt" sz="quarter" idx="1"/>
          </p:nvPr>
        </p:nvSpPr>
        <p:spPr>
          <a:noFill/>
        </p:spPr>
        <p:txBody>
          <a:bodyPr/>
          <a:lstStyle/>
          <a:p>
            <a:fld id="{7A5F34BD-758E-4687-92C7-21193D5A2BC0}" type="datetime1">
              <a:rPr lang="it-IT" smtClean="0"/>
              <a:pPr/>
              <a:t>13/12/2021</a:t>
            </a:fld>
            <a:endParaRPr lang="it-IT" smtClean="0"/>
          </a:p>
        </p:txBody>
      </p:sp>
      <p:sp>
        <p:nvSpPr>
          <p:cNvPr id="19459" name="Rectangle 7"/>
          <p:cNvSpPr>
            <a:spLocks noGrp="1" noChangeArrowheads="1"/>
          </p:cNvSpPr>
          <p:nvPr>
            <p:ph type="sldNum" sz="quarter" idx="5"/>
          </p:nvPr>
        </p:nvSpPr>
        <p:spPr>
          <a:noFill/>
        </p:spPr>
        <p:txBody>
          <a:bodyPr/>
          <a:lstStyle/>
          <a:p>
            <a:fld id="{4F593685-6C11-40AB-AC0E-767D10F257C1}" type="slidenum">
              <a:rPr lang="it-IT" smtClean="0"/>
              <a:pPr/>
              <a:t>3</a:t>
            </a:fld>
            <a:endParaRPr lang="it-IT" smtClean="0"/>
          </a:p>
        </p:txBody>
      </p:sp>
      <p:sp>
        <p:nvSpPr>
          <p:cNvPr id="19460" name="Rectangle 2"/>
          <p:cNvSpPr>
            <a:spLocks noGrp="1" noRot="1" noChangeAspect="1" noChangeArrowheads="1" noTextEdit="1"/>
          </p:cNvSpPr>
          <p:nvPr>
            <p:ph type="sldImg"/>
          </p:nvPr>
        </p:nvSpPr>
        <p:spPr>
          <a:ln/>
        </p:spPr>
      </p:sp>
      <p:sp>
        <p:nvSpPr>
          <p:cNvPr id="19461" name="Rectangle 3"/>
          <p:cNvSpPr>
            <a:spLocks noGrp="1" noChangeArrowheads="1"/>
          </p:cNvSpPr>
          <p:nvPr>
            <p:ph type="body" idx="1"/>
          </p:nvPr>
        </p:nvSpPr>
        <p:spPr>
          <a:noFill/>
          <a:ln/>
        </p:spPr>
        <p:txBody>
          <a:bodyPr/>
          <a:lstStyle/>
          <a:p>
            <a:pPr algn="just" eaLnBrk="1" hangingPunct="1">
              <a:lnSpc>
                <a:spcPct val="150000"/>
              </a:lnSpc>
            </a:pPr>
            <a:r>
              <a:rPr lang="it-IT" smtClean="0">
                <a:latin typeface="Arial" pitchFamily="34" charset="0"/>
                <a:cs typeface="Times New Roman" pitchFamily="18" charset="0"/>
              </a:rPr>
              <a:t> </a:t>
            </a:r>
            <a:endParaRPr lang="it-IT" smtClean="0">
              <a:latin typeface="Arial"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3"/>
          <p:cNvSpPr>
            <a:spLocks noGrp="1" noChangeArrowheads="1"/>
          </p:cNvSpPr>
          <p:nvPr>
            <p:ph type="dt" sz="quarter" idx="1"/>
          </p:nvPr>
        </p:nvSpPr>
        <p:spPr>
          <a:noFill/>
        </p:spPr>
        <p:txBody>
          <a:bodyPr/>
          <a:lstStyle/>
          <a:p>
            <a:fld id="{7A5F34BD-758E-4687-92C7-21193D5A2BC0}" type="datetime1">
              <a:rPr lang="it-IT" smtClean="0"/>
              <a:pPr/>
              <a:t>13/12/2021</a:t>
            </a:fld>
            <a:endParaRPr lang="it-IT" smtClean="0"/>
          </a:p>
        </p:txBody>
      </p:sp>
      <p:sp>
        <p:nvSpPr>
          <p:cNvPr id="19459" name="Rectangle 7"/>
          <p:cNvSpPr>
            <a:spLocks noGrp="1" noChangeArrowheads="1"/>
          </p:cNvSpPr>
          <p:nvPr>
            <p:ph type="sldNum" sz="quarter" idx="5"/>
          </p:nvPr>
        </p:nvSpPr>
        <p:spPr>
          <a:noFill/>
        </p:spPr>
        <p:txBody>
          <a:bodyPr/>
          <a:lstStyle/>
          <a:p>
            <a:fld id="{4F593685-6C11-40AB-AC0E-767D10F257C1}" type="slidenum">
              <a:rPr lang="it-IT" smtClean="0"/>
              <a:pPr/>
              <a:t>6</a:t>
            </a:fld>
            <a:endParaRPr lang="it-IT" smtClean="0"/>
          </a:p>
        </p:txBody>
      </p:sp>
      <p:sp>
        <p:nvSpPr>
          <p:cNvPr id="19460" name="Rectangle 2"/>
          <p:cNvSpPr>
            <a:spLocks noGrp="1" noRot="1" noChangeAspect="1" noChangeArrowheads="1" noTextEdit="1"/>
          </p:cNvSpPr>
          <p:nvPr>
            <p:ph type="sldImg"/>
          </p:nvPr>
        </p:nvSpPr>
        <p:spPr>
          <a:ln/>
        </p:spPr>
      </p:sp>
      <p:sp>
        <p:nvSpPr>
          <p:cNvPr id="19461" name="Rectangle 3"/>
          <p:cNvSpPr>
            <a:spLocks noGrp="1" noChangeArrowheads="1"/>
          </p:cNvSpPr>
          <p:nvPr>
            <p:ph type="body" idx="1"/>
          </p:nvPr>
        </p:nvSpPr>
        <p:spPr>
          <a:noFill/>
          <a:ln/>
        </p:spPr>
        <p:txBody>
          <a:bodyPr/>
          <a:lstStyle/>
          <a:p>
            <a:pPr algn="just" eaLnBrk="1" hangingPunct="1">
              <a:lnSpc>
                <a:spcPct val="150000"/>
              </a:lnSpc>
            </a:pPr>
            <a:r>
              <a:rPr lang="it-IT" smtClean="0">
                <a:latin typeface="Arial" pitchFamily="34" charset="0"/>
                <a:cs typeface="Times New Roman" pitchFamily="18" charset="0"/>
              </a:rPr>
              <a:t> </a:t>
            </a:r>
            <a:endParaRPr lang="it-IT" smtClean="0">
              <a:latin typeface="Arial" pitchFamily="34"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3"/>
          <p:cNvSpPr>
            <a:spLocks noGrp="1" noChangeArrowheads="1"/>
          </p:cNvSpPr>
          <p:nvPr>
            <p:ph type="dt" sz="quarter" idx="1"/>
          </p:nvPr>
        </p:nvSpPr>
        <p:spPr>
          <a:noFill/>
        </p:spPr>
        <p:txBody>
          <a:bodyPr/>
          <a:lstStyle/>
          <a:p>
            <a:fld id="{7D5311D1-1112-418D-86EE-97CA298A3A37}" type="datetime1">
              <a:rPr lang="it-IT" smtClean="0"/>
              <a:pPr/>
              <a:t>13/12/2021</a:t>
            </a:fld>
            <a:endParaRPr lang="it-IT" smtClean="0"/>
          </a:p>
        </p:txBody>
      </p:sp>
      <p:sp>
        <p:nvSpPr>
          <p:cNvPr id="46083" name="Rectangle 7"/>
          <p:cNvSpPr>
            <a:spLocks noGrp="1" noChangeArrowheads="1"/>
          </p:cNvSpPr>
          <p:nvPr>
            <p:ph type="sldNum" sz="quarter" idx="5"/>
          </p:nvPr>
        </p:nvSpPr>
        <p:spPr>
          <a:noFill/>
        </p:spPr>
        <p:txBody>
          <a:bodyPr/>
          <a:lstStyle/>
          <a:p>
            <a:fld id="{47571512-AC76-4830-8CCF-3800C3A4B644}" type="slidenum">
              <a:rPr lang="it-IT" smtClean="0"/>
              <a:pPr/>
              <a:t>32</a:t>
            </a:fld>
            <a:endParaRPr lang="it-IT" smtClean="0"/>
          </a:p>
        </p:txBody>
      </p:sp>
      <p:sp>
        <p:nvSpPr>
          <p:cNvPr id="46084" name="Rectangle 7"/>
          <p:cNvSpPr txBox="1">
            <a:spLocks noGrp="1" noChangeArrowheads="1"/>
          </p:cNvSpPr>
          <p:nvPr/>
        </p:nvSpPr>
        <p:spPr bwMode="auto">
          <a:xfrm>
            <a:off x="3776866" y="9428082"/>
            <a:ext cx="2890665" cy="498555"/>
          </a:xfrm>
          <a:prstGeom prst="rect">
            <a:avLst/>
          </a:prstGeom>
          <a:noFill/>
          <a:ln w="9525">
            <a:noFill/>
            <a:miter lim="800000"/>
            <a:headEnd/>
            <a:tailEnd/>
          </a:ln>
        </p:spPr>
        <p:txBody>
          <a:bodyPr lIns="91127" tIns="45563" rIns="91127" bIns="45563" anchor="b"/>
          <a:lstStyle/>
          <a:p>
            <a:pPr algn="r" defTabSz="909638"/>
            <a:fld id="{8FF7C607-AE44-4C32-8FCC-C0EF4E5DEA25}" type="slidenum">
              <a:rPr lang="en-US" sz="1200">
                <a:latin typeface="Arial" charset="0"/>
                <a:cs typeface="Arial" charset="0"/>
              </a:rPr>
              <a:pPr algn="r" defTabSz="909638"/>
              <a:t>32</a:t>
            </a:fld>
            <a:endParaRPr lang="en-US" sz="1200">
              <a:latin typeface="Arial" charset="0"/>
              <a:cs typeface="Arial" charset="0"/>
            </a:endParaRPr>
          </a:p>
        </p:txBody>
      </p:sp>
      <p:sp>
        <p:nvSpPr>
          <p:cNvPr id="46085" name="Rectangle 2"/>
          <p:cNvSpPr>
            <a:spLocks noGrp="1" noRot="1" noChangeAspect="1" noChangeArrowheads="1" noTextEdit="1"/>
          </p:cNvSpPr>
          <p:nvPr>
            <p:ph type="sldImg"/>
          </p:nvPr>
        </p:nvSpPr>
        <p:spPr>
          <a:ln/>
        </p:spPr>
      </p:sp>
      <p:sp>
        <p:nvSpPr>
          <p:cNvPr id="46086" name="Rectangle 3"/>
          <p:cNvSpPr>
            <a:spLocks noGrp="1" noChangeArrowheads="1"/>
          </p:cNvSpPr>
          <p:nvPr>
            <p:ph type="body" idx="1"/>
          </p:nvPr>
        </p:nvSpPr>
        <p:spPr>
          <a:xfrm>
            <a:off x="666598" y="4715629"/>
            <a:ext cx="5335893" cy="4467939"/>
          </a:xfrm>
          <a:noFill/>
          <a:ln/>
        </p:spPr>
        <p:txBody>
          <a:bodyPr lIns="91127" tIns="45563" rIns="91127" bIns="45563"/>
          <a:lstStyle/>
          <a:p>
            <a:pPr eaLnBrk="1" hangingPunct="1"/>
            <a:endParaRPr lang="en-GB"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titolo">
    <p:spTree>
      <p:nvGrpSpPr>
        <p:cNvPr id="1" name=""/>
        <p:cNvGrpSpPr/>
        <p:nvPr/>
      </p:nvGrpSpPr>
      <p:grpSpPr>
        <a:xfrm>
          <a:off x="0" y="0"/>
          <a:ext cx="0" cy="0"/>
          <a:chOff x="0" y="0"/>
          <a:chExt cx="0" cy="0"/>
        </a:xfrm>
      </p:grpSpPr>
      <p:grpSp>
        <p:nvGrpSpPr>
          <p:cNvPr id="4" name="Group 2"/>
          <p:cNvGrpSpPr>
            <a:grpSpLocks/>
          </p:cNvGrpSpPr>
          <p:nvPr/>
        </p:nvGrpSpPr>
        <p:grpSpPr bwMode="auto">
          <a:xfrm>
            <a:off x="0" y="2438400"/>
            <a:ext cx="9009063" cy="1052513"/>
            <a:chOff x="0" y="1536"/>
            <a:chExt cx="5675" cy="663"/>
          </a:xfrm>
        </p:grpSpPr>
        <p:grpSp>
          <p:nvGrpSpPr>
            <p:cNvPr id="5" name="Group 3"/>
            <p:cNvGrpSpPr>
              <a:grpSpLocks/>
            </p:cNvGrpSpPr>
            <p:nvPr/>
          </p:nvGrpSpPr>
          <p:grpSpPr bwMode="auto">
            <a:xfrm>
              <a:off x="185" y="1604"/>
              <a:ext cx="449" cy="299"/>
              <a:chOff x="720" y="336"/>
              <a:chExt cx="624" cy="432"/>
            </a:xfrm>
          </p:grpSpPr>
          <p:sp>
            <p:nvSpPr>
              <p:cNvPr id="12" name="Rectangle 4"/>
              <p:cNvSpPr>
                <a:spLocks noChangeArrowheads="1"/>
              </p:cNvSpPr>
              <p:nvPr/>
            </p:nvSpPr>
            <p:spPr bwMode="auto">
              <a:xfrm>
                <a:off x="720" y="336"/>
                <a:ext cx="384" cy="432"/>
              </a:xfrm>
              <a:prstGeom prst="rect">
                <a:avLst/>
              </a:prstGeom>
              <a:solidFill>
                <a:schemeClr val="folHlink"/>
              </a:solidFill>
              <a:ln w="9525">
                <a:noFill/>
                <a:miter lim="800000"/>
                <a:headEnd/>
                <a:tailEnd/>
              </a:ln>
              <a:effectLst/>
            </p:spPr>
            <p:txBody>
              <a:bodyPr wrap="none" anchor="ctr"/>
              <a:lstStyle/>
              <a:p>
                <a:pPr>
                  <a:defRPr/>
                </a:pPr>
                <a:endParaRPr lang="it-IT"/>
              </a:p>
            </p:txBody>
          </p:sp>
          <p:sp>
            <p:nvSpPr>
              <p:cNvPr id="13" name="Rectangle 5"/>
              <p:cNvSpPr>
                <a:spLocks noChangeArrowheads="1"/>
              </p:cNvSpPr>
              <p:nvPr/>
            </p:nvSpPr>
            <p:spPr bwMode="auto">
              <a:xfrm>
                <a:off x="1056" y="336"/>
                <a:ext cx="288" cy="432"/>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pPr>
                  <a:defRPr/>
                </a:pPr>
                <a:endParaRPr lang="it-IT"/>
              </a:p>
            </p:txBody>
          </p:sp>
        </p:grpSp>
        <p:grpSp>
          <p:nvGrpSpPr>
            <p:cNvPr id="6" name="Group 6"/>
            <p:cNvGrpSpPr>
              <a:grpSpLocks/>
            </p:cNvGrpSpPr>
            <p:nvPr/>
          </p:nvGrpSpPr>
          <p:grpSpPr bwMode="auto">
            <a:xfrm>
              <a:off x="263" y="1870"/>
              <a:ext cx="466" cy="299"/>
              <a:chOff x="912" y="2640"/>
              <a:chExt cx="672" cy="432"/>
            </a:xfrm>
          </p:grpSpPr>
          <p:sp>
            <p:nvSpPr>
              <p:cNvPr id="10" name="Rectangle 7"/>
              <p:cNvSpPr>
                <a:spLocks noChangeArrowheads="1"/>
              </p:cNvSpPr>
              <p:nvPr/>
            </p:nvSpPr>
            <p:spPr bwMode="auto">
              <a:xfrm>
                <a:off x="912" y="2640"/>
                <a:ext cx="384" cy="432"/>
              </a:xfrm>
              <a:prstGeom prst="rect">
                <a:avLst/>
              </a:prstGeom>
              <a:solidFill>
                <a:schemeClr val="accent2"/>
              </a:solidFill>
              <a:ln w="9525">
                <a:noFill/>
                <a:miter lim="800000"/>
                <a:headEnd/>
                <a:tailEnd/>
              </a:ln>
              <a:effectLst/>
            </p:spPr>
            <p:txBody>
              <a:bodyPr wrap="none" anchor="ctr"/>
              <a:lstStyle/>
              <a:p>
                <a:pPr>
                  <a:defRPr/>
                </a:pPr>
                <a:endParaRPr lang="it-IT"/>
              </a:p>
            </p:txBody>
          </p:sp>
          <p:sp>
            <p:nvSpPr>
              <p:cNvPr id="11" name="Rectangle 8"/>
              <p:cNvSpPr>
                <a:spLocks noChangeArrowheads="1"/>
              </p:cNvSpPr>
              <p:nvPr/>
            </p:nvSpPr>
            <p:spPr bwMode="auto">
              <a:xfrm>
                <a:off x="1248" y="2640"/>
                <a:ext cx="336" cy="432"/>
              </a:xfrm>
              <a:prstGeom prst="rect">
                <a:avLst/>
              </a:prstGeom>
              <a:gradFill rotWithShape="0">
                <a:gsLst>
                  <a:gs pos="0">
                    <a:schemeClr val="accent2"/>
                  </a:gs>
                  <a:gs pos="100000">
                    <a:schemeClr val="bg1"/>
                  </a:gs>
                </a:gsLst>
                <a:lin ang="0" scaled="1"/>
              </a:gradFill>
              <a:ln w="9525">
                <a:noFill/>
                <a:miter lim="800000"/>
                <a:headEnd/>
                <a:tailEnd/>
              </a:ln>
              <a:effectLst/>
            </p:spPr>
            <p:txBody>
              <a:bodyPr wrap="none" anchor="ctr"/>
              <a:lstStyle/>
              <a:p>
                <a:pPr>
                  <a:defRPr/>
                </a:pPr>
                <a:endParaRPr lang="it-IT"/>
              </a:p>
            </p:txBody>
          </p:sp>
        </p:grpSp>
        <p:sp>
          <p:nvSpPr>
            <p:cNvPr id="7" name="Rectangle 9"/>
            <p:cNvSpPr>
              <a:spLocks noChangeArrowheads="1"/>
            </p:cNvSpPr>
            <p:nvPr/>
          </p:nvSpPr>
          <p:spPr bwMode="auto">
            <a:xfrm>
              <a:off x="0" y="1824"/>
              <a:ext cx="353" cy="266"/>
            </a:xfrm>
            <a:prstGeom prst="rect">
              <a:avLst/>
            </a:prstGeom>
            <a:gradFill rotWithShape="0">
              <a:gsLst>
                <a:gs pos="0">
                  <a:schemeClr val="bg1"/>
                </a:gs>
                <a:gs pos="100000">
                  <a:schemeClr val="hlink"/>
                </a:gs>
              </a:gsLst>
              <a:lin ang="18900000" scaled="1"/>
            </a:gradFill>
            <a:ln w="9525">
              <a:noFill/>
              <a:miter lim="800000"/>
              <a:headEnd/>
              <a:tailEnd/>
            </a:ln>
            <a:effectLst/>
          </p:spPr>
          <p:txBody>
            <a:bodyPr wrap="none" anchor="ctr"/>
            <a:lstStyle/>
            <a:p>
              <a:pPr>
                <a:defRPr/>
              </a:pPr>
              <a:endParaRPr lang="it-IT"/>
            </a:p>
          </p:txBody>
        </p:sp>
        <p:sp>
          <p:nvSpPr>
            <p:cNvPr id="8" name="Rectangle 10"/>
            <p:cNvSpPr>
              <a:spLocks noChangeArrowheads="1"/>
            </p:cNvSpPr>
            <p:nvPr/>
          </p:nvSpPr>
          <p:spPr bwMode="auto">
            <a:xfrm>
              <a:off x="400" y="1536"/>
              <a:ext cx="20" cy="663"/>
            </a:xfrm>
            <a:prstGeom prst="rect">
              <a:avLst/>
            </a:prstGeom>
            <a:solidFill>
              <a:schemeClr val="bg2"/>
            </a:solidFill>
            <a:ln w="9525">
              <a:noFill/>
              <a:miter lim="800000"/>
              <a:headEnd/>
              <a:tailEnd/>
            </a:ln>
            <a:effectLst/>
          </p:spPr>
          <p:txBody>
            <a:bodyPr wrap="none" anchor="ctr"/>
            <a:lstStyle/>
            <a:p>
              <a:pPr>
                <a:defRPr/>
              </a:pPr>
              <a:endParaRPr lang="it-IT"/>
            </a:p>
          </p:txBody>
        </p:sp>
        <p:sp>
          <p:nvSpPr>
            <p:cNvPr id="9" name="Rectangle 11"/>
            <p:cNvSpPr>
              <a:spLocks noChangeArrowheads="1"/>
            </p:cNvSpPr>
            <p:nvPr/>
          </p:nvSpPr>
          <p:spPr bwMode="auto">
            <a:xfrm flipV="1">
              <a:off x="199" y="2054"/>
              <a:ext cx="5476" cy="35"/>
            </a:xfrm>
            <a:prstGeom prst="rect">
              <a:avLst/>
            </a:prstGeom>
            <a:gradFill rotWithShape="0">
              <a:gsLst>
                <a:gs pos="0">
                  <a:schemeClr val="bg2"/>
                </a:gs>
                <a:gs pos="100000">
                  <a:schemeClr val="bg1"/>
                </a:gs>
              </a:gsLst>
              <a:lin ang="0" scaled="1"/>
            </a:gradFill>
            <a:ln w="9525">
              <a:noFill/>
              <a:miter lim="800000"/>
              <a:headEnd/>
              <a:tailEnd/>
            </a:ln>
            <a:effectLst/>
          </p:spPr>
          <p:txBody>
            <a:bodyPr wrap="none" anchor="ctr"/>
            <a:lstStyle/>
            <a:p>
              <a:pPr>
                <a:defRPr/>
              </a:pPr>
              <a:endParaRPr lang="it-IT"/>
            </a:p>
          </p:txBody>
        </p:sp>
      </p:grpSp>
      <p:sp>
        <p:nvSpPr>
          <p:cNvPr id="100364" name="Rectangle 12"/>
          <p:cNvSpPr>
            <a:spLocks noGrp="1" noChangeArrowheads="1"/>
          </p:cNvSpPr>
          <p:nvPr>
            <p:ph type="ctrTitle"/>
          </p:nvPr>
        </p:nvSpPr>
        <p:spPr>
          <a:xfrm>
            <a:off x="990600" y="1828800"/>
            <a:ext cx="7772400" cy="1143000"/>
          </a:xfrm>
        </p:spPr>
        <p:txBody>
          <a:bodyPr/>
          <a:lstStyle>
            <a:lvl1pPr>
              <a:defRPr/>
            </a:lvl1pPr>
          </a:lstStyle>
          <a:p>
            <a:r>
              <a:rPr lang="it-IT"/>
              <a:t>Fare clic per modificare lo stile del titolo dello schema</a:t>
            </a:r>
          </a:p>
        </p:txBody>
      </p:sp>
      <p:sp>
        <p:nvSpPr>
          <p:cNvPr id="100365" name="Rectangle 13"/>
          <p:cNvSpPr>
            <a:spLocks noGrp="1" noChangeArrowheads="1"/>
          </p:cNvSpPr>
          <p:nvPr>
            <p:ph type="subTitle" idx="1"/>
          </p:nvPr>
        </p:nvSpPr>
        <p:spPr>
          <a:xfrm>
            <a:off x="1371600" y="3886200"/>
            <a:ext cx="6400800" cy="1752600"/>
          </a:xfrm>
        </p:spPr>
        <p:txBody>
          <a:bodyPr/>
          <a:lstStyle>
            <a:lvl1pPr marL="0" indent="0" algn="ctr">
              <a:buFont typeface="Wingdings" pitchFamily="2" charset="2"/>
              <a:buNone/>
              <a:defRPr/>
            </a:lvl1pPr>
          </a:lstStyle>
          <a:p>
            <a:r>
              <a:rPr lang="it-IT"/>
              <a:t>Fare clic per modificare lo stile del sottotitolo dello schema</a:t>
            </a:r>
          </a:p>
        </p:txBody>
      </p:sp>
      <p:sp>
        <p:nvSpPr>
          <p:cNvPr id="14" name="Rectangle 14"/>
          <p:cNvSpPr>
            <a:spLocks noGrp="1" noChangeArrowheads="1"/>
          </p:cNvSpPr>
          <p:nvPr>
            <p:ph type="dt" sz="half" idx="10"/>
          </p:nvPr>
        </p:nvSpPr>
        <p:spPr>
          <a:xfrm>
            <a:off x="990600" y="6248400"/>
            <a:ext cx="1905000" cy="457200"/>
          </a:xfrm>
        </p:spPr>
        <p:txBody>
          <a:bodyPr/>
          <a:lstStyle>
            <a:lvl1pPr>
              <a:defRPr>
                <a:solidFill>
                  <a:schemeClr val="bg2"/>
                </a:solidFill>
              </a:defRPr>
            </a:lvl1pPr>
          </a:lstStyle>
          <a:p>
            <a:pPr>
              <a:defRPr/>
            </a:pPr>
            <a:fld id="{14C955AA-1FD1-43A1-9E0E-1BA720D4DB67}" type="datetime1">
              <a:rPr lang="it-IT"/>
              <a:pPr>
                <a:defRPr/>
              </a:pPr>
              <a:t>13/12/2021</a:t>
            </a:fld>
            <a:endParaRPr lang="it-IT"/>
          </a:p>
        </p:txBody>
      </p:sp>
      <p:sp>
        <p:nvSpPr>
          <p:cNvPr id="15" name="Rectangle 15"/>
          <p:cNvSpPr>
            <a:spLocks noGrp="1" noChangeArrowheads="1"/>
          </p:cNvSpPr>
          <p:nvPr>
            <p:ph type="ftr" sz="quarter" idx="11"/>
          </p:nvPr>
        </p:nvSpPr>
        <p:spPr>
          <a:xfrm>
            <a:off x="3429000" y="6248400"/>
            <a:ext cx="2895600" cy="457200"/>
          </a:xfrm>
        </p:spPr>
        <p:txBody>
          <a:bodyPr/>
          <a:lstStyle>
            <a:lvl1pPr>
              <a:defRPr>
                <a:solidFill>
                  <a:schemeClr val="bg2"/>
                </a:solidFill>
              </a:defRPr>
            </a:lvl1pPr>
          </a:lstStyle>
          <a:p>
            <a:pPr>
              <a:defRPr/>
            </a:pPr>
            <a:r>
              <a:rPr lang="it-IT"/>
              <a:t>Facoltà di Scienze Politiche. Corso di Demografia. Dott.ssa Letizia Mencarini</a:t>
            </a:r>
          </a:p>
        </p:txBody>
      </p:sp>
      <p:sp>
        <p:nvSpPr>
          <p:cNvPr id="16" name="Rectangle 16"/>
          <p:cNvSpPr>
            <a:spLocks noGrp="1" noChangeArrowheads="1"/>
          </p:cNvSpPr>
          <p:nvPr>
            <p:ph type="sldNum" sz="quarter" idx="12"/>
          </p:nvPr>
        </p:nvSpPr>
        <p:spPr>
          <a:xfrm>
            <a:off x="6858000" y="6248400"/>
            <a:ext cx="1905000" cy="457200"/>
          </a:xfrm>
        </p:spPr>
        <p:txBody>
          <a:bodyPr/>
          <a:lstStyle>
            <a:lvl1pPr>
              <a:defRPr>
                <a:solidFill>
                  <a:schemeClr val="bg2"/>
                </a:solidFill>
              </a:defRPr>
            </a:lvl1pPr>
          </a:lstStyle>
          <a:p>
            <a:pPr>
              <a:defRPr/>
            </a:pPr>
            <a:fld id="{81C1D9D0-0704-4042-9876-9AF57E6227EE}" type="slidenum">
              <a:rPr lang="it-IT"/>
              <a:pPr>
                <a:defRPr/>
              </a:pPr>
              <a:t>‹N›</a:t>
            </a:fld>
            <a:endParaRPr lang="it-IT"/>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testo verticale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Rectangle 11"/>
          <p:cNvSpPr>
            <a:spLocks noGrp="1" noChangeArrowheads="1"/>
          </p:cNvSpPr>
          <p:nvPr>
            <p:ph type="dt" sz="half" idx="10"/>
          </p:nvPr>
        </p:nvSpPr>
        <p:spPr>
          <a:ln/>
        </p:spPr>
        <p:txBody>
          <a:bodyPr/>
          <a:lstStyle>
            <a:lvl1pPr>
              <a:defRPr/>
            </a:lvl1pPr>
          </a:lstStyle>
          <a:p>
            <a:pPr>
              <a:defRPr/>
            </a:pPr>
            <a:endParaRPr lang="it-IT"/>
          </a:p>
        </p:txBody>
      </p:sp>
      <p:sp>
        <p:nvSpPr>
          <p:cNvPr id="5" name="Rectangle 12"/>
          <p:cNvSpPr>
            <a:spLocks noGrp="1" noChangeArrowheads="1"/>
          </p:cNvSpPr>
          <p:nvPr>
            <p:ph type="ftr" sz="quarter" idx="11"/>
          </p:nvPr>
        </p:nvSpPr>
        <p:spPr>
          <a:ln/>
        </p:spPr>
        <p:txBody>
          <a:bodyPr/>
          <a:lstStyle>
            <a:lvl1pPr>
              <a:defRPr/>
            </a:lvl1pPr>
          </a:lstStyle>
          <a:p>
            <a:pPr>
              <a:defRPr/>
            </a:pPr>
            <a:r>
              <a:rPr lang="it-IT"/>
              <a:t>Facoltà di Scienze Politiche. Corso di Demografia. Dott.ssa Letizia Mencarini</a:t>
            </a:r>
          </a:p>
        </p:txBody>
      </p:sp>
      <p:sp>
        <p:nvSpPr>
          <p:cNvPr id="6" name="Rectangle 13"/>
          <p:cNvSpPr>
            <a:spLocks noGrp="1" noChangeArrowheads="1"/>
          </p:cNvSpPr>
          <p:nvPr>
            <p:ph type="sldNum" sz="quarter" idx="12"/>
          </p:nvPr>
        </p:nvSpPr>
        <p:spPr>
          <a:ln/>
        </p:spPr>
        <p:txBody>
          <a:bodyPr/>
          <a:lstStyle>
            <a:lvl1pPr>
              <a:defRPr/>
            </a:lvl1pPr>
          </a:lstStyle>
          <a:p>
            <a:pPr>
              <a:defRPr/>
            </a:pPr>
            <a:fld id="{B1D02F90-EF24-403B-909D-A6C10B4B20C5}" type="slidenum">
              <a:rPr lang="it-IT"/>
              <a:pPr>
                <a:defRPr/>
              </a:pPr>
              <a:t>‹N›</a:t>
            </a:fld>
            <a:endParaRPr lang="it-I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67500" y="457200"/>
            <a:ext cx="2095500" cy="5486400"/>
          </a:xfrm>
        </p:spPr>
        <p:txBody>
          <a:bodyPr vert="eaVert"/>
          <a:lstStyle/>
          <a:p>
            <a:r>
              <a:rPr lang="it-IT" smtClean="0"/>
              <a:t>Fare clic per modificare lo stile del titolo</a:t>
            </a:r>
            <a:endParaRPr lang="it-IT"/>
          </a:p>
        </p:txBody>
      </p:sp>
      <p:sp>
        <p:nvSpPr>
          <p:cNvPr id="3" name="Segnaposto testo verticale 2"/>
          <p:cNvSpPr>
            <a:spLocks noGrp="1"/>
          </p:cNvSpPr>
          <p:nvPr>
            <p:ph type="body" orient="vert" idx="1"/>
          </p:nvPr>
        </p:nvSpPr>
        <p:spPr>
          <a:xfrm>
            <a:off x="381000" y="457200"/>
            <a:ext cx="6134100" cy="5486400"/>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Rectangle 11"/>
          <p:cNvSpPr>
            <a:spLocks noGrp="1" noChangeArrowheads="1"/>
          </p:cNvSpPr>
          <p:nvPr>
            <p:ph type="dt" sz="half" idx="10"/>
          </p:nvPr>
        </p:nvSpPr>
        <p:spPr>
          <a:ln/>
        </p:spPr>
        <p:txBody>
          <a:bodyPr/>
          <a:lstStyle>
            <a:lvl1pPr>
              <a:defRPr/>
            </a:lvl1pPr>
          </a:lstStyle>
          <a:p>
            <a:pPr>
              <a:defRPr/>
            </a:pPr>
            <a:endParaRPr lang="it-IT"/>
          </a:p>
        </p:txBody>
      </p:sp>
      <p:sp>
        <p:nvSpPr>
          <p:cNvPr id="5" name="Rectangle 12"/>
          <p:cNvSpPr>
            <a:spLocks noGrp="1" noChangeArrowheads="1"/>
          </p:cNvSpPr>
          <p:nvPr>
            <p:ph type="ftr" sz="quarter" idx="11"/>
          </p:nvPr>
        </p:nvSpPr>
        <p:spPr>
          <a:ln/>
        </p:spPr>
        <p:txBody>
          <a:bodyPr/>
          <a:lstStyle>
            <a:lvl1pPr>
              <a:defRPr/>
            </a:lvl1pPr>
          </a:lstStyle>
          <a:p>
            <a:pPr>
              <a:defRPr/>
            </a:pPr>
            <a:r>
              <a:rPr lang="it-IT"/>
              <a:t>Facoltà di Scienze Politiche. Corso di Demografia. Dott.ssa Letizia Mencarini</a:t>
            </a:r>
          </a:p>
        </p:txBody>
      </p:sp>
      <p:sp>
        <p:nvSpPr>
          <p:cNvPr id="6" name="Rectangle 13"/>
          <p:cNvSpPr>
            <a:spLocks noGrp="1" noChangeArrowheads="1"/>
          </p:cNvSpPr>
          <p:nvPr>
            <p:ph type="sldNum" sz="quarter" idx="12"/>
          </p:nvPr>
        </p:nvSpPr>
        <p:spPr>
          <a:ln/>
        </p:spPr>
        <p:txBody>
          <a:bodyPr/>
          <a:lstStyle>
            <a:lvl1pPr>
              <a:defRPr/>
            </a:lvl1pPr>
          </a:lstStyle>
          <a:p>
            <a:pPr>
              <a:defRPr/>
            </a:pPr>
            <a:fld id="{B9A25FD3-F565-4DB4-BB0C-0D99D27CE242}" type="slidenum">
              <a:rPr lang="it-IT"/>
              <a:pPr>
                <a:defRPr/>
              </a:pPr>
              <a:t>‹N›</a:t>
            </a:fld>
            <a:endParaRPr lang="it-IT"/>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clipArtAndTx" preserve="1">
  <p:cSld name="Titolo, ClipArt e testo">
    <p:spTree>
      <p:nvGrpSpPr>
        <p:cNvPr id="1" name=""/>
        <p:cNvGrpSpPr/>
        <p:nvPr/>
      </p:nvGrpSpPr>
      <p:grpSpPr>
        <a:xfrm>
          <a:off x="0" y="0"/>
          <a:ext cx="0" cy="0"/>
          <a:chOff x="0" y="0"/>
          <a:chExt cx="0" cy="0"/>
        </a:xfrm>
      </p:grpSpPr>
      <p:sp>
        <p:nvSpPr>
          <p:cNvPr id="2" name="Titolo 1"/>
          <p:cNvSpPr>
            <a:spLocks noGrp="1"/>
          </p:cNvSpPr>
          <p:nvPr>
            <p:ph type="title"/>
          </p:nvPr>
        </p:nvSpPr>
        <p:spPr>
          <a:xfrm>
            <a:off x="381000" y="457200"/>
            <a:ext cx="7793038" cy="609600"/>
          </a:xfrm>
        </p:spPr>
        <p:txBody>
          <a:bodyPr/>
          <a:lstStyle/>
          <a:p>
            <a:r>
              <a:rPr lang="it-IT" smtClean="0"/>
              <a:t>Fare clic per modificare lo stile del titolo</a:t>
            </a:r>
            <a:endParaRPr lang="it-IT"/>
          </a:p>
        </p:txBody>
      </p:sp>
      <p:sp>
        <p:nvSpPr>
          <p:cNvPr id="3" name="Segnaposto ClipArt 2"/>
          <p:cNvSpPr>
            <a:spLocks noGrp="1"/>
          </p:cNvSpPr>
          <p:nvPr>
            <p:ph type="clipArt" sz="half" idx="1"/>
          </p:nvPr>
        </p:nvSpPr>
        <p:spPr>
          <a:xfrm>
            <a:off x="990600" y="1828800"/>
            <a:ext cx="3810000" cy="4114800"/>
          </a:xfrm>
        </p:spPr>
        <p:txBody>
          <a:bodyPr/>
          <a:lstStyle/>
          <a:p>
            <a:pPr lvl="0"/>
            <a:endParaRPr lang="it-IT" noProof="0" smtClean="0"/>
          </a:p>
        </p:txBody>
      </p:sp>
      <p:sp>
        <p:nvSpPr>
          <p:cNvPr id="4" name="Segnaposto testo 3"/>
          <p:cNvSpPr>
            <a:spLocks noGrp="1"/>
          </p:cNvSpPr>
          <p:nvPr>
            <p:ph type="body" sz="half" idx="2"/>
          </p:nvPr>
        </p:nvSpPr>
        <p:spPr>
          <a:xfrm>
            <a:off x="4953000" y="1828800"/>
            <a:ext cx="3810000" cy="4114800"/>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Rectangle 11"/>
          <p:cNvSpPr>
            <a:spLocks noGrp="1" noChangeArrowheads="1"/>
          </p:cNvSpPr>
          <p:nvPr>
            <p:ph type="dt" sz="half" idx="10"/>
          </p:nvPr>
        </p:nvSpPr>
        <p:spPr>
          <a:ln/>
        </p:spPr>
        <p:txBody>
          <a:bodyPr/>
          <a:lstStyle>
            <a:lvl1pPr>
              <a:defRPr/>
            </a:lvl1pPr>
          </a:lstStyle>
          <a:p>
            <a:pPr>
              <a:defRPr/>
            </a:pPr>
            <a:endParaRPr lang="it-IT"/>
          </a:p>
        </p:txBody>
      </p:sp>
      <p:sp>
        <p:nvSpPr>
          <p:cNvPr id="6" name="Rectangle 12"/>
          <p:cNvSpPr>
            <a:spLocks noGrp="1" noChangeArrowheads="1"/>
          </p:cNvSpPr>
          <p:nvPr>
            <p:ph type="ftr" sz="quarter" idx="11"/>
          </p:nvPr>
        </p:nvSpPr>
        <p:spPr>
          <a:ln/>
        </p:spPr>
        <p:txBody>
          <a:bodyPr/>
          <a:lstStyle>
            <a:lvl1pPr>
              <a:defRPr/>
            </a:lvl1pPr>
          </a:lstStyle>
          <a:p>
            <a:pPr>
              <a:defRPr/>
            </a:pPr>
            <a:r>
              <a:rPr lang="it-IT"/>
              <a:t>Facoltà di Scienze Politiche. Corso di Demografia. Dott.ssa Letizia Mencarini</a:t>
            </a:r>
          </a:p>
        </p:txBody>
      </p:sp>
      <p:sp>
        <p:nvSpPr>
          <p:cNvPr id="7" name="Rectangle 13"/>
          <p:cNvSpPr>
            <a:spLocks noGrp="1" noChangeArrowheads="1"/>
          </p:cNvSpPr>
          <p:nvPr>
            <p:ph type="sldNum" sz="quarter" idx="12"/>
          </p:nvPr>
        </p:nvSpPr>
        <p:spPr>
          <a:ln/>
        </p:spPr>
        <p:txBody>
          <a:bodyPr/>
          <a:lstStyle>
            <a:lvl1pPr>
              <a:defRPr/>
            </a:lvl1pPr>
          </a:lstStyle>
          <a:p>
            <a:pPr>
              <a:defRPr/>
            </a:pPr>
            <a:fld id="{33EB5A64-09F1-491C-89D8-5123C3C9F9CD}" type="slidenum">
              <a:rPr lang="it-IT"/>
              <a:pPr>
                <a:defRPr/>
              </a:pPr>
              <a:t>‹N›</a:t>
            </a:fld>
            <a:endParaRPr lang="it-IT"/>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idx="1"/>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Rectangle 11"/>
          <p:cNvSpPr>
            <a:spLocks noGrp="1" noChangeArrowheads="1"/>
          </p:cNvSpPr>
          <p:nvPr>
            <p:ph type="dt" sz="half" idx="10"/>
          </p:nvPr>
        </p:nvSpPr>
        <p:spPr>
          <a:ln/>
        </p:spPr>
        <p:txBody>
          <a:bodyPr/>
          <a:lstStyle>
            <a:lvl1pPr>
              <a:defRPr/>
            </a:lvl1pPr>
          </a:lstStyle>
          <a:p>
            <a:pPr>
              <a:defRPr/>
            </a:pPr>
            <a:endParaRPr lang="it-IT"/>
          </a:p>
        </p:txBody>
      </p:sp>
      <p:sp>
        <p:nvSpPr>
          <p:cNvPr id="5" name="Rectangle 12"/>
          <p:cNvSpPr>
            <a:spLocks noGrp="1" noChangeArrowheads="1"/>
          </p:cNvSpPr>
          <p:nvPr>
            <p:ph type="ftr" sz="quarter" idx="11"/>
          </p:nvPr>
        </p:nvSpPr>
        <p:spPr>
          <a:ln/>
        </p:spPr>
        <p:txBody>
          <a:bodyPr/>
          <a:lstStyle>
            <a:lvl1pPr>
              <a:defRPr/>
            </a:lvl1pPr>
          </a:lstStyle>
          <a:p>
            <a:pPr>
              <a:defRPr/>
            </a:pPr>
            <a:r>
              <a:rPr lang="it-IT"/>
              <a:t>Facoltà di Scienze Politiche. Corso di Demografia. Dott.ssa Letizia Mencarini</a:t>
            </a:r>
          </a:p>
        </p:txBody>
      </p:sp>
      <p:sp>
        <p:nvSpPr>
          <p:cNvPr id="6" name="Rectangle 13"/>
          <p:cNvSpPr>
            <a:spLocks noGrp="1" noChangeArrowheads="1"/>
          </p:cNvSpPr>
          <p:nvPr>
            <p:ph type="sldNum" sz="quarter" idx="12"/>
          </p:nvPr>
        </p:nvSpPr>
        <p:spPr>
          <a:ln/>
        </p:spPr>
        <p:txBody>
          <a:bodyPr/>
          <a:lstStyle>
            <a:lvl1pPr>
              <a:defRPr/>
            </a:lvl1pPr>
          </a:lstStyle>
          <a:p>
            <a:pPr>
              <a:defRPr/>
            </a:pPr>
            <a:fld id="{B845DD10-BAFA-4340-8C81-6DBF4DE21D9C}" type="slidenum">
              <a:rPr lang="it-IT"/>
              <a:pPr>
                <a:defRPr/>
              </a:pPr>
              <a:t>‹N›</a:t>
            </a:fld>
            <a:endParaRPr lang="it-IT"/>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smtClean="0"/>
              <a:t>Fare clic per modificare lo stile del titolo</a:t>
            </a:r>
            <a:endParaRPr lang="it-IT"/>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it-IT" smtClean="0"/>
              <a:t>Fare clic per modificare stili del testo dello schema</a:t>
            </a:r>
          </a:p>
        </p:txBody>
      </p:sp>
      <p:sp>
        <p:nvSpPr>
          <p:cNvPr id="4" name="Rectangle 11"/>
          <p:cNvSpPr>
            <a:spLocks noGrp="1" noChangeArrowheads="1"/>
          </p:cNvSpPr>
          <p:nvPr>
            <p:ph type="dt" sz="half" idx="10"/>
          </p:nvPr>
        </p:nvSpPr>
        <p:spPr>
          <a:ln/>
        </p:spPr>
        <p:txBody>
          <a:bodyPr/>
          <a:lstStyle>
            <a:lvl1pPr>
              <a:defRPr/>
            </a:lvl1pPr>
          </a:lstStyle>
          <a:p>
            <a:pPr>
              <a:defRPr/>
            </a:pPr>
            <a:endParaRPr lang="it-IT"/>
          </a:p>
        </p:txBody>
      </p:sp>
      <p:sp>
        <p:nvSpPr>
          <p:cNvPr id="5" name="Rectangle 12"/>
          <p:cNvSpPr>
            <a:spLocks noGrp="1" noChangeArrowheads="1"/>
          </p:cNvSpPr>
          <p:nvPr>
            <p:ph type="ftr" sz="quarter" idx="11"/>
          </p:nvPr>
        </p:nvSpPr>
        <p:spPr>
          <a:ln/>
        </p:spPr>
        <p:txBody>
          <a:bodyPr/>
          <a:lstStyle>
            <a:lvl1pPr>
              <a:defRPr/>
            </a:lvl1pPr>
          </a:lstStyle>
          <a:p>
            <a:pPr>
              <a:defRPr/>
            </a:pPr>
            <a:r>
              <a:rPr lang="it-IT"/>
              <a:t>Facoltà di Scienze Politiche. Corso di Demografia. Dott.ssa Letizia Mencarini</a:t>
            </a:r>
          </a:p>
        </p:txBody>
      </p:sp>
      <p:sp>
        <p:nvSpPr>
          <p:cNvPr id="6" name="Rectangle 13"/>
          <p:cNvSpPr>
            <a:spLocks noGrp="1" noChangeArrowheads="1"/>
          </p:cNvSpPr>
          <p:nvPr>
            <p:ph type="sldNum" sz="quarter" idx="12"/>
          </p:nvPr>
        </p:nvSpPr>
        <p:spPr>
          <a:ln/>
        </p:spPr>
        <p:txBody>
          <a:bodyPr/>
          <a:lstStyle>
            <a:lvl1pPr>
              <a:defRPr/>
            </a:lvl1pPr>
          </a:lstStyle>
          <a:p>
            <a:pPr>
              <a:defRPr/>
            </a:pPr>
            <a:fld id="{A72F9F31-76CE-4283-940E-F8175CDE013F}" type="slidenum">
              <a:rPr lang="it-IT"/>
              <a:pPr>
                <a:defRPr/>
              </a:pPr>
              <a:t>‹N›</a:t>
            </a:fld>
            <a:endParaRPr lang="it-IT"/>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sz="half" idx="1"/>
          </p:nvPr>
        </p:nvSpPr>
        <p:spPr>
          <a:xfrm>
            <a:off x="990600" y="18288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nvPr>
        </p:nvSpPr>
        <p:spPr>
          <a:xfrm>
            <a:off x="4953000" y="18288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Rectangle 11"/>
          <p:cNvSpPr>
            <a:spLocks noGrp="1" noChangeArrowheads="1"/>
          </p:cNvSpPr>
          <p:nvPr>
            <p:ph type="dt" sz="half" idx="10"/>
          </p:nvPr>
        </p:nvSpPr>
        <p:spPr>
          <a:ln/>
        </p:spPr>
        <p:txBody>
          <a:bodyPr/>
          <a:lstStyle>
            <a:lvl1pPr>
              <a:defRPr/>
            </a:lvl1pPr>
          </a:lstStyle>
          <a:p>
            <a:pPr>
              <a:defRPr/>
            </a:pPr>
            <a:endParaRPr lang="it-IT"/>
          </a:p>
        </p:txBody>
      </p:sp>
      <p:sp>
        <p:nvSpPr>
          <p:cNvPr id="6" name="Rectangle 12"/>
          <p:cNvSpPr>
            <a:spLocks noGrp="1" noChangeArrowheads="1"/>
          </p:cNvSpPr>
          <p:nvPr>
            <p:ph type="ftr" sz="quarter" idx="11"/>
          </p:nvPr>
        </p:nvSpPr>
        <p:spPr>
          <a:ln/>
        </p:spPr>
        <p:txBody>
          <a:bodyPr/>
          <a:lstStyle>
            <a:lvl1pPr>
              <a:defRPr/>
            </a:lvl1pPr>
          </a:lstStyle>
          <a:p>
            <a:pPr>
              <a:defRPr/>
            </a:pPr>
            <a:r>
              <a:rPr lang="it-IT"/>
              <a:t>Facoltà di Scienze Politiche. Corso di Demografia. Dott.ssa Letizia Mencarini</a:t>
            </a:r>
          </a:p>
        </p:txBody>
      </p:sp>
      <p:sp>
        <p:nvSpPr>
          <p:cNvPr id="7" name="Rectangle 13"/>
          <p:cNvSpPr>
            <a:spLocks noGrp="1" noChangeArrowheads="1"/>
          </p:cNvSpPr>
          <p:nvPr>
            <p:ph type="sldNum" sz="quarter" idx="12"/>
          </p:nvPr>
        </p:nvSpPr>
        <p:spPr>
          <a:ln/>
        </p:spPr>
        <p:txBody>
          <a:bodyPr/>
          <a:lstStyle>
            <a:lvl1pPr>
              <a:defRPr/>
            </a:lvl1pPr>
          </a:lstStyle>
          <a:p>
            <a:pPr>
              <a:defRPr/>
            </a:pPr>
            <a:fld id="{6D36BB53-7519-4AF4-B837-8654D77F2A03}" type="slidenum">
              <a:rPr lang="it-IT"/>
              <a:pPr>
                <a:defRPr/>
              </a:pPr>
              <a:t>‹N›</a:t>
            </a:fld>
            <a:endParaRPr lang="it-IT"/>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1143000"/>
          </a:xfrm>
        </p:spPr>
        <p:txBody>
          <a:bodyPr/>
          <a:lstStyle>
            <a:lvl1pPr>
              <a:defRPr/>
            </a:lvl1pPr>
          </a:lstStyle>
          <a:p>
            <a:r>
              <a:rPr lang="it-IT" smtClean="0"/>
              <a:t>Fare clic per modificare lo stile del titolo</a:t>
            </a:r>
            <a:endParaRPr lang="it-IT"/>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7" name="Rectangle 11"/>
          <p:cNvSpPr>
            <a:spLocks noGrp="1" noChangeArrowheads="1"/>
          </p:cNvSpPr>
          <p:nvPr>
            <p:ph type="dt" sz="half" idx="10"/>
          </p:nvPr>
        </p:nvSpPr>
        <p:spPr>
          <a:ln/>
        </p:spPr>
        <p:txBody>
          <a:bodyPr/>
          <a:lstStyle>
            <a:lvl1pPr>
              <a:defRPr/>
            </a:lvl1pPr>
          </a:lstStyle>
          <a:p>
            <a:pPr>
              <a:defRPr/>
            </a:pPr>
            <a:endParaRPr lang="it-IT"/>
          </a:p>
        </p:txBody>
      </p:sp>
      <p:sp>
        <p:nvSpPr>
          <p:cNvPr id="8" name="Rectangle 12"/>
          <p:cNvSpPr>
            <a:spLocks noGrp="1" noChangeArrowheads="1"/>
          </p:cNvSpPr>
          <p:nvPr>
            <p:ph type="ftr" sz="quarter" idx="11"/>
          </p:nvPr>
        </p:nvSpPr>
        <p:spPr>
          <a:ln/>
        </p:spPr>
        <p:txBody>
          <a:bodyPr/>
          <a:lstStyle>
            <a:lvl1pPr>
              <a:defRPr/>
            </a:lvl1pPr>
          </a:lstStyle>
          <a:p>
            <a:pPr>
              <a:defRPr/>
            </a:pPr>
            <a:r>
              <a:rPr lang="it-IT"/>
              <a:t>Facoltà di Scienze Politiche. Corso di Demografia. Dott.ssa Letizia Mencarini</a:t>
            </a:r>
          </a:p>
        </p:txBody>
      </p:sp>
      <p:sp>
        <p:nvSpPr>
          <p:cNvPr id="9" name="Rectangle 13"/>
          <p:cNvSpPr>
            <a:spLocks noGrp="1" noChangeArrowheads="1"/>
          </p:cNvSpPr>
          <p:nvPr>
            <p:ph type="sldNum" sz="quarter" idx="12"/>
          </p:nvPr>
        </p:nvSpPr>
        <p:spPr>
          <a:ln/>
        </p:spPr>
        <p:txBody>
          <a:bodyPr/>
          <a:lstStyle>
            <a:lvl1pPr>
              <a:defRPr/>
            </a:lvl1pPr>
          </a:lstStyle>
          <a:p>
            <a:pPr>
              <a:defRPr/>
            </a:pPr>
            <a:fld id="{F35E77E6-FC15-48A0-8097-E05C3C84C5EC}" type="slidenum">
              <a:rPr lang="it-IT"/>
              <a:pPr>
                <a:defRPr/>
              </a:pPr>
              <a:t>‹N›</a:t>
            </a:fld>
            <a:endParaRPr lang="it-IT"/>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Rectangle 11"/>
          <p:cNvSpPr>
            <a:spLocks noGrp="1" noChangeArrowheads="1"/>
          </p:cNvSpPr>
          <p:nvPr>
            <p:ph type="dt" sz="half" idx="10"/>
          </p:nvPr>
        </p:nvSpPr>
        <p:spPr>
          <a:ln/>
        </p:spPr>
        <p:txBody>
          <a:bodyPr/>
          <a:lstStyle>
            <a:lvl1pPr>
              <a:defRPr/>
            </a:lvl1pPr>
          </a:lstStyle>
          <a:p>
            <a:pPr>
              <a:defRPr/>
            </a:pPr>
            <a:endParaRPr lang="it-IT"/>
          </a:p>
        </p:txBody>
      </p:sp>
      <p:sp>
        <p:nvSpPr>
          <p:cNvPr id="4" name="Rectangle 12"/>
          <p:cNvSpPr>
            <a:spLocks noGrp="1" noChangeArrowheads="1"/>
          </p:cNvSpPr>
          <p:nvPr>
            <p:ph type="ftr" sz="quarter" idx="11"/>
          </p:nvPr>
        </p:nvSpPr>
        <p:spPr>
          <a:ln/>
        </p:spPr>
        <p:txBody>
          <a:bodyPr/>
          <a:lstStyle>
            <a:lvl1pPr>
              <a:defRPr/>
            </a:lvl1pPr>
          </a:lstStyle>
          <a:p>
            <a:pPr>
              <a:defRPr/>
            </a:pPr>
            <a:r>
              <a:rPr lang="it-IT"/>
              <a:t>Facoltà di Scienze Politiche. Corso di Demografia. Dott.ssa Letizia Mencarini</a:t>
            </a:r>
          </a:p>
        </p:txBody>
      </p:sp>
      <p:sp>
        <p:nvSpPr>
          <p:cNvPr id="5" name="Rectangle 13"/>
          <p:cNvSpPr>
            <a:spLocks noGrp="1" noChangeArrowheads="1"/>
          </p:cNvSpPr>
          <p:nvPr>
            <p:ph type="sldNum" sz="quarter" idx="12"/>
          </p:nvPr>
        </p:nvSpPr>
        <p:spPr>
          <a:ln/>
        </p:spPr>
        <p:txBody>
          <a:bodyPr/>
          <a:lstStyle>
            <a:lvl1pPr>
              <a:defRPr/>
            </a:lvl1pPr>
          </a:lstStyle>
          <a:p>
            <a:pPr>
              <a:defRPr/>
            </a:pPr>
            <a:fld id="{8139655C-6218-4C0C-9841-96632609F0B0}" type="slidenum">
              <a:rPr lang="it-IT"/>
              <a:pPr>
                <a:defRPr/>
              </a:pPr>
              <a:t>‹N›</a:t>
            </a:fld>
            <a:endParaRPr lang="it-IT"/>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Rectangle 11"/>
          <p:cNvSpPr>
            <a:spLocks noGrp="1" noChangeArrowheads="1"/>
          </p:cNvSpPr>
          <p:nvPr>
            <p:ph type="dt" sz="half" idx="10"/>
          </p:nvPr>
        </p:nvSpPr>
        <p:spPr>
          <a:ln/>
        </p:spPr>
        <p:txBody>
          <a:bodyPr/>
          <a:lstStyle>
            <a:lvl1pPr>
              <a:defRPr/>
            </a:lvl1pPr>
          </a:lstStyle>
          <a:p>
            <a:pPr>
              <a:defRPr/>
            </a:pPr>
            <a:endParaRPr lang="it-IT"/>
          </a:p>
        </p:txBody>
      </p:sp>
      <p:sp>
        <p:nvSpPr>
          <p:cNvPr id="3" name="Rectangle 12"/>
          <p:cNvSpPr>
            <a:spLocks noGrp="1" noChangeArrowheads="1"/>
          </p:cNvSpPr>
          <p:nvPr>
            <p:ph type="ftr" sz="quarter" idx="11"/>
          </p:nvPr>
        </p:nvSpPr>
        <p:spPr>
          <a:ln/>
        </p:spPr>
        <p:txBody>
          <a:bodyPr/>
          <a:lstStyle>
            <a:lvl1pPr>
              <a:defRPr/>
            </a:lvl1pPr>
          </a:lstStyle>
          <a:p>
            <a:pPr>
              <a:defRPr/>
            </a:pPr>
            <a:r>
              <a:rPr lang="it-IT"/>
              <a:t>Facoltà di Scienze Politiche. Corso di Demografia. Dott.ssa Letizia Mencarini</a:t>
            </a:r>
          </a:p>
        </p:txBody>
      </p:sp>
      <p:sp>
        <p:nvSpPr>
          <p:cNvPr id="4" name="Rectangle 13"/>
          <p:cNvSpPr>
            <a:spLocks noGrp="1" noChangeArrowheads="1"/>
          </p:cNvSpPr>
          <p:nvPr>
            <p:ph type="sldNum" sz="quarter" idx="12"/>
          </p:nvPr>
        </p:nvSpPr>
        <p:spPr>
          <a:ln/>
        </p:spPr>
        <p:txBody>
          <a:bodyPr/>
          <a:lstStyle>
            <a:lvl1pPr>
              <a:defRPr/>
            </a:lvl1pPr>
          </a:lstStyle>
          <a:p>
            <a:pPr>
              <a:defRPr/>
            </a:pPr>
            <a:fld id="{FF153491-E88B-4886-89A6-11F95898852F}" type="slidenum">
              <a:rPr lang="it-IT"/>
              <a:pPr>
                <a:defRPr/>
              </a:pPr>
              <a:t>‹N›</a:t>
            </a:fld>
            <a:endParaRPr lang="it-I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lstStyle>
            <a:lvl1pPr algn="l">
              <a:defRPr sz="2000" b="1"/>
            </a:lvl1pPr>
          </a:lstStyle>
          <a:p>
            <a:r>
              <a:rPr lang="it-IT" smtClean="0"/>
              <a:t>Fare clic per modificare lo stile del titolo</a:t>
            </a:r>
            <a:endParaRPr lang="it-IT"/>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Rectangle 11"/>
          <p:cNvSpPr>
            <a:spLocks noGrp="1" noChangeArrowheads="1"/>
          </p:cNvSpPr>
          <p:nvPr>
            <p:ph type="dt" sz="half" idx="10"/>
          </p:nvPr>
        </p:nvSpPr>
        <p:spPr>
          <a:ln/>
        </p:spPr>
        <p:txBody>
          <a:bodyPr/>
          <a:lstStyle>
            <a:lvl1pPr>
              <a:defRPr/>
            </a:lvl1pPr>
          </a:lstStyle>
          <a:p>
            <a:pPr>
              <a:defRPr/>
            </a:pPr>
            <a:endParaRPr lang="it-IT"/>
          </a:p>
        </p:txBody>
      </p:sp>
      <p:sp>
        <p:nvSpPr>
          <p:cNvPr id="6" name="Rectangle 12"/>
          <p:cNvSpPr>
            <a:spLocks noGrp="1" noChangeArrowheads="1"/>
          </p:cNvSpPr>
          <p:nvPr>
            <p:ph type="ftr" sz="quarter" idx="11"/>
          </p:nvPr>
        </p:nvSpPr>
        <p:spPr>
          <a:ln/>
        </p:spPr>
        <p:txBody>
          <a:bodyPr/>
          <a:lstStyle>
            <a:lvl1pPr>
              <a:defRPr/>
            </a:lvl1pPr>
          </a:lstStyle>
          <a:p>
            <a:pPr>
              <a:defRPr/>
            </a:pPr>
            <a:r>
              <a:rPr lang="it-IT"/>
              <a:t>Facoltà di Scienze Politiche. Corso di Demografia. Dott.ssa Letizia Mencarini</a:t>
            </a:r>
          </a:p>
        </p:txBody>
      </p:sp>
      <p:sp>
        <p:nvSpPr>
          <p:cNvPr id="7" name="Rectangle 13"/>
          <p:cNvSpPr>
            <a:spLocks noGrp="1" noChangeArrowheads="1"/>
          </p:cNvSpPr>
          <p:nvPr>
            <p:ph type="sldNum" sz="quarter" idx="12"/>
          </p:nvPr>
        </p:nvSpPr>
        <p:spPr>
          <a:ln/>
        </p:spPr>
        <p:txBody>
          <a:bodyPr/>
          <a:lstStyle>
            <a:lvl1pPr>
              <a:defRPr/>
            </a:lvl1pPr>
          </a:lstStyle>
          <a:p>
            <a:pPr>
              <a:defRPr/>
            </a:pPr>
            <a:fld id="{CA6E2D1D-F914-409F-86B9-CD58C148B2F9}" type="slidenum">
              <a:rPr lang="it-IT"/>
              <a:pPr>
                <a:defRPr/>
              </a:pPr>
              <a:t>‹N›</a:t>
            </a:fld>
            <a:endParaRPr lang="it-IT"/>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lstStyle>
            <a:lvl1pPr algn="l">
              <a:defRPr sz="2000" b="1"/>
            </a:lvl1pPr>
          </a:lstStyle>
          <a:p>
            <a:r>
              <a:rPr lang="it-IT" smtClean="0"/>
              <a:t>Fare clic per modificare lo stile del titolo</a:t>
            </a:r>
            <a:endParaRPr lang="it-IT"/>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it-IT" noProof="0" smtClean="0"/>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Rectangle 11"/>
          <p:cNvSpPr>
            <a:spLocks noGrp="1" noChangeArrowheads="1"/>
          </p:cNvSpPr>
          <p:nvPr>
            <p:ph type="dt" sz="half" idx="10"/>
          </p:nvPr>
        </p:nvSpPr>
        <p:spPr>
          <a:ln/>
        </p:spPr>
        <p:txBody>
          <a:bodyPr/>
          <a:lstStyle>
            <a:lvl1pPr>
              <a:defRPr/>
            </a:lvl1pPr>
          </a:lstStyle>
          <a:p>
            <a:pPr>
              <a:defRPr/>
            </a:pPr>
            <a:endParaRPr lang="it-IT"/>
          </a:p>
        </p:txBody>
      </p:sp>
      <p:sp>
        <p:nvSpPr>
          <p:cNvPr id="6" name="Rectangle 12"/>
          <p:cNvSpPr>
            <a:spLocks noGrp="1" noChangeArrowheads="1"/>
          </p:cNvSpPr>
          <p:nvPr>
            <p:ph type="ftr" sz="quarter" idx="11"/>
          </p:nvPr>
        </p:nvSpPr>
        <p:spPr>
          <a:ln/>
        </p:spPr>
        <p:txBody>
          <a:bodyPr/>
          <a:lstStyle>
            <a:lvl1pPr>
              <a:defRPr/>
            </a:lvl1pPr>
          </a:lstStyle>
          <a:p>
            <a:pPr>
              <a:defRPr/>
            </a:pPr>
            <a:r>
              <a:rPr lang="it-IT"/>
              <a:t>Facoltà di Scienze Politiche. Corso di Demografia. Dott.ssa Letizia Mencarini</a:t>
            </a:r>
          </a:p>
        </p:txBody>
      </p:sp>
      <p:sp>
        <p:nvSpPr>
          <p:cNvPr id="7" name="Rectangle 13"/>
          <p:cNvSpPr>
            <a:spLocks noGrp="1" noChangeArrowheads="1"/>
          </p:cNvSpPr>
          <p:nvPr>
            <p:ph type="sldNum" sz="quarter" idx="12"/>
          </p:nvPr>
        </p:nvSpPr>
        <p:spPr>
          <a:ln/>
        </p:spPr>
        <p:txBody>
          <a:bodyPr/>
          <a:lstStyle>
            <a:lvl1pPr>
              <a:defRPr/>
            </a:lvl1pPr>
          </a:lstStyle>
          <a:p>
            <a:pPr>
              <a:defRPr/>
            </a:pPr>
            <a:fld id="{313F766F-37A5-497F-95C8-97F536E6EE8E}" type="slidenum">
              <a:rPr lang="it-IT"/>
              <a:pPr>
                <a:defRPr/>
              </a:pPr>
              <a:t>‹N›</a:t>
            </a:fld>
            <a:endParaRPr lang="it-IT"/>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9"/>
          <p:cNvSpPr>
            <a:spLocks noGrp="1" noChangeArrowheads="1"/>
          </p:cNvSpPr>
          <p:nvPr>
            <p:ph type="title"/>
          </p:nvPr>
        </p:nvSpPr>
        <p:spPr bwMode="auto">
          <a:xfrm>
            <a:off x="381000" y="457200"/>
            <a:ext cx="7793038" cy="6096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it-IT" smtClean="0"/>
              <a:t>Fare clic per modificare lo stile del titolo dello schema</a:t>
            </a:r>
          </a:p>
        </p:txBody>
      </p:sp>
      <p:sp>
        <p:nvSpPr>
          <p:cNvPr id="1027" name="Rectangle 10"/>
          <p:cNvSpPr>
            <a:spLocks noGrp="1" noChangeArrowheads="1"/>
          </p:cNvSpPr>
          <p:nvPr>
            <p:ph type="body" idx="1"/>
          </p:nvPr>
        </p:nvSpPr>
        <p:spPr bwMode="auto">
          <a:xfrm>
            <a:off x="990600" y="1828800"/>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p>
        </p:txBody>
      </p:sp>
      <p:sp>
        <p:nvSpPr>
          <p:cNvPr id="99339" name="Rectangle 11"/>
          <p:cNvSpPr>
            <a:spLocks noGrp="1" noChangeArrowheads="1"/>
          </p:cNvSpPr>
          <p:nvPr>
            <p:ph type="dt" sz="half" idx="2"/>
          </p:nvPr>
        </p:nvSpPr>
        <p:spPr bwMode="auto">
          <a:xfrm>
            <a:off x="914400" y="6324600"/>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a:lvl1pPr>
          </a:lstStyle>
          <a:p>
            <a:pPr>
              <a:defRPr/>
            </a:pPr>
            <a:endParaRPr lang="it-IT"/>
          </a:p>
        </p:txBody>
      </p:sp>
      <p:sp>
        <p:nvSpPr>
          <p:cNvPr id="99340" name="Rectangle 12"/>
          <p:cNvSpPr>
            <a:spLocks noGrp="1" noChangeArrowheads="1"/>
          </p:cNvSpPr>
          <p:nvPr>
            <p:ph type="ftr" sz="quarter" idx="3"/>
          </p:nvPr>
        </p:nvSpPr>
        <p:spPr bwMode="auto">
          <a:xfrm>
            <a:off x="3352800" y="63246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400"/>
            </a:lvl1pPr>
          </a:lstStyle>
          <a:p>
            <a:pPr>
              <a:defRPr/>
            </a:pPr>
            <a:r>
              <a:rPr lang="it-IT"/>
              <a:t>Facoltà di Scienze Politiche. Corso di Demografia. Dott.ssa Letizia Mencarini</a:t>
            </a:r>
          </a:p>
        </p:txBody>
      </p:sp>
      <p:sp>
        <p:nvSpPr>
          <p:cNvPr id="99341" name="Rectangle 13"/>
          <p:cNvSpPr>
            <a:spLocks noGrp="1" noChangeArrowheads="1"/>
          </p:cNvSpPr>
          <p:nvPr>
            <p:ph type="sldNum" sz="quarter" idx="4"/>
          </p:nvPr>
        </p:nvSpPr>
        <p:spPr bwMode="auto">
          <a:xfrm>
            <a:off x="6781800" y="6324600"/>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400"/>
            </a:lvl1pPr>
          </a:lstStyle>
          <a:p>
            <a:pPr>
              <a:defRPr/>
            </a:pPr>
            <a:fld id="{3B6DE127-57FB-440A-BA3A-C524116BA742}" type="slidenum">
              <a:rPr lang="it-IT"/>
              <a:pPr>
                <a:defRPr/>
              </a:pPr>
              <a:t>‹N›</a:t>
            </a:fld>
            <a:endParaRPr lang="it-IT"/>
          </a:p>
        </p:txBody>
      </p:sp>
      <p:sp>
        <p:nvSpPr>
          <p:cNvPr id="99343" name="Line 15"/>
          <p:cNvSpPr>
            <a:spLocks noChangeShapeType="1"/>
          </p:cNvSpPr>
          <p:nvPr userDrawn="1"/>
        </p:nvSpPr>
        <p:spPr bwMode="auto">
          <a:xfrm>
            <a:off x="323850" y="1125538"/>
            <a:ext cx="8610600" cy="0"/>
          </a:xfrm>
          <a:prstGeom prst="line">
            <a:avLst/>
          </a:prstGeom>
          <a:noFill/>
          <a:ln w="38100">
            <a:solidFill>
              <a:srgbClr val="777777">
                <a:alpha val="50000"/>
              </a:srgbClr>
            </a:solidFill>
            <a:miter lim="800000"/>
            <a:headEnd/>
            <a:tailEnd/>
          </a:ln>
          <a:effectLst/>
        </p:spPr>
        <p:txBody>
          <a:bodyPr wrap="none"/>
          <a:lstStyle/>
          <a:p>
            <a:pPr>
              <a:defRPr/>
            </a:pPr>
            <a:endParaRPr lang="it-IT"/>
          </a:p>
        </p:txBody>
      </p:sp>
    </p:spTree>
  </p:cSld>
  <p:clrMap bg1="lt1" tx1="dk1" bg2="lt2" tx2="dk2" accent1="accent1" accent2="accent2" accent3="accent3" accent4="accent4" accent5="accent5" accent6="accent6" hlink="hlink" folHlink="folHlink"/>
  <p:sldLayoutIdLst>
    <p:sldLayoutId id="2147483701" r:id="rId1"/>
    <p:sldLayoutId id="2147483690" r:id="rId2"/>
    <p:sldLayoutId id="2147483691" r:id="rId3"/>
    <p:sldLayoutId id="2147483692" r:id="rId4"/>
    <p:sldLayoutId id="2147483693" r:id="rId5"/>
    <p:sldLayoutId id="2147483694" r:id="rId6"/>
    <p:sldLayoutId id="2147483695" r:id="rId7"/>
    <p:sldLayoutId id="2147483696" r:id="rId8"/>
    <p:sldLayoutId id="2147483697" r:id="rId9"/>
    <p:sldLayoutId id="2147483698" r:id="rId10"/>
    <p:sldLayoutId id="2147483699" r:id="rId11"/>
    <p:sldLayoutId id="2147483700" r:id="rId12"/>
  </p:sldLayoutIdLst>
  <p:hf hdr="0" ftr="0" dt="0"/>
  <p:txStyles>
    <p:titleStyle>
      <a:lvl1pPr algn="l" rtl="0" eaLnBrk="0" fontAlgn="base" hangingPunct="0">
        <a:spcBef>
          <a:spcPct val="0"/>
        </a:spcBef>
        <a:spcAft>
          <a:spcPct val="0"/>
        </a:spcAft>
        <a:defRPr sz="44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Tahoma" pitchFamily="34" charset="0"/>
        </a:defRPr>
      </a:lvl2pPr>
      <a:lvl3pPr algn="l" rtl="0" eaLnBrk="0" fontAlgn="base" hangingPunct="0">
        <a:spcBef>
          <a:spcPct val="0"/>
        </a:spcBef>
        <a:spcAft>
          <a:spcPct val="0"/>
        </a:spcAft>
        <a:defRPr sz="4400">
          <a:solidFill>
            <a:schemeClr val="tx2"/>
          </a:solidFill>
          <a:latin typeface="Tahoma" pitchFamily="34" charset="0"/>
        </a:defRPr>
      </a:lvl3pPr>
      <a:lvl4pPr algn="l" rtl="0" eaLnBrk="0" fontAlgn="base" hangingPunct="0">
        <a:spcBef>
          <a:spcPct val="0"/>
        </a:spcBef>
        <a:spcAft>
          <a:spcPct val="0"/>
        </a:spcAft>
        <a:defRPr sz="4400">
          <a:solidFill>
            <a:schemeClr val="tx2"/>
          </a:solidFill>
          <a:latin typeface="Tahoma" pitchFamily="34" charset="0"/>
        </a:defRPr>
      </a:lvl4pPr>
      <a:lvl5pPr algn="l" rtl="0" eaLnBrk="0" fontAlgn="base" hangingPunct="0">
        <a:spcBef>
          <a:spcPct val="0"/>
        </a:spcBef>
        <a:spcAft>
          <a:spcPct val="0"/>
        </a:spcAft>
        <a:defRPr sz="4400">
          <a:solidFill>
            <a:schemeClr val="tx2"/>
          </a:solidFill>
          <a:latin typeface="Tahoma" pitchFamily="34" charset="0"/>
        </a:defRPr>
      </a:lvl5pPr>
      <a:lvl6pPr marL="457200" algn="l" rtl="0" fontAlgn="base">
        <a:spcBef>
          <a:spcPct val="0"/>
        </a:spcBef>
        <a:spcAft>
          <a:spcPct val="0"/>
        </a:spcAft>
        <a:defRPr sz="4400">
          <a:solidFill>
            <a:schemeClr val="tx2"/>
          </a:solidFill>
          <a:latin typeface="Tahoma" pitchFamily="34" charset="0"/>
        </a:defRPr>
      </a:lvl6pPr>
      <a:lvl7pPr marL="914400" algn="l" rtl="0" fontAlgn="base">
        <a:spcBef>
          <a:spcPct val="0"/>
        </a:spcBef>
        <a:spcAft>
          <a:spcPct val="0"/>
        </a:spcAft>
        <a:defRPr sz="4400">
          <a:solidFill>
            <a:schemeClr val="tx2"/>
          </a:solidFill>
          <a:latin typeface="Tahoma" pitchFamily="34" charset="0"/>
        </a:defRPr>
      </a:lvl7pPr>
      <a:lvl8pPr marL="1371600" algn="l" rtl="0" fontAlgn="base">
        <a:spcBef>
          <a:spcPct val="0"/>
        </a:spcBef>
        <a:spcAft>
          <a:spcPct val="0"/>
        </a:spcAft>
        <a:defRPr sz="4400">
          <a:solidFill>
            <a:schemeClr val="tx2"/>
          </a:solidFill>
          <a:latin typeface="Tahoma" pitchFamily="34" charset="0"/>
        </a:defRPr>
      </a:lvl8pPr>
      <a:lvl9pPr marL="1828800" algn="l" rtl="0" fontAlgn="base">
        <a:spcBef>
          <a:spcPct val="0"/>
        </a:spcBef>
        <a:spcAft>
          <a:spcPct val="0"/>
        </a:spcAft>
        <a:defRPr sz="4400">
          <a:solidFill>
            <a:schemeClr val="tx2"/>
          </a:solidFill>
          <a:latin typeface="Tahoma" pitchFamily="34" charset="0"/>
        </a:defRPr>
      </a:lvl9pPr>
    </p:titleStyle>
    <p:bodyStyle>
      <a:lvl1pPr marL="342900" indent="-342900" algn="l" rtl="0" eaLnBrk="0" fontAlgn="base" hangingPunct="0">
        <a:spcBef>
          <a:spcPct val="20000"/>
        </a:spcBef>
        <a:spcAft>
          <a:spcPct val="0"/>
        </a:spcAft>
        <a:buClr>
          <a:schemeClr val="folHlink"/>
        </a:buClr>
        <a:buSzPct val="60000"/>
        <a:buFont typeface="Wingdings"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itchFamily="2" charset="2"/>
        <a:buChar char="n"/>
        <a:defRPr sz="2800">
          <a:solidFill>
            <a:schemeClr val="tx1"/>
          </a:solidFill>
          <a:latin typeface="+mn-lt"/>
        </a:defRPr>
      </a:lvl2pPr>
      <a:lvl3pPr marL="1143000" indent="-228600" algn="l" rtl="0" eaLnBrk="0" fontAlgn="base" hangingPunct="0">
        <a:spcBef>
          <a:spcPct val="20000"/>
        </a:spcBef>
        <a:spcAft>
          <a:spcPct val="0"/>
        </a:spcAft>
        <a:buClr>
          <a:schemeClr val="folHlink"/>
        </a:buClr>
        <a:buSzPct val="50000"/>
        <a:buFont typeface="Wingdings" pitchFamily="2" charset="2"/>
        <a:buChar char="n"/>
        <a:defRPr sz="2400">
          <a:solidFill>
            <a:schemeClr val="tx1"/>
          </a:solidFill>
          <a:latin typeface="+mn-lt"/>
        </a:defRPr>
      </a:lvl3pPr>
      <a:lvl4pPr marL="1600200" indent="-228600" algn="l" rtl="0" eaLnBrk="0" fontAlgn="base" hangingPunct="0">
        <a:spcBef>
          <a:spcPct val="20000"/>
        </a:spcBef>
        <a:spcAft>
          <a:spcPct val="0"/>
        </a:spcAft>
        <a:buClr>
          <a:schemeClr val="accent2"/>
        </a:buClr>
        <a:buSzPct val="55000"/>
        <a:buFont typeface="Wingdings" pitchFamily="2" charset="2"/>
        <a:buChar char="n"/>
        <a:defRPr sz="2000">
          <a:solidFill>
            <a:schemeClr val="tx1"/>
          </a:solidFill>
          <a:latin typeface="+mn-lt"/>
        </a:defRPr>
      </a:lvl4pPr>
      <a:lvl5pPr marL="2057400" indent="-228600" algn="l" rtl="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mn-lt"/>
        </a:defRPr>
      </a:lvl5pPr>
      <a:lvl6pPr marL="25146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6pPr>
      <a:lvl7pPr marL="29718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7pPr>
      <a:lvl8pPr marL="34290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8pPr>
      <a:lvl9pPr marL="38862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21890" name="Rectangle 2"/>
          <p:cNvSpPr>
            <a:spLocks noGrp="1" noChangeArrowheads="1"/>
          </p:cNvSpPr>
          <p:nvPr>
            <p:ph type="title"/>
          </p:nvPr>
        </p:nvSpPr>
        <p:spPr>
          <a:xfrm>
            <a:off x="468313" y="2133600"/>
            <a:ext cx="8459787" cy="1495425"/>
          </a:xfrm>
        </p:spPr>
        <p:txBody>
          <a:bodyPr/>
          <a:lstStyle/>
          <a:p>
            <a:pPr eaLnBrk="1" hangingPunct="1">
              <a:defRPr/>
            </a:pPr>
            <a:r>
              <a:rPr lang="it-IT" sz="4200" b="1" dirty="0" err="1" smtClean="0">
                <a:solidFill>
                  <a:srgbClr val="990033"/>
                </a:solidFill>
                <a:effectLst>
                  <a:outerShdw blurRad="38100" dist="38100" dir="2700000" algn="tl">
                    <a:srgbClr val="C0C0C0"/>
                  </a:outerShdw>
                </a:effectLst>
              </a:rPr>
              <a:t>Fertility</a:t>
            </a:r>
            <a:r>
              <a:rPr lang="it-IT" sz="4200" b="1" dirty="0" smtClean="0">
                <a:solidFill>
                  <a:srgbClr val="990033"/>
                </a:solidFill>
                <a:effectLst>
                  <a:outerShdw blurRad="38100" dist="38100" dir="2700000" algn="tl">
                    <a:srgbClr val="C0C0C0"/>
                  </a:outerShdw>
                </a:effectLst>
              </a:rPr>
              <a:t> </a:t>
            </a:r>
            <a:r>
              <a:rPr lang="it-IT" sz="4200" b="1" dirty="0" err="1" smtClean="0">
                <a:solidFill>
                  <a:srgbClr val="990033"/>
                </a:solidFill>
                <a:effectLst>
                  <a:outerShdw blurRad="38100" dist="38100" dir="2700000" algn="tl">
                    <a:srgbClr val="C0C0C0"/>
                  </a:outerShdw>
                </a:effectLst>
              </a:rPr>
              <a:t>decomposition</a:t>
            </a:r>
            <a:r>
              <a:rPr lang="it-IT" sz="4200" b="1" dirty="0" smtClean="0">
                <a:solidFill>
                  <a:srgbClr val="990033"/>
                </a:solidFill>
                <a:effectLst>
                  <a:outerShdw blurRad="38100" dist="38100" dir="2700000" algn="tl">
                    <a:srgbClr val="C0C0C0"/>
                  </a:outerShdw>
                </a:effectLst>
              </a:rPr>
              <a:t>: </a:t>
            </a:r>
            <a:r>
              <a:rPr lang="it-IT" sz="4200" b="1" dirty="0" err="1" smtClean="0">
                <a:solidFill>
                  <a:srgbClr val="990033"/>
                </a:solidFill>
                <a:effectLst>
                  <a:outerShdw blurRad="38100" dist="38100" dir="2700000" algn="tl">
                    <a:srgbClr val="C0C0C0"/>
                  </a:outerShdw>
                </a:effectLst>
              </a:rPr>
              <a:t>Bongaarts</a:t>
            </a:r>
            <a:r>
              <a:rPr lang="it-IT" sz="4200" b="1" dirty="0" smtClean="0">
                <a:solidFill>
                  <a:srgbClr val="990033"/>
                </a:solidFill>
                <a:effectLst>
                  <a:outerShdw blurRad="38100" dist="38100" dir="2700000" algn="tl">
                    <a:srgbClr val="C0C0C0"/>
                  </a:outerShdw>
                </a:effectLst>
              </a:rPr>
              <a:t> </a:t>
            </a:r>
            <a:r>
              <a:rPr lang="it-IT" sz="4200" b="1" dirty="0" err="1" smtClean="0">
                <a:solidFill>
                  <a:srgbClr val="990033"/>
                </a:solidFill>
                <a:effectLst>
                  <a:outerShdw blurRad="38100" dist="38100" dir="2700000" algn="tl">
                    <a:srgbClr val="C0C0C0"/>
                  </a:outerShdw>
                </a:effectLst>
              </a:rPr>
              <a:t>model</a:t>
            </a:r>
            <a:endParaRPr lang="it-IT" sz="4800" b="1" dirty="0" smtClean="0">
              <a:effectLst>
                <a:outerShdw blurRad="38100" dist="38100" dir="2700000" algn="tl">
                  <a:srgbClr val="C0C0C0"/>
                </a:outerShdw>
              </a:effectLst>
            </a:endParaRPr>
          </a:p>
        </p:txBody>
      </p:sp>
      <p:sp>
        <p:nvSpPr>
          <p:cNvPr id="3075" name="Line 3"/>
          <p:cNvSpPr>
            <a:spLocks noChangeShapeType="1"/>
          </p:cNvSpPr>
          <p:nvPr/>
        </p:nvSpPr>
        <p:spPr bwMode="auto">
          <a:xfrm>
            <a:off x="323850" y="3716338"/>
            <a:ext cx="8610600" cy="0"/>
          </a:xfrm>
          <a:prstGeom prst="line">
            <a:avLst/>
          </a:prstGeom>
          <a:noFill/>
          <a:ln w="38100">
            <a:solidFill>
              <a:srgbClr val="808080">
                <a:alpha val="50195"/>
              </a:srgbClr>
            </a:solidFill>
            <a:miter lim="800000"/>
            <a:headEnd/>
            <a:tailEnd/>
          </a:ln>
        </p:spPr>
        <p:txBody>
          <a:bodyPr wrap="none"/>
          <a:lstStyle/>
          <a:p>
            <a:endParaRPr lang="it-IT"/>
          </a:p>
        </p:txBody>
      </p:sp>
      <p:sp>
        <p:nvSpPr>
          <p:cNvPr id="421892" name="Text Box 4"/>
          <p:cNvSpPr txBox="1">
            <a:spLocks noChangeArrowheads="1"/>
          </p:cNvSpPr>
          <p:nvPr/>
        </p:nvSpPr>
        <p:spPr bwMode="auto">
          <a:xfrm>
            <a:off x="1116013" y="188913"/>
            <a:ext cx="8027987" cy="1107996"/>
          </a:xfrm>
          <a:prstGeom prst="rect">
            <a:avLst/>
          </a:prstGeom>
          <a:noFill/>
          <a:ln w="9525">
            <a:noFill/>
            <a:miter lim="800000"/>
            <a:headEnd/>
            <a:tailEnd/>
          </a:ln>
          <a:effectLst/>
        </p:spPr>
        <p:txBody>
          <a:bodyPr>
            <a:spAutoFit/>
          </a:bodyPr>
          <a:lstStyle/>
          <a:p>
            <a:pPr algn="ctr">
              <a:lnSpc>
                <a:spcPct val="110000"/>
              </a:lnSpc>
              <a:defRPr/>
            </a:pPr>
            <a:r>
              <a:rPr lang="it-IT" sz="2000" dirty="0">
                <a:solidFill>
                  <a:srgbClr val="777777"/>
                </a:solidFill>
                <a:latin typeface="Arial" charset="0"/>
                <a:cs typeface="Arial" charset="0"/>
              </a:rPr>
              <a:t>Università di Padova, Facoltà di Scienze Statistiche </a:t>
            </a:r>
          </a:p>
          <a:p>
            <a:pPr algn="ctr">
              <a:lnSpc>
                <a:spcPct val="110000"/>
              </a:lnSpc>
              <a:defRPr/>
            </a:pPr>
            <a:r>
              <a:rPr lang="it-IT" sz="2000" dirty="0">
                <a:solidFill>
                  <a:srgbClr val="777777"/>
                </a:solidFill>
                <a:latin typeface="Arial" charset="0"/>
                <a:cs typeface="Arial" charset="0"/>
              </a:rPr>
              <a:t>Laurea </a:t>
            </a:r>
            <a:r>
              <a:rPr lang="it-IT" sz="2000" dirty="0" smtClean="0">
                <a:solidFill>
                  <a:srgbClr val="777777"/>
                </a:solidFill>
                <a:latin typeface="Arial" charset="0"/>
                <a:cs typeface="Arial" charset="0"/>
              </a:rPr>
              <a:t>Magistrale in Scienze Statistiche</a:t>
            </a:r>
            <a:endParaRPr lang="it-IT" sz="2000" dirty="0">
              <a:solidFill>
                <a:srgbClr val="777777"/>
              </a:solidFill>
              <a:latin typeface="Arial" charset="0"/>
              <a:cs typeface="Arial" charset="0"/>
            </a:endParaRPr>
          </a:p>
          <a:p>
            <a:pPr algn="ctr">
              <a:lnSpc>
                <a:spcPct val="110000"/>
              </a:lnSpc>
              <a:defRPr/>
            </a:pPr>
            <a:r>
              <a:rPr lang="it-IT" sz="2000" dirty="0">
                <a:solidFill>
                  <a:srgbClr val="777777"/>
                </a:solidFill>
                <a:latin typeface="Arial" charset="0"/>
                <a:cs typeface="Arial" charset="0"/>
              </a:rPr>
              <a:t>Corso</a:t>
            </a:r>
            <a:r>
              <a:rPr lang="it-IT" sz="2000" b="1" dirty="0">
                <a:solidFill>
                  <a:srgbClr val="777777"/>
                </a:solidFill>
                <a:effectLst>
                  <a:outerShdw blurRad="38100" dist="38100" dir="2700000" algn="tl">
                    <a:srgbClr val="C0C0C0"/>
                  </a:outerShdw>
                </a:effectLst>
                <a:latin typeface="Arial" charset="0"/>
                <a:cs typeface="Arial" charset="0"/>
              </a:rPr>
              <a:t>: </a:t>
            </a:r>
            <a:r>
              <a:rPr lang="it-IT" sz="2000" b="1" dirty="0" smtClean="0">
                <a:solidFill>
                  <a:srgbClr val="777777"/>
                </a:solidFill>
                <a:effectLst>
                  <a:outerShdw blurRad="38100" dist="38100" dir="2700000" algn="tl">
                    <a:srgbClr val="C0C0C0"/>
                  </a:outerShdw>
                </a:effectLst>
                <a:latin typeface="Arial" charset="0"/>
                <a:cs typeface="Arial" charset="0"/>
              </a:rPr>
              <a:t>Teorie e Modelli Demografici</a:t>
            </a:r>
            <a:endParaRPr lang="it-IT" b="1" dirty="0">
              <a:effectLst>
                <a:outerShdw blurRad="38100" dist="38100" dir="2700000" algn="tl">
                  <a:srgbClr val="C0C0C0"/>
                </a:outerShdw>
              </a:effectLst>
            </a:endParaRPr>
          </a:p>
        </p:txBody>
      </p:sp>
      <p:sp>
        <p:nvSpPr>
          <p:cNvPr id="3077" name="Rectangle 6"/>
          <p:cNvSpPr>
            <a:spLocks noChangeArrowheads="1"/>
          </p:cNvSpPr>
          <p:nvPr/>
        </p:nvSpPr>
        <p:spPr bwMode="auto">
          <a:xfrm>
            <a:off x="4238625" y="3090863"/>
            <a:ext cx="9144000" cy="0"/>
          </a:xfrm>
          <a:prstGeom prst="rect">
            <a:avLst/>
          </a:prstGeom>
          <a:noFill/>
          <a:ln w="9525">
            <a:noFill/>
            <a:miter lim="800000"/>
            <a:headEnd/>
            <a:tailEnd/>
          </a:ln>
        </p:spPr>
        <p:txBody>
          <a:bodyPr>
            <a:spAutoFit/>
          </a:bodyPr>
          <a:lstStyle/>
          <a:p>
            <a:endParaRPr lang="it-IT"/>
          </a:p>
        </p:txBody>
      </p:sp>
      <p:sp>
        <p:nvSpPr>
          <p:cNvPr id="3078" name="Text Box 8"/>
          <p:cNvSpPr txBox="1">
            <a:spLocks noChangeArrowheads="1"/>
          </p:cNvSpPr>
          <p:nvPr/>
        </p:nvSpPr>
        <p:spPr bwMode="auto">
          <a:xfrm>
            <a:off x="323850" y="5445125"/>
            <a:ext cx="4032250" cy="1050925"/>
          </a:xfrm>
          <a:prstGeom prst="rect">
            <a:avLst/>
          </a:prstGeom>
          <a:noFill/>
          <a:ln w="9525">
            <a:noFill/>
            <a:miter lim="800000"/>
            <a:headEnd/>
            <a:tailEnd/>
          </a:ln>
        </p:spPr>
        <p:txBody>
          <a:bodyPr>
            <a:spAutoFit/>
          </a:bodyPr>
          <a:lstStyle/>
          <a:p>
            <a:pPr>
              <a:lnSpc>
                <a:spcPct val="80000"/>
              </a:lnSpc>
              <a:spcBef>
                <a:spcPct val="50000"/>
              </a:spcBef>
            </a:pPr>
            <a:r>
              <a:rPr lang="it-IT" sz="2000" b="1">
                <a:solidFill>
                  <a:srgbClr val="003399"/>
                </a:solidFill>
              </a:rPr>
              <a:t>Maria Letizia Tanturri</a:t>
            </a:r>
          </a:p>
          <a:p>
            <a:pPr>
              <a:lnSpc>
                <a:spcPct val="80000"/>
              </a:lnSpc>
              <a:spcBef>
                <a:spcPct val="50000"/>
              </a:spcBef>
            </a:pPr>
            <a:r>
              <a:rPr lang="it-IT" sz="1800">
                <a:solidFill>
                  <a:srgbClr val="808080"/>
                </a:solidFill>
              </a:rPr>
              <a:t>Dipartimento di Scienze Statistiche</a:t>
            </a:r>
          </a:p>
          <a:p>
            <a:pPr>
              <a:lnSpc>
                <a:spcPct val="80000"/>
              </a:lnSpc>
              <a:spcBef>
                <a:spcPct val="50000"/>
              </a:spcBef>
            </a:pPr>
            <a:r>
              <a:rPr lang="it-IT" sz="1800">
                <a:solidFill>
                  <a:srgbClr val="808080"/>
                </a:solidFill>
              </a:rPr>
              <a:t>tanturri@stat.unipd.it</a:t>
            </a:r>
          </a:p>
        </p:txBody>
      </p:sp>
      <p:sp>
        <p:nvSpPr>
          <p:cNvPr id="3079" name="Text Box 18"/>
          <p:cNvSpPr txBox="1">
            <a:spLocks noChangeArrowheads="1"/>
          </p:cNvSpPr>
          <p:nvPr/>
        </p:nvSpPr>
        <p:spPr bwMode="auto">
          <a:xfrm>
            <a:off x="6000760" y="5643578"/>
            <a:ext cx="2808288" cy="369332"/>
          </a:xfrm>
          <a:prstGeom prst="rect">
            <a:avLst/>
          </a:prstGeom>
          <a:noFill/>
          <a:ln w="9525">
            <a:noFill/>
            <a:miter lim="800000"/>
            <a:headEnd/>
            <a:tailEnd/>
          </a:ln>
        </p:spPr>
        <p:txBody>
          <a:bodyPr>
            <a:spAutoFit/>
          </a:bodyPr>
          <a:lstStyle/>
          <a:p>
            <a:pPr algn="r">
              <a:lnSpc>
                <a:spcPct val="90000"/>
              </a:lnSpc>
              <a:spcBef>
                <a:spcPct val="50000"/>
              </a:spcBef>
            </a:pPr>
            <a:r>
              <a:rPr lang="it-IT" sz="2000" b="1">
                <a:solidFill>
                  <a:srgbClr val="990033"/>
                </a:solidFill>
              </a:rPr>
              <a:t>Lezione </a:t>
            </a:r>
            <a:r>
              <a:rPr lang="it-IT" sz="2000" b="1" smtClean="0">
                <a:solidFill>
                  <a:srgbClr val="990033"/>
                </a:solidFill>
              </a:rPr>
              <a:t>18</a:t>
            </a:r>
            <a:endParaRPr lang="it-IT" sz="2000" b="1" dirty="0">
              <a:solidFill>
                <a:srgbClr val="990033"/>
              </a:solidFill>
            </a:endParaRPr>
          </a:p>
        </p:txBody>
      </p:sp>
      <p:sp>
        <p:nvSpPr>
          <p:cNvPr id="421907" name="Text Box 19"/>
          <p:cNvSpPr txBox="1">
            <a:spLocks noChangeArrowheads="1"/>
          </p:cNvSpPr>
          <p:nvPr/>
        </p:nvSpPr>
        <p:spPr bwMode="auto">
          <a:xfrm>
            <a:off x="3492500" y="3860800"/>
            <a:ext cx="4968875" cy="1034129"/>
          </a:xfrm>
          <a:prstGeom prst="rect">
            <a:avLst/>
          </a:prstGeom>
          <a:noFill/>
          <a:ln w="9525">
            <a:noFill/>
            <a:miter lim="800000"/>
            <a:headEnd/>
            <a:tailEnd/>
          </a:ln>
          <a:effectLst/>
        </p:spPr>
        <p:txBody>
          <a:bodyPr>
            <a:spAutoFit/>
          </a:bodyPr>
          <a:lstStyle/>
          <a:p>
            <a:pPr algn="r">
              <a:lnSpc>
                <a:spcPct val="90000"/>
              </a:lnSpc>
              <a:spcBef>
                <a:spcPct val="50000"/>
              </a:spcBef>
              <a:defRPr/>
            </a:pPr>
            <a:endParaRPr lang="it-IT" sz="4200" b="1" dirty="0" smtClean="0">
              <a:solidFill>
                <a:srgbClr val="990033"/>
              </a:solidFill>
              <a:effectLst>
                <a:outerShdw blurRad="38100" dist="38100" dir="2700000" algn="tl">
                  <a:srgbClr val="C0C0C0"/>
                </a:outerShdw>
              </a:effectLst>
              <a:latin typeface="+mj-lt"/>
              <a:ea typeface="+mj-ea"/>
              <a:cs typeface="+mj-cs"/>
            </a:endParaRPr>
          </a:p>
          <a:p>
            <a:pPr algn="ctr">
              <a:lnSpc>
                <a:spcPct val="80000"/>
              </a:lnSpc>
              <a:spcBef>
                <a:spcPct val="50000"/>
              </a:spcBef>
              <a:defRPr/>
            </a:pPr>
            <a:endParaRPr lang="it-IT" sz="1800" dirty="0">
              <a:solidFill>
                <a:srgbClr val="808080"/>
              </a:solidFill>
            </a:endParaRPr>
          </a:p>
        </p:txBody>
      </p:sp>
      <p:pic>
        <p:nvPicPr>
          <p:cNvPr id="3081" name="Picture 20"/>
          <p:cNvPicPr>
            <a:picLocks noChangeAspect="1" noChangeArrowheads="1"/>
          </p:cNvPicPr>
          <p:nvPr/>
        </p:nvPicPr>
        <p:blipFill>
          <a:blip r:embed="rId3" cstate="print"/>
          <a:srcRect/>
          <a:stretch>
            <a:fillRect/>
          </a:stretch>
        </p:blipFill>
        <p:spPr bwMode="auto">
          <a:xfrm>
            <a:off x="250825" y="188913"/>
            <a:ext cx="1646238" cy="15652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err="1" smtClean="0"/>
              <a:t>Fertility</a:t>
            </a:r>
            <a:r>
              <a:rPr lang="it-IT" dirty="0" smtClean="0"/>
              <a:t> </a:t>
            </a:r>
            <a:r>
              <a:rPr lang="it-IT" dirty="0" err="1" smtClean="0"/>
              <a:t>decomposition</a:t>
            </a:r>
            <a:r>
              <a:rPr lang="it-IT" dirty="0" smtClean="0"/>
              <a:t> </a:t>
            </a:r>
            <a:r>
              <a:rPr lang="it-IT" sz="3200" dirty="0" smtClean="0"/>
              <a:t>2</a:t>
            </a:r>
            <a:endParaRPr lang="it-IT" sz="3200" dirty="0"/>
          </a:p>
        </p:txBody>
      </p:sp>
      <p:sp>
        <p:nvSpPr>
          <p:cNvPr id="3" name="Segnaposto contenuto 2"/>
          <p:cNvSpPr>
            <a:spLocks noGrp="1"/>
          </p:cNvSpPr>
          <p:nvPr>
            <p:ph idx="1"/>
          </p:nvPr>
        </p:nvSpPr>
        <p:spPr>
          <a:xfrm>
            <a:off x="571472" y="1571612"/>
            <a:ext cx="8143932" cy="5000660"/>
          </a:xfrm>
        </p:spPr>
        <p:txBody>
          <a:bodyPr/>
          <a:lstStyle/>
          <a:p>
            <a:r>
              <a:rPr lang="en-US" sz="2800" dirty="0" smtClean="0"/>
              <a:t>This identity illustrates the different impacts of age-distribution, marriage, and parity. </a:t>
            </a:r>
          </a:p>
          <a:p>
            <a:pPr lvl="1"/>
            <a:r>
              <a:rPr lang="en-US" sz="2400" dirty="0" smtClean="0"/>
              <a:t>Note could divide by person-years and get a decomposition of CBR.</a:t>
            </a:r>
          </a:p>
          <a:p>
            <a:r>
              <a:rPr lang="en-US" sz="2800" dirty="0" smtClean="0"/>
              <a:t>Currently, the most used fertility decomposition is </a:t>
            </a:r>
            <a:r>
              <a:rPr lang="en-US" sz="2800" dirty="0" err="1" smtClean="0"/>
              <a:t>Bongaarts</a:t>
            </a:r>
            <a:r>
              <a:rPr lang="en-US" sz="2800" dirty="0" smtClean="0"/>
              <a:t>' model, which starts with a TFR/TMFR ratio and continue with factors that distinguish </a:t>
            </a:r>
          </a:p>
          <a:p>
            <a:pPr lvl="1"/>
            <a:r>
              <a:rPr lang="en-US" sz="2400" dirty="0" smtClean="0"/>
              <a:t>Marital fertility from natural fertility, </a:t>
            </a:r>
          </a:p>
          <a:p>
            <a:pPr lvl="1"/>
            <a:r>
              <a:rPr lang="en-US" sz="2400" dirty="0" smtClean="0"/>
              <a:t>and natural fertility from maximum (biological) </a:t>
            </a:r>
            <a:r>
              <a:rPr lang="it-IT" sz="2400" dirty="0" err="1" smtClean="0"/>
              <a:t>fertility</a:t>
            </a:r>
            <a:r>
              <a:rPr lang="it-IT" sz="2400" dirty="0" smtClean="0"/>
              <a:t>.</a:t>
            </a:r>
          </a:p>
        </p:txBody>
      </p:sp>
      <p:sp>
        <p:nvSpPr>
          <p:cNvPr id="4" name="Segnaposto numero diapositiva 3"/>
          <p:cNvSpPr>
            <a:spLocks noGrp="1"/>
          </p:cNvSpPr>
          <p:nvPr>
            <p:ph type="sldNum" sz="quarter" idx="12"/>
          </p:nvPr>
        </p:nvSpPr>
        <p:spPr/>
        <p:txBody>
          <a:bodyPr/>
          <a:lstStyle/>
          <a:p>
            <a:pPr>
              <a:defRPr/>
            </a:pPr>
            <a:fld id="{B845DD10-BAFA-4340-8C81-6DBF4DE21D9C}" type="slidenum">
              <a:rPr lang="it-IT" smtClean="0"/>
              <a:pPr>
                <a:defRPr/>
              </a:pPr>
              <a:t>10</a:t>
            </a:fld>
            <a:endParaRPr lang="it-IT"/>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err="1" smtClean="0"/>
              <a:t>What</a:t>
            </a:r>
            <a:r>
              <a:rPr lang="it-IT" dirty="0" smtClean="0"/>
              <a:t> </a:t>
            </a:r>
            <a:r>
              <a:rPr lang="it-IT" dirty="0" err="1" smtClean="0"/>
              <a:t>is</a:t>
            </a:r>
            <a:r>
              <a:rPr lang="it-IT" dirty="0" smtClean="0"/>
              <a:t> “</a:t>
            </a:r>
            <a:r>
              <a:rPr lang="it-IT" dirty="0" err="1" smtClean="0"/>
              <a:t>natural</a:t>
            </a:r>
            <a:r>
              <a:rPr lang="it-IT" dirty="0" smtClean="0"/>
              <a:t> </a:t>
            </a:r>
            <a:r>
              <a:rPr lang="it-IT" dirty="0" err="1" smtClean="0"/>
              <a:t>fertility</a:t>
            </a:r>
            <a:r>
              <a:rPr lang="it-IT" dirty="0" smtClean="0"/>
              <a:t>”?</a:t>
            </a:r>
            <a:endParaRPr lang="it-IT" dirty="0"/>
          </a:p>
        </p:txBody>
      </p:sp>
      <p:sp>
        <p:nvSpPr>
          <p:cNvPr id="3" name="Segnaposto contenuto 2"/>
          <p:cNvSpPr>
            <a:spLocks noGrp="1"/>
          </p:cNvSpPr>
          <p:nvPr>
            <p:ph idx="1"/>
          </p:nvPr>
        </p:nvSpPr>
        <p:spPr>
          <a:xfrm>
            <a:off x="595282" y="1357298"/>
            <a:ext cx="8548718" cy="5143536"/>
          </a:xfrm>
        </p:spPr>
        <p:txBody>
          <a:bodyPr/>
          <a:lstStyle/>
          <a:p>
            <a:r>
              <a:rPr lang="en-US" sz="2800" dirty="0" smtClean="0"/>
              <a:t>Introduced by Henry (1961), "natural" fertility became a central concept in fertility analysis, now increasingly criticized as confusing. </a:t>
            </a:r>
          </a:p>
          <a:p>
            <a:pPr lvl="1"/>
            <a:r>
              <a:rPr lang="en-US" sz="2400" dirty="0" smtClean="0"/>
              <a:t>Natural fertility does not refer to the maximum biological fertility but to </a:t>
            </a:r>
            <a:r>
              <a:rPr lang="en-US" sz="2400" dirty="0" smtClean="0">
                <a:solidFill>
                  <a:srgbClr val="FF0000"/>
                </a:solidFill>
              </a:rPr>
              <a:t>"uncontrolled" fertility</a:t>
            </a:r>
          </a:p>
          <a:p>
            <a:pPr lvl="1"/>
            <a:endParaRPr lang="en-US" sz="2400" dirty="0" smtClean="0"/>
          </a:p>
          <a:p>
            <a:r>
              <a:rPr lang="en-US" sz="2800" dirty="0" smtClean="0"/>
              <a:t>Henry's definition of control being:</a:t>
            </a:r>
          </a:p>
          <a:p>
            <a:pPr>
              <a:buNone/>
            </a:pPr>
            <a:r>
              <a:rPr lang="en-US" sz="2800" dirty="0" smtClean="0"/>
              <a:t>"</a:t>
            </a:r>
            <a:r>
              <a:rPr lang="en-US" sz="2000" i="1" dirty="0" smtClean="0"/>
              <a:t>Control can be said to exist when the behavior of the couple is bound to the number of children already born and is modified when this number reaches the maximum which the couple does not want to exceed; it is not the case for a taboo concerning lactation, which is independent of the number of children already born</a:t>
            </a:r>
            <a:r>
              <a:rPr lang="en-US" sz="2800" i="1" dirty="0" smtClean="0"/>
              <a:t>"</a:t>
            </a:r>
            <a:endParaRPr lang="it-IT" sz="2800" i="1" dirty="0"/>
          </a:p>
        </p:txBody>
      </p:sp>
      <p:sp>
        <p:nvSpPr>
          <p:cNvPr id="4" name="Segnaposto numero diapositiva 3"/>
          <p:cNvSpPr>
            <a:spLocks noGrp="1"/>
          </p:cNvSpPr>
          <p:nvPr>
            <p:ph type="sldNum" sz="quarter" idx="12"/>
          </p:nvPr>
        </p:nvSpPr>
        <p:spPr/>
        <p:txBody>
          <a:bodyPr/>
          <a:lstStyle/>
          <a:p>
            <a:pPr>
              <a:defRPr/>
            </a:pPr>
            <a:fld id="{B845DD10-BAFA-4340-8C81-6DBF4DE21D9C}" type="slidenum">
              <a:rPr lang="it-IT" smtClean="0"/>
              <a:pPr>
                <a:defRPr/>
              </a:pPr>
              <a:t>11</a:t>
            </a:fld>
            <a:endParaRPr lang="it-IT"/>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err="1" smtClean="0"/>
              <a:t>What</a:t>
            </a:r>
            <a:r>
              <a:rPr lang="it-IT" dirty="0" smtClean="0"/>
              <a:t> </a:t>
            </a:r>
            <a:r>
              <a:rPr lang="it-IT" dirty="0" err="1" smtClean="0"/>
              <a:t>is</a:t>
            </a:r>
            <a:r>
              <a:rPr lang="it-IT" dirty="0" smtClean="0"/>
              <a:t> “</a:t>
            </a:r>
            <a:r>
              <a:rPr lang="it-IT" dirty="0" err="1" smtClean="0"/>
              <a:t>natural</a:t>
            </a:r>
            <a:r>
              <a:rPr lang="it-IT" dirty="0" smtClean="0"/>
              <a:t> </a:t>
            </a:r>
            <a:r>
              <a:rPr lang="it-IT" dirty="0" err="1" smtClean="0"/>
              <a:t>fertility</a:t>
            </a:r>
            <a:r>
              <a:rPr lang="it-IT" dirty="0" smtClean="0"/>
              <a:t>”? </a:t>
            </a:r>
            <a:r>
              <a:rPr lang="it-IT" sz="2000" dirty="0" smtClean="0"/>
              <a:t>(2)</a:t>
            </a:r>
            <a:endParaRPr lang="it-IT" dirty="0"/>
          </a:p>
        </p:txBody>
      </p:sp>
      <p:sp>
        <p:nvSpPr>
          <p:cNvPr id="3" name="Segnaposto contenuto 2"/>
          <p:cNvSpPr>
            <a:spLocks noGrp="1"/>
          </p:cNvSpPr>
          <p:nvPr>
            <p:ph idx="1"/>
          </p:nvPr>
        </p:nvSpPr>
        <p:spPr>
          <a:xfrm>
            <a:off x="928662" y="1357298"/>
            <a:ext cx="7772400" cy="4114800"/>
          </a:xfrm>
        </p:spPr>
        <p:txBody>
          <a:bodyPr/>
          <a:lstStyle/>
          <a:p>
            <a:r>
              <a:rPr lang="en-US" sz="2400" dirty="0" smtClean="0"/>
              <a:t>Think about it as intermediary between maximum and marital fertility, distinguishes between parity-dependent and parity-independent factors reducing the fertility of married couples.</a:t>
            </a:r>
          </a:p>
          <a:p>
            <a:pPr>
              <a:buNone/>
            </a:pPr>
            <a:endParaRPr lang="en-US" sz="2400" dirty="0" smtClean="0"/>
          </a:p>
          <a:p>
            <a:r>
              <a:rPr lang="en-US" sz="2400" dirty="0" smtClean="0"/>
              <a:t>"Natural" fertility is lower than maximum fertility but has the same age-pattern. </a:t>
            </a:r>
          </a:p>
          <a:p>
            <a:r>
              <a:rPr lang="en-US" sz="2400" dirty="0" smtClean="0"/>
              <a:t>Actual marital fertility is lower than natural and has a </a:t>
            </a:r>
            <a:r>
              <a:rPr lang="it-IT" sz="2400" dirty="0" err="1" smtClean="0"/>
              <a:t>younger</a:t>
            </a:r>
            <a:r>
              <a:rPr lang="it-IT" sz="2400" dirty="0" smtClean="0"/>
              <a:t> </a:t>
            </a:r>
            <a:r>
              <a:rPr lang="it-IT" sz="2400" dirty="0" err="1" smtClean="0"/>
              <a:t>age-pattern</a:t>
            </a:r>
            <a:r>
              <a:rPr lang="it-IT" sz="2400" dirty="0" smtClean="0"/>
              <a:t>.</a:t>
            </a:r>
          </a:p>
          <a:p>
            <a:endParaRPr lang="it-IT" sz="2400" dirty="0" smtClean="0"/>
          </a:p>
          <a:p>
            <a:r>
              <a:rPr lang="en-US" sz="2400" dirty="0" smtClean="0"/>
              <a:t>In other words, natural fertility refers to:</a:t>
            </a:r>
          </a:p>
          <a:p>
            <a:pPr lvl="1"/>
            <a:r>
              <a:rPr lang="en-US" sz="1800" dirty="0" smtClean="0"/>
              <a:t> the </a:t>
            </a:r>
            <a:r>
              <a:rPr lang="en-US" sz="1800" b="1" dirty="0" smtClean="0">
                <a:solidFill>
                  <a:srgbClr val="FF0000"/>
                </a:solidFill>
                <a:effectLst>
                  <a:outerShdw blurRad="38100" dist="38100" dir="2700000" algn="tl">
                    <a:srgbClr val="000000">
                      <a:alpha val="43137"/>
                    </a:srgbClr>
                  </a:outerShdw>
                </a:effectLst>
              </a:rPr>
              <a:t>absence of “stopping” behavior,</a:t>
            </a:r>
          </a:p>
          <a:p>
            <a:pPr lvl="1"/>
            <a:r>
              <a:rPr lang="en-US" sz="1800" dirty="0" smtClean="0"/>
              <a:t>but fertility levels are also affected by </a:t>
            </a:r>
            <a:r>
              <a:rPr lang="en-US" sz="1800" b="1" dirty="0" smtClean="0">
                <a:solidFill>
                  <a:srgbClr val="FF0000"/>
                </a:solidFill>
              </a:rPr>
              <a:t>“starting” </a:t>
            </a:r>
            <a:r>
              <a:rPr lang="en-US" sz="1800" dirty="0" smtClean="0"/>
              <a:t>and </a:t>
            </a:r>
            <a:r>
              <a:rPr lang="en-US" sz="1800" b="1" dirty="0" smtClean="0">
                <a:solidFill>
                  <a:srgbClr val="FF0000"/>
                </a:solidFill>
              </a:rPr>
              <a:t>“spacing” </a:t>
            </a:r>
            <a:r>
              <a:rPr lang="en-US" sz="1800" dirty="0" smtClean="0"/>
              <a:t>behaviors.</a:t>
            </a:r>
            <a:endParaRPr lang="it-IT" sz="1800" dirty="0"/>
          </a:p>
        </p:txBody>
      </p:sp>
      <p:sp>
        <p:nvSpPr>
          <p:cNvPr id="4" name="Segnaposto numero diapositiva 3"/>
          <p:cNvSpPr>
            <a:spLocks noGrp="1"/>
          </p:cNvSpPr>
          <p:nvPr>
            <p:ph type="sldNum" sz="quarter" idx="12"/>
          </p:nvPr>
        </p:nvSpPr>
        <p:spPr/>
        <p:txBody>
          <a:bodyPr/>
          <a:lstStyle/>
          <a:p>
            <a:pPr>
              <a:defRPr/>
            </a:pPr>
            <a:fld id="{B845DD10-BAFA-4340-8C81-6DBF4DE21D9C}" type="slidenum">
              <a:rPr lang="it-IT" smtClean="0"/>
              <a:pPr>
                <a:defRPr/>
              </a:pPr>
              <a:t>12</a:t>
            </a:fld>
            <a:endParaRPr lang="it-IT"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err="1" smtClean="0"/>
              <a:t>Maximum</a:t>
            </a:r>
            <a:r>
              <a:rPr lang="it-IT" dirty="0" smtClean="0"/>
              <a:t> </a:t>
            </a:r>
            <a:r>
              <a:rPr lang="it-IT" dirty="0" err="1" smtClean="0"/>
              <a:t>fertility</a:t>
            </a:r>
            <a:endParaRPr lang="it-IT" dirty="0"/>
          </a:p>
        </p:txBody>
      </p:sp>
      <p:sp>
        <p:nvSpPr>
          <p:cNvPr id="3" name="Segnaposto contenuto 2"/>
          <p:cNvSpPr>
            <a:spLocks noGrp="1"/>
          </p:cNvSpPr>
          <p:nvPr>
            <p:ph idx="1"/>
          </p:nvPr>
        </p:nvSpPr>
        <p:spPr/>
        <p:txBody>
          <a:bodyPr/>
          <a:lstStyle/>
          <a:p>
            <a:r>
              <a:rPr lang="en-US" sz="2400" dirty="0" smtClean="0"/>
              <a:t>Estimate that </a:t>
            </a:r>
            <a:r>
              <a:rPr lang="en-US" sz="2400" dirty="0" smtClean="0">
                <a:solidFill>
                  <a:srgbClr val="FF0000"/>
                </a:solidFill>
              </a:rPr>
              <a:t>maximum fertility </a:t>
            </a:r>
            <a:r>
              <a:rPr lang="en-US" sz="2400" dirty="0" smtClean="0"/>
              <a:t>is about </a:t>
            </a:r>
            <a:r>
              <a:rPr lang="en-US" sz="2400" dirty="0" smtClean="0">
                <a:solidFill>
                  <a:srgbClr val="FF0000"/>
                </a:solidFill>
              </a:rPr>
              <a:t>15</a:t>
            </a:r>
            <a:r>
              <a:rPr lang="en-US" sz="2400" dirty="0" smtClean="0"/>
              <a:t> (roughly a birth every two years on average during thirty year). </a:t>
            </a:r>
          </a:p>
          <a:p>
            <a:r>
              <a:rPr lang="en-US" sz="2000" dirty="0" smtClean="0"/>
              <a:t>Note that no population is at that level, hence all populations "control" their fertility. </a:t>
            </a:r>
          </a:p>
          <a:p>
            <a:pPr>
              <a:buNone/>
            </a:pPr>
            <a:endParaRPr lang="en-US" sz="2000" dirty="0" smtClean="0"/>
          </a:p>
          <a:p>
            <a:r>
              <a:rPr lang="en-US" sz="2400" dirty="0" smtClean="0"/>
              <a:t>Three ways for population to reduce their fertility </a:t>
            </a:r>
          </a:p>
          <a:p>
            <a:pPr marL="914400" lvl="1" indent="-457200">
              <a:buAutoNum type="arabicParenBoth"/>
            </a:pPr>
            <a:r>
              <a:rPr lang="en-US" sz="2000" dirty="0" smtClean="0">
                <a:solidFill>
                  <a:srgbClr val="FF0000"/>
                </a:solidFill>
              </a:rPr>
              <a:t>prevent/delay marriage </a:t>
            </a:r>
            <a:r>
              <a:rPr lang="en-US" sz="2000" dirty="0" smtClean="0"/>
              <a:t>or entry into sexual unions, </a:t>
            </a:r>
          </a:p>
          <a:p>
            <a:pPr marL="914400" lvl="1" indent="-457200">
              <a:buAutoNum type="arabicParenBoth"/>
            </a:pPr>
            <a:r>
              <a:rPr lang="en-US" sz="2000" dirty="0" smtClean="0">
                <a:solidFill>
                  <a:srgbClr val="FF0000"/>
                </a:solidFill>
              </a:rPr>
              <a:t>regulate sexual behavior </a:t>
            </a:r>
            <a:r>
              <a:rPr lang="en-US" sz="2000" dirty="0" smtClean="0"/>
              <a:t>of married couples (e.g., temporary taboos), </a:t>
            </a:r>
          </a:p>
          <a:p>
            <a:pPr marL="914400" lvl="1" indent="-457200">
              <a:buFont typeface="Wingdings" pitchFamily="2" charset="2"/>
              <a:buAutoNum type="arabicParenBoth"/>
            </a:pPr>
            <a:r>
              <a:rPr lang="en-US" sz="2000" dirty="0" smtClean="0">
                <a:solidFill>
                  <a:srgbClr val="FF0000"/>
                </a:solidFill>
              </a:rPr>
              <a:t>control end of reproductive behavior </a:t>
            </a:r>
            <a:r>
              <a:rPr lang="en-US" sz="2000" dirty="0" smtClean="0"/>
              <a:t>(more individual than societal).</a:t>
            </a:r>
            <a:endParaRPr lang="it-IT" sz="2000" dirty="0" smtClean="0"/>
          </a:p>
        </p:txBody>
      </p:sp>
      <p:sp>
        <p:nvSpPr>
          <p:cNvPr id="4" name="Segnaposto numero diapositiva 3"/>
          <p:cNvSpPr>
            <a:spLocks noGrp="1"/>
          </p:cNvSpPr>
          <p:nvPr>
            <p:ph type="sldNum" sz="quarter" idx="12"/>
          </p:nvPr>
        </p:nvSpPr>
        <p:spPr/>
        <p:txBody>
          <a:bodyPr/>
          <a:lstStyle/>
          <a:p>
            <a:pPr>
              <a:defRPr/>
            </a:pPr>
            <a:fld id="{B845DD10-BAFA-4340-8C81-6DBF4DE21D9C}" type="slidenum">
              <a:rPr lang="it-IT" smtClean="0"/>
              <a:pPr>
                <a:defRPr/>
              </a:pPr>
              <a:t>13</a:t>
            </a:fld>
            <a:endParaRPr lang="it-IT"/>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en-GB"/>
          </a:p>
        </p:txBody>
      </p:sp>
      <p:pic>
        <p:nvPicPr>
          <p:cNvPr id="5" name="Segnaposto contenuto 4"/>
          <p:cNvPicPr>
            <a:picLocks noGrp="1" noChangeAspect="1"/>
          </p:cNvPicPr>
          <p:nvPr>
            <p:ph idx="1"/>
          </p:nvPr>
        </p:nvPicPr>
        <p:blipFill>
          <a:blip r:embed="rId2"/>
          <a:stretch>
            <a:fillRect/>
          </a:stretch>
        </p:blipFill>
        <p:spPr>
          <a:xfrm>
            <a:off x="1475656" y="1772816"/>
            <a:ext cx="5948356" cy="4114800"/>
          </a:xfrm>
          <a:prstGeom prst="rect">
            <a:avLst/>
          </a:prstGeom>
        </p:spPr>
      </p:pic>
      <p:sp>
        <p:nvSpPr>
          <p:cNvPr id="4" name="Segnaposto numero diapositiva 3"/>
          <p:cNvSpPr>
            <a:spLocks noGrp="1"/>
          </p:cNvSpPr>
          <p:nvPr>
            <p:ph type="sldNum" sz="quarter" idx="12"/>
          </p:nvPr>
        </p:nvSpPr>
        <p:spPr/>
        <p:txBody>
          <a:bodyPr/>
          <a:lstStyle/>
          <a:p>
            <a:pPr>
              <a:defRPr/>
            </a:pPr>
            <a:fld id="{B845DD10-BAFA-4340-8C81-6DBF4DE21D9C}" type="slidenum">
              <a:rPr lang="it-IT" smtClean="0"/>
              <a:pPr>
                <a:defRPr/>
              </a:pPr>
              <a:t>14</a:t>
            </a:fld>
            <a:endParaRPr lang="it-IT"/>
          </a:p>
        </p:txBody>
      </p:sp>
    </p:spTree>
    <p:extLst>
      <p:ext uri="{BB962C8B-B14F-4D97-AF65-F5344CB8AC3E}">
        <p14:creationId xmlns:p14="http://schemas.microsoft.com/office/powerpoint/2010/main" val="5154021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a:xfrm>
            <a:off x="359336" y="1340768"/>
            <a:ext cx="8511480" cy="4114800"/>
          </a:xfrm>
        </p:spPr>
        <p:txBody>
          <a:bodyPr/>
          <a:lstStyle/>
          <a:p>
            <a:r>
              <a:rPr lang="it-IT" dirty="0" err="1">
                <a:solidFill>
                  <a:schemeClr val="tx2">
                    <a:lumMod val="75000"/>
                  </a:schemeClr>
                </a:solidFill>
              </a:rPr>
              <a:t>Bongaarts</a:t>
            </a:r>
            <a:r>
              <a:rPr lang="it-IT" dirty="0">
                <a:solidFill>
                  <a:schemeClr val="tx2">
                    <a:lumMod val="75000"/>
                  </a:schemeClr>
                </a:solidFill>
              </a:rPr>
              <a:t> and Potter (1983).</a:t>
            </a:r>
          </a:p>
          <a:p>
            <a:r>
              <a:rPr lang="en-US" dirty="0"/>
              <a:t>Only four components addressing affect of:</a:t>
            </a:r>
          </a:p>
          <a:p>
            <a:pPr lvl="1"/>
            <a:r>
              <a:rPr lang="it-IT" dirty="0" err="1"/>
              <a:t>Marriage</a:t>
            </a:r>
            <a:r>
              <a:rPr lang="it-IT" dirty="0"/>
              <a:t> (</a:t>
            </a:r>
            <a:r>
              <a:rPr lang="it-IT" i="1" dirty="0"/>
              <a:t>Cm</a:t>
            </a:r>
            <a:r>
              <a:rPr lang="it-IT" dirty="0"/>
              <a:t>)</a:t>
            </a:r>
          </a:p>
          <a:p>
            <a:pPr lvl="1"/>
            <a:r>
              <a:rPr lang="it-IT" dirty="0" err="1"/>
              <a:t>Contraception</a:t>
            </a:r>
            <a:r>
              <a:rPr lang="it-IT" dirty="0"/>
              <a:t> (</a:t>
            </a:r>
            <a:r>
              <a:rPr lang="it-IT" i="1" dirty="0"/>
              <a:t>Cc </a:t>
            </a:r>
            <a:r>
              <a:rPr lang="it-IT" dirty="0"/>
              <a:t>)</a:t>
            </a:r>
          </a:p>
          <a:p>
            <a:pPr lvl="1"/>
            <a:r>
              <a:rPr lang="it-IT" dirty="0" err="1"/>
              <a:t>Postpartum</a:t>
            </a:r>
            <a:r>
              <a:rPr lang="it-IT" dirty="0"/>
              <a:t> </a:t>
            </a:r>
            <a:r>
              <a:rPr lang="it-IT" dirty="0" err="1"/>
              <a:t>infecundability</a:t>
            </a:r>
            <a:r>
              <a:rPr lang="it-IT" dirty="0"/>
              <a:t> (</a:t>
            </a:r>
            <a:r>
              <a:rPr lang="it-IT" i="1" dirty="0"/>
              <a:t>Ci </a:t>
            </a:r>
            <a:r>
              <a:rPr lang="it-IT" dirty="0"/>
              <a:t>)</a:t>
            </a:r>
          </a:p>
          <a:p>
            <a:pPr lvl="1"/>
            <a:r>
              <a:rPr lang="it-IT" dirty="0" err="1"/>
              <a:t>Induced</a:t>
            </a:r>
            <a:r>
              <a:rPr lang="it-IT" dirty="0"/>
              <a:t> </a:t>
            </a:r>
            <a:r>
              <a:rPr lang="it-IT" dirty="0" err="1"/>
              <a:t>abortion</a:t>
            </a:r>
            <a:r>
              <a:rPr lang="it-IT" dirty="0"/>
              <a:t> (</a:t>
            </a:r>
            <a:r>
              <a:rPr lang="it-IT" i="1" dirty="0"/>
              <a:t>Ca</a:t>
            </a:r>
            <a:r>
              <a:rPr lang="it-IT" dirty="0"/>
              <a:t>)</a:t>
            </a:r>
          </a:p>
          <a:p>
            <a:endParaRPr lang="it-IT" dirty="0" smtClean="0"/>
          </a:p>
          <a:p>
            <a:r>
              <a:rPr lang="it-IT" dirty="0" smtClean="0"/>
              <a:t>The </a:t>
            </a:r>
            <a:r>
              <a:rPr lang="it-IT" dirty="0"/>
              <a:t>model </a:t>
            </a:r>
            <a:r>
              <a:rPr lang="it-IT" dirty="0" err="1"/>
              <a:t>is</a:t>
            </a:r>
            <a:r>
              <a:rPr lang="it-IT" dirty="0"/>
              <a:t>:</a:t>
            </a:r>
          </a:p>
          <a:p>
            <a:pPr marL="0" indent="0">
              <a:buNone/>
            </a:pPr>
            <a:r>
              <a:rPr lang="it-IT" i="1" dirty="0" smtClean="0"/>
              <a:t>	TFR </a:t>
            </a:r>
            <a:r>
              <a:rPr lang="it-IT" dirty="0"/>
              <a:t>= </a:t>
            </a:r>
            <a:r>
              <a:rPr lang="it-IT" i="1" dirty="0"/>
              <a:t>Cm </a:t>
            </a:r>
            <a:r>
              <a:rPr lang="it-IT" dirty="0"/>
              <a:t>× </a:t>
            </a:r>
            <a:r>
              <a:rPr lang="it-IT" i="1" dirty="0"/>
              <a:t>Cc </a:t>
            </a:r>
            <a:r>
              <a:rPr lang="it-IT" dirty="0"/>
              <a:t>× </a:t>
            </a:r>
            <a:r>
              <a:rPr lang="it-IT" i="1" dirty="0"/>
              <a:t>Ca </a:t>
            </a:r>
            <a:r>
              <a:rPr lang="it-IT" dirty="0"/>
              <a:t>× </a:t>
            </a:r>
            <a:r>
              <a:rPr lang="it-IT" i="1" dirty="0"/>
              <a:t>Ci </a:t>
            </a:r>
            <a:r>
              <a:rPr lang="it-IT" dirty="0"/>
              <a:t>× </a:t>
            </a:r>
            <a:r>
              <a:rPr lang="it-IT" i="1" dirty="0" smtClean="0"/>
              <a:t>TF</a:t>
            </a:r>
            <a:endParaRPr lang="it-IT" i="1" dirty="0"/>
          </a:p>
        </p:txBody>
      </p:sp>
      <p:sp>
        <p:nvSpPr>
          <p:cNvPr id="4" name="Segnaposto numero diapositiva 3"/>
          <p:cNvSpPr>
            <a:spLocks noGrp="1"/>
          </p:cNvSpPr>
          <p:nvPr>
            <p:ph type="sldNum" sz="quarter" idx="12"/>
          </p:nvPr>
        </p:nvSpPr>
        <p:spPr/>
        <p:txBody>
          <a:bodyPr/>
          <a:lstStyle/>
          <a:p>
            <a:pPr>
              <a:defRPr/>
            </a:pPr>
            <a:fld id="{B845DD10-BAFA-4340-8C81-6DBF4DE21D9C}" type="slidenum">
              <a:rPr lang="it-IT" smtClean="0"/>
              <a:pPr>
                <a:defRPr/>
              </a:pPr>
              <a:t>15</a:t>
            </a:fld>
            <a:endParaRPr lang="it-IT"/>
          </a:p>
        </p:txBody>
      </p:sp>
    </p:spTree>
    <p:extLst>
      <p:ext uri="{BB962C8B-B14F-4D97-AF65-F5344CB8AC3E}">
        <p14:creationId xmlns:p14="http://schemas.microsoft.com/office/powerpoint/2010/main" val="275995015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pPr marL="0" indent="0">
              <a:buNone/>
            </a:pPr>
            <a:r>
              <a:rPr lang="it-IT" i="1" dirty="0"/>
              <a:t>TFR </a:t>
            </a:r>
            <a:r>
              <a:rPr lang="it-IT" dirty="0"/>
              <a:t>= </a:t>
            </a:r>
            <a:r>
              <a:rPr lang="it-IT" i="1" dirty="0"/>
              <a:t>Cm </a:t>
            </a:r>
            <a:r>
              <a:rPr lang="it-IT" dirty="0"/>
              <a:t>× </a:t>
            </a:r>
            <a:r>
              <a:rPr lang="it-IT" i="1" dirty="0"/>
              <a:t>Cc </a:t>
            </a:r>
            <a:r>
              <a:rPr lang="it-IT" dirty="0"/>
              <a:t>× </a:t>
            </a:r>
            <a:r>
              <a:rPr lang="it-IT" i="1" dirty="0"/>
              <a:t>Ca </a:t>
            </a:r>
            <a:r>
              <a:rPr lang="it-IT" dirty="0"/>
              <a:t>× </a:t>
            </a:r>
            <a:r>
              <a:rPr lang="it-IT" i="1" dirty="0"/>
              <a:t>Ci </a:t>
            </a:r>
            <a:r>
              <a:rPr lang="it-IT" dirty="0"/>
              <a:t>× </a:t>
            </a:r>
            <a:r>
              <a:rPr lang="it-IT" i="1" dirty="0"/>
              <a:t>TF</a:t>
            </a:r>
          </a:p>
          <a:p>
            <a:r>
              <a:rPr lang="en-US" dirty="0"/>
              <a:t>The values of each index lies between 0 (full effect) and 1 (no effect).</a:t>
            </a:r>
          </a:p>
          <a:p>
            <a:pPr marL="0" indent="0">
              <a:buNone/>
            </a:pPr>
            <a:endParaRPr lang="en-US" dirty="0"/>
          </a:p>
          <a:p>
            <a:pPr marL="0" indent="0">
              <a:buNone/>
            </a:pPr>
            <a:r>
              <a:rPr lang="en-US" dirty="0" smtClean="0"/>
              <a:t>Interpretation </a:t>
            </a:r>
            <a:r>
              <a:rPr lang="en-US" dirty="0"/>
              <a:t>of index: for example, estimated </a:t>
            </a:r>
            <a:r>
              <a:rPr lang="en-US" i="1" dirty="0"/>
              <a:t>Cm </a:t>
            </a:r>
            <a:r>
              <a:rPr lang="en-US" dirty="0"/>
              <a:t>= 0</a:t>
            </a:r>
            <a:r>
              <a:rPr lang="en-US" i="1" dirty="0"/>
              <a:t>.</a:t>
            </a:r>
            <a:r>
              <a:rPr lang="en-US" dirty="0"/>
              <a:t>85. It means,</a:t>
            </a:r>
          </a:p>
          <a:p>
            <a:r>
              <a:rPr lang="en-US" dirty="0"/>
              <a:t>marriage reduced (1 − </a:t>
            </a:r>
            <a:r>
              <a:rPr lang="en-US" i="1" dirty="0"/>
              <a:t>Cm </a:t>
            </a:r>
            <a:r>
              <a:rPr lang="en-US" dirty="0"/>
              <a:t>= 0</a:t>
            </a:r>
            <a:r>
              <a:rPr lang="en-US" i="1" dirty="0"/>
              <a:t>.</a:t>
            </a:r>
            <a:r>
              <a:rPr lang="en-US" dirty="0"/>
              <a:t>15) 15% of the natural fertility.</a:t>
            </a:r>
            <a:endParaRPr lang="it-IT" dirty="0"/>
          </a:p>
        </p:txBody>
      </p:sp>
      <p:sp>
        <p:nvSpPr>
          <p:cNvPr id="4" name="Segnaposto numero diapositiva 3"/>
          <p:cNvSpPr>
            <a:spLocks noGrp="1"/>
          </p:cNvSpPr>
          <p:nvPr>
            <p:ph type="sldNum" sz="quarter" idx="12"/>
          </p:nvPr>
        </p:nvSpPr>
        <p:spPr/>
        <p:txBody>
          <a:bodyPr/>
          <a:lstStyle/>
          <a:p>
            <a:pPr>
              <a:defRPr/>
            </a:pPr>
            <a:fld id="{B845DD10-BAFA-4340-8C81-6DBF4DE21D9C}" type="slidenum">
              <a:rPr lang="it-IT" smtClean="0"/>
              <a:pPr>
                <a:defRPr/>
              </a:pPr>
              <a:t>16</a:t>
            </a:fld>
            <a:endParaRPr lang="it-IT"/>
          </a:p>
        </p:txBody>
      </p:sp>
    </p:spTree>
    <p:extLst>
      <p:ext uri="{BB962C8B-B14F-4D97-AF65-F5344CB8AC3E}">
        <p14:creationId xmlns:p14="http://schemas.microsoft.com/office/powerpoint/2010/main" val="1408902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err="1" smtClean="0"/>
              <a:t>Bongaarts</a:t>
            </a:r>
            <a:r>
              <a:rPr lang="it-IT" dirty="0" smtClean="0"/>
              <a:t> </a:t>
            </a:r>
            <a:r>
              <a:rPr lang="it-IT" dirty="0" err="1" smtClean="0"/>
              <a:t>model</a:t>
            </a:r>
            <a:endParaRPr lang="it-IT" dirty="0"/>
          </a:p>
        </p:txBody>
      </p:sp>
      <p:sp>
        <p:nvSpPr>
          <p:cNvPr id="3" name="Segnaposto contenuto 2"/>
          <p:cNvSpPr>
            <a:spLocks noGrp="1"/>
          </p:cNvSpPr>
          <p:nvPr>
            <p:ph idx="1"/>
          </p:nvPr>
        </p:nvSpPr>
        <p:spPr/>
        <p:txBody>
          <a:bodyPr/>
          <a:lstStyle/>
          <a:p>
            <a:r>
              <a:rPr lang="en-US" dirty="0" smtClean="0"/>
              <a:t>More formally, </a:t>
            </a:r>
            <a:r>
              <a:rPr lang="en-US" dirty="0" err="1" smtClean="0"/>
              <a:t>Bongaarts</a:t>
            </a:r>
            <a:r>
              <a:rPr lang="en-US" dirty="0" smtClean="0"/>
              <a:t>’ model is the following:</a:t>
            </a:r>
          </a:p>
          <a:p>
            <a:endParaRPr lang="en-US" dirty="0" smtClean="0"/>
          </a:p>
          <a:p>
            <a:endParaRPr lang="en-US" dirty="0" smtClean="0"/>
          </a:p>
          <a:p>
            <a:pPr>
              <a:buNone/>
            </a:pPr>
            <a:endParaRPr lang="en-US" dirty="0" smtClean="0"/>
          </a:p>
          <a:p>
            <a:pPr>
              <a:buNone/>
            </a:pPr>
            <a:endParaRPr lang="en-US" dirty="0" smtClean="0"/>
          </a:p>
          <a:p>
            <a:r>
              <a:rPr lang="en-US" sz="2400" dirty="0" smtClean="0"/>
              <a:t>Each index represents a set of fertility determinants, called </a:t>
            </a:r>
            <a:r>
              <a:rPr lang="en-US" sz="2400" dirty="0" smtClean="0">
                <a:solidFill>
                  <a:srgbClr val="FF0000"/>
                </a:solidFill>
                <a:effectLst>
                  <a:outerShdw blurRad="38100" dist="38100" dir="2700000" algn="tl">
                    <a:srgbClr val="000000">
                      <a:alpha val="43137"/>
                    </a:srgbClr>
                  </a:outerShdw>
                </a:effectLst>
              </a:rPr>
              <a:t>“proximate determinants”</a:t>
            </a:r>
            <a:endParaRPr lang="it-IT" sz="2400" dirty="0">
              <a:solidFill>
                <a:srgbClr val="FF0000"/>
              </a:solidFill>
              <a:effectLst>
                <a:outerShdw blurRad="38100" dist="38100" dir="2700000" algn="tl">
                  <a:srgbClr val="000000">
                    <a:alpha val="43137"/>
                  </a:srgbClr>
                </a:outerShdw>
              </a:effectLst>
            </a:endParaRPr>
          </a:p>
        </p:txBody>
      </p:sp>
      <p:sp>
        <p:nvSpPr>
          <p:cNvPr id="4" name="Segnaposto numero diapositiva 3"/>
          <p:cNvSpPr>
            <a:spLocks noGrp="1"/>
          </p:cNvSpPr>
          <p:nvPr>
            <p:ph type="sldNum" sz="quarter" idx="12"/>
          </p:nvPr>
        </p:nvSpPr>
        <p:spPr/>
        <p:txBody>
          <a:bodyPr/>
          <a:lstStyle/>
          <a:p>
            <a:pPr>
              <a:defRPr/>
            </a:pPr>
            <a:fld id="{B845DD10-BAFA-4340-8C81-6DBF4DE21D9C}" type="slidenum">
              <a:rPr lang="it-IT" smtClean="0"/>
              <a:pPr>
                <a:defRPr/>
              </a:pPr>
              <a:t>17</a:t>
            </a:fld>
            <a:endParaRPr lang="it-IT"/>
          </a:p>
        </p:txBody>
      </p:sp>
      <p:pic>
        <p:nvPicPr>
          <p:cNvPr id="320514" name="Picture 2"/>
          <p:cNvPicPr>
            <a:picLocks noChangeAspect="1" noChangeArrowheads="1"/>
          </p:cNvPicPr>
          <p:nvPr/>
        </p:nvPicPr>
        <p:blipFill>
          <a:blip r:embed="rId2" cstate="print"/>
          <a:srcRect/>
          <a:stretch>
            <a:fillRect/>
          </a:stretch>
        </p:blipFill>
        <p:spPr bwMode="auto">
          <a:xfrm>
            <a:off x="2285984" y="3500438"/>
            <a:ext cx="5020570" cy="1443038"/>
          </a:xfrm>
          <a:prstGeom prst="rect">
            <a:avLst/>
          </a:prstGeom>
          <a:noFill/>
          <a:ln w="9525">
            <a:noFill/>
            <a:miter lim="800000"/>
            <a:headEnd/>
            <a:tailEnd/>
          </a:ln>
          <a:effectLst/>
        </p:spPr>
      </p:pic>
      <p:sp>
        <p:nvSpPr>
          <p:cNvPr id="6" name="Ovale 5"/>
          <p:cNvSpPr/>
          <p:nvPr/>
        </p:nvSpPr>
        <p:spPr bwMode="auto">
          <a:xfrm>
            <a:off x="6429388" y="3643314"/>
            <a:ext cx="1000132" cy="428628"/>
          </a:xfrm>
          <a:prstGeom prst="ellipse">
            <a:avLst/>
          </a:prstGeom>
          <a:noFill/>
          <a:ln>
            <a:solidFill>
              <a:srgbClr val="FF0000"/>
            </a:solidFill>
            <a:headEnd type="none" w="med" len="med"/>
            <a:tailEnd type="none" w="med" len="med"/>
          </a:ln>
        </p:spPr>
        <p:style>
          <a:lnRef idx="2">
            <a:schemeClr val="accent6"/>
          </a:lnRef>
          <a:fillRef idx="1">
            <a:schemeClr val="lt1"/>
          </a:fillRef>
          <a:effectRef idx="0">
            <a:schemeClr val="accent6"/>
          </a:effectRef>
          <a:fontRef idx="minor">
            <a:schemeClr val="dk1"/>
          </a:fontRef>
        </p:style>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it-IT" sz="2800" b="0" i="0" u="none" strike="noStrike" cap="none" normalizeH="0" baseline="0" smtClean="0">
              <a:ln>
                <a:noFill/>
              </a:ln>
              <a:solidFill>
                <a:schemeClr val="tx1"/>
              </a:solidFill>
              <a:effectLst/>
              <a:latin typeface="Tahoma" pitchFamily="34" charset="0"/>
            </a:endParaRPr>
          </a:p>
        </p:txBody>
      </p:sp>
      <p:sp>
        <p:nvSpPr>
          <p:cNvPr id="8" name="Ovale 7"/>
          <p:cNvSpPr/>
          <p:nvPr/>
        </p:nvSpPr>
        <p:spPr bwMode="auto">
          <a:xfrm>
            <a:off x="3357554" y="3500438"/>
            <a:ext cx="1000132" cy="785818"/>
          </a:xfrm>
          <a:prstGeom prst="ellipse">
            <a:avLst/>
          </a:prstGeom>
          <a:noFill/>
          <a:ln>
            <a:solidFill>
              <a:srgbClr val="339933"/>
            </a:solidFill>
            <a:headEnd type="none" w="med" len="med"/>
            <a:tailEnd type="none" w="med" len="med"/>
          </a:ln>
        </p:spPr>
        <p:style>
          <a:lnRef idx="2">
            <a:schemeClr val="accent6"/>
          </a:lnRef>
          <a:fillRef idx="1">
            <a:schemeClr val="lt1"/>
          </a:fillRef>
          <a:effectRef idx="0">
            <a:schemeClr val="accent6"/>
          </a:effectRef>
          <a:fontRef idx="minor">
            <a:schemeClr val="dk1"/>
          </a:fontRef>
        </p:style>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it-IT" sz="2800" b="0" i="0" u="none" strike="noStrike" cap="none" normalizeH="0" baseline="0" smtClean="0">
              <a:ln>
                <a:noFill/>
              </a:ln>
              <a:solidFill>
                <a:schemeClr val="tx1"/>
              </a:solidFill>
              <a:effectLst/>
              <a:latin typeface="Tahoma" pitchFamily="34" charset="0"/>
            </a:endParaRPr>
          </a:p>
        </p:txBody>
      </p:sp>
      <p:sp>
        <p:nvSpPr>
          <p:cNvPr id="9" name="Ovale 8"/>
          <p:cNvSpPr/>
          <p:nvPr/>
        </p:nvSpPr>
        <p:spPr bwMode="auto">
          <a:xfrm>
            <a:off x="3286116" y="4357694"/>
            <a:ext cx="571504" cy="500066"/>
          </a:xfrm>
          <a:prstGeom prst="ellipse">
            <a:avLst/>
          </a:prstGeom>
          <a:noFill/>
          <a:ln>
            <a:solidFill>
              <a:srgbClr val="339933"/>
            </a:solidFill>
            <a:headEnd type="none" w="med" len="med"/>
            <a:tailEnd type="none" w="med" len="med"/>
          </a:ln>
        </p:spPr>
        <p:style>
          <a:lnRef idx="2">
            <a:schemeClr val="accent6"/>
          </a:lnRef>
          <a:fillRef idx="1">
            <a:schemeClr val="lt1"/>
          </a:fillRef>
          <a:effectRef idx="0">
            <a:schemeClr val="accent6"/>
          </a:effectRef>
          <a:fontRef idx="minor">
            <a:schemeClr val="dk1"/>
          </a:fontRef>
        </p:style>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it-IT" sz="2800" b="0" i="0" u="none" strike="noStrike" cap="none" normalizeH="0" baseline="0" smtClean="0">
              <a:ln>
                <a:noFill/>
              </a:ln>
              <a:solidFill>
                <a:schemeClr val="tx1"/>
              </a:solidFill>
              <a:effectLst/>
              <a:latin typeface="Tahoma" pitchFamily="34" charset="0"/>
            </a:endParaRPr>
          </a:p>
        </p:txBody>
      </p:sp>
      <p:sp>
        <p:nvSpPr>
          <p:cNvPr id="10" name="Ovale 9"/>
          <p:cNvSpPr/>
          <p:nvPr/>
        </p:nvSpPr>
        <p:spPr bwMode="auto">
          <a:xfrm>
            <a:off x="5643570" y="4429132"/>
            <a:ext cx="642942" cy="347666"/>
          </a:xfrm>
          <a:prstGeom prst="ellipse">
            <a:avLst/>
          </a:prstGeom>
          <a:noFill/>
          <a:ln>
            <a:solidFill>
              <a:srgbClr val="FF0000"/>
            </a:solidFill>
            <a:headEnd type="none" w="med" len="med"/>
            <a:tailEnd type="none" w="med" len="med"/>
          </a:ln>
        </p:spPr>
        <p:style>
          <a:lnRef idx="2">
            <a:schemeClr val="accent6"/>
          </a:lnRef>
          <a:fillRef idx="1">
            <a:schemeClr val="lt1"/>
          </a:fillRef>
          <a:effectRef idx="0">
            <a:schemeClr val="accent6"/>
          </a:effectRef>
          <a:fontRef idx="minor">
            <a:schemeClr val="dk1"/>
          </a:fontRef>
        </p:style>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it-IT" sz="2800" b="0" i="0" u="none" strike="noStrike" cap="none" normalizeH="0" baseline="0" smtClean="0">
              <a:ln>
                <a:noFill/>
              </a:ln>
              <a:solidFill>
                <a:schemeClr val="tx1"/>
              </a:solidFill>
              <a:effectLst/>
              <a:latin typeface="Tahoma" pitchFamily="34" charset="0"/>
            </a:endParaRPr>
          </a:p>
        </p:txBody>
      </p:sp>
      <p:sp>
        <p:nvSpPr>
          <p:cNvPr id="11" name="Ovale 10"/>
          <p:cNvSpPr/>
          <p:nvPr/>
        </p:nvSpPr>
        <p:spPr bwMode="auto">
          <a:xfrm>
            <a:off x="4429124" y="3429000"/>
            <a:ext cx="857256" cy="857256"/>
          </a:xfrm>
          <a:prstGeom prst="ellipse">
            <a:avLst/>
          </a:prstGeom>
          <a:noFill/>
          <a:ln>
            <a:solidFill>
              <a:srgbClr val="7030A0"/>
            </a:solidFill>
            <a:headEnd type="none" w="med" len="med"/>
            <a:tailEnd type="none" w="med" len="med"/>
          </a:ln>
        </p:spPr>
        <p:style>
          <a:lnRef idx="2">
            <a:schemeClr val="accent6"/>
          </a:lnRef>
          <a:fillRef idx="1">
            <a:schemeClr val="lt1"/>
          </a:fillRef>
          <a:effectRef idx="0">
            <a:schemeClr val="accent6"/>
          </a:effectRef>
          <a:fontRef idx="minor">
            <a:schemeClr val="dk1"/>
          </a:fontRef>
        </p:style>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it-IT" sz="2800" b="0" i="0" u="none" strike="noStrike" cap="none" normalizeH="0" baseline="0" smtClean="0">
              <a:ln>
                <a:noFill/>
              </a:ln>
              <a:solidFill>
                <a:schemeClr val="tx1"/>
              </a:solidFill>
              <a:effectLst/>
              <a:latin typeface="Tahoma" pitchFamily="34" charset="0"/>
            </a:endParaRPr>
          </a:p>
        </p:txBody>
      </p:sp>
      <p:sp>
        <p:nvSpPr>
          <p:cNvPr id="13" name="Ovale 12"/>
          <p:cNvSpPr/>
          <p:nvPr/>
        </p:nvSpPr>
        <p:spPr bwMode="auto">
          <a:xfrm>
            <a:off x="4000496" y="4357694"/>
            <a:ext cx="928694" cy="571504"/>
          </a:xfrm>
          <a:prstGeom prst="ellipse">
            <a:avLst/>
          </a:prstGeom>
          <a:noFill/>
          <a:ln>
            <a:solidFill>
              <a:srgbClr val="7030A0"/>
            </a:solidFill>
            <a:headEnd type="none" w="med" len="med"/>
            <a:tailEnd type="none" w="med" len="med"/>
          </a:ln>
        </p:spPr>
        <p:style>
          <a:lnRef idx="2">
            <a:schemeClr val="accent6"/>
          </a:lnRef>
          <a:fillRef idx="1">
            <a:schemeClr val="lt1"/>
          </a:fillRef>
          <a:effectRef idx="0">
            <a:schemeClr val="accent6"/>
          </a:effectRef>
          <a:fontRef idx="minor">
            <a:schemeClr val="dk1"/>
          </a:fontRef>
        </p:style>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it-IT" sz="2800" b="0" i="0" u="none" strike="noStrike" cap="none" normalizeH="0" baseline="0" smtClean="0">
              <a:ln>
                <a:noFill/>
              </a:ln>
              <a:solidFill>
                <a:schemeClr val="tx1"/>
              </a:solidFill>
              <a:effectLst/>
              <a:latin typeface="Tahoma" pitchFamily="34" charset="0"/>
            </a:endParaRPr>
          </a:p>
        </p:txBody>
      </p:sp>
      <p:sp>
        <p:nvSpPr>
          <p:cNvPr id="14" name="Ovale 13"/>
          <p:cNvSpPr/>
          <p:nvPr/>
        </p:nvSpPr>
        <p:spPr bwMode="auto">
          <a:xfrm>
            <a:off x="5429256" y="3429000"/>
            <a:ext cx="857256" cy="928694"/>
          </a:xfrm>
          <a:prstGeom prst="ellipse">
            <a:avLst/>
          </a:prstGeom>
          <a:noFill/>
          <a:ln>
            <a:headEnd type="none" w="med" len="med"/>
            <a:tailEnd type="none" w="med" len="med"/>
          </a:ln>
        </p:spPr>
        <p:style>
          <a:lnRef idx="2">
            <a:schemeClr val="accent6"/>
          </a:lnRef>
          <a:fillRef idx="1">
            <a:schemeClr val="lt1"/>
          </a:fillRef>
          <a:effectRef idx="0">
            <a:schemeClr val="accent6"/>
          </a:effectRef>
          <a:fontRef idx="minor">
            <a:schemeClr val="dk1"/>
          </a:fontRef>
        </p:style>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it-IT" sz="2800" b="0" i="0" u="none" strike="noStrike" cap="none" normalizeH="0" baseline="0" smtClean="0">
              <a:ln>
                <a:noFill/>
              </a:ln>
              <a:solidFill>
                <a:schemeClr val="tx1"/>
              </a:solidFill>
              <a:effectLst/>
              <a:latin typeface="Tahoma" pitchFamily="34" charset="0"/>
            </a:endParaRPr>
          </a:p>
        </p:txBody>
      </p:sp>
      <p:sp>
        <p:nvSpPr>
          <p:cNvPr id="15" name="Ovale 14"/>
          <p:cNvSpPr/>
          <p:nvPr/>
        </p:nvSpPr>
        <p:spPr bwMode="auto">
          <a:xfrm>
            <a:off x="5072066" y="4357694"/>
            <a:ext cx="500066" cy="500066"/>
          </a:xfrm>
          <a:prstGeom prst="ellipse">
            <a:avLst/>
          </a:prstGeom>
          <a:noFill/>
          <a:ln>
            <a:headEnd type="none" w="med" len="med"/>
            <a:tailEnd type="none" w="med" len="med"/>
          </a:ln>
        </p:spPr>
        <p:style>
          <a:lnRef idx="2">
            <a:schemeClr val="accent6"/>
          </a:lnRef>
          <a:fillRef idx="1">
            <a:schemeClr val="lt1"/>
          </a:fillRef>
          <a:effectRef idx="0">
            <a:schemeClr val="accent6"/>
          </a:effectRef>
          <a:fontRef idx="minor">
            <a:schemeClr val="dk1"/>
          </a:fontRef>
        </p:style>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it-IT" sz="2800" b="0" i="0" u="none" strike="noStrike" cap="none" normalizeH="0" baseline="0" smtClean="0">
              <a:ln>
                <a:noFill/>
              </a:ln>
              <a:solidFill>
                <a:schemeClr val="tx1"/>
              </a:solidFill>
              <a:effectLst/>
              <a:latin typeface="Tahoma" pitchFamily="34" charset="0"/>
            </a:endParaRPr>
          </a:p>
        </p:txBody>
      </p:sp>
      <p:cxnSp>
        <p:nvCxnSpPr>
          <p:cNvPr id="17" name="Connettore 2 16"/>
          <p:cNvCxnSpPr/>
          <p:nvPr/>
        </p:nvCxnSpPr>
        <p:spPr bwMode="auto">
          <a:xfrm rot="5400000" flipH="1" flipV="1">
            <a:off x="3714744" y="3143248"/>
            <a:ext cx="357190" cy="214314"/>
          </a:xfrm>
          <a:prstGeom prst="straightConnector1">
            <a:avLst/>
          </a:prstGeom>
          <a:solidFill>
            <a:schemeClr val="accent1"/>
          </a:solidFill>
          <a:ln w="9525" cap="flat" cmpd="sng" algn="ctr">
            <a:solidFill>
              <a:schemeClr val="tx1"/>
            </a:solidFill>
            <a:prstDash val="solid"/>
            <a:miter lim="800000"/>
            <a:headEnd type="none" w="med" len="med"/>
            <a:tailEnd type="arrow"/>
          </a:ln>
          <a:effectLst/>
        </p:spPr>
      </p:cxnSp>
      <p:cxnSp>
        <p:nvCxnSpPr>
          <p:cNvPr id="19" name="Connettore 2 18"/>
          <p:cNvCxnSpPr/>
          <p:nvPr/>
        </p:nvCxnSpPr>
        <p:spPr bwMode="auto">
          <a:xfrm rot="5400000" flipH="1" flipV="1">
            <a:off x="4786314" y="3071810"/>
            <a:ext cx="357190" cy="214314"/>
          </a:xfrm>
          <a:prstGeom prst="straightConnector1">
            <a:avLst/>
          </a:prstGeom>
          <a:solidFill>
            <a:schemeClr val="accent1"/>
          </a:solidFill>
          <a:ln w="9525" cap="flat" cmpd="sng" algn="ctr">
            <a:solidFill>
              <a:schemeClr val="tx1"/>
            </a:solidFill>
            <a:prstDash val="solid"/>
            <a:miter lim="800000"/>
            <a:headEnd type="none" w="med" len="med"/>
            <a:tailEnd type="arrow"/>
          </a:ln>
          <a:effectLst/>
        </p:spPr>
      </p:cxnSp>
      <p:cxnSp>
        <p:nvCxnSpPr>
          <p:cNvPr id="20" name="Connettore 2 19"/>
          <p:cNvCxnSpPr/>
          <p:nvPr/>
        </p:nvCxnSpPr>
        <p:spPr bwMode="auto">
          <a:xfrm rot="5400000" flipH="1" flipV="1">
            <a:off x="5929322" y="3071810"/>
            <a:ext cx="357190" cy="214314"/>
          </a:xfrm>
          <a:prstGeom prst="straightConnector1">
            <a:avLst/>
          </a:prstGeom>
          <a:solidFill>
            <a:schemeClr val="accent1"/>
          </a:solidFill>
          <a:ln w="9525" cap="flat" cmpd="sng" algn="ctr">
            <a:solidFill>
              <a:schemeClr val="tx1"/>
            </a:solidFill>
            <a:prstDash val="solid"/>
            <a:miter lim="800000"/>
            <a:headEnd type="none" w="med" len="med"/>
            <a:tailEnd type="arrow"/>
          </a:ln>
          <a:effectLst/>
        </p:spPr>
      </p:cxnSp>
      <p:cxnSp>
        <p:nvCxnSpPr>
          <p:cNvPr id="21" name="Connettore 2 20"/>
          <p:cNvCxnSpPr/>
          <p:nvPr/>
        </p:nvCxnSpPr>
        <p:spPr bwMode="auto">
          <a:xfrm rot="5400000" flipH="1" flipV="1">
            <a:off x="7000892" y="3286124"/>
            <a:ext cx="357190" cy="214314"/>
          </a:xfrm>
          <a:prstGeom prst="straightConnector1">
            <a:avLst/>
          </a:prstGeom>
          <a:solidFill>
            <a:schemeClr val="accent1"/>
          </a:solidFill>
          <a:ln w="9525" cap="flat" cmpd="sng" algn="ctr">
            <a:solidFill>
              <a:schemeClr val="tx1"/>
            </a:solidFill>
            <a:prstDash val="solid"/>
            <a:miter lim="800000"/>
            <a:headEnd type="none" w="med" len="med"/>
            <a:tailEnd type="arrow"/>
          </a:ln>
          <a:effectLst/>
        </p:spPr>
      </p:cxnSp>
      <p:sp>
        <p:nvSpPr>
          <p:cNvPr id="22" name="CasellaDiTesto 21"/>
          <p:cNvSpPr txBox="1"/>
          <p:nvPr/>
        </p:nvSpPr>
        <p:spPr>
          <a:xfrm>
            <a:off x="3643306" y="2428868"/>
            <a:ext cx="1000132" cy="646331"/>
          </a:xfrm>
          <a:prstGeom prst="rect">
            <a:avLst/>
          </a:prstGeom>
          <a:noFill/>
        </p:spPr>
        <p:txBody>
          <a:bodyPr wrap="square" rtlCol="0">
            <a:spAutoFit/>
          </a:bodyPr>
          <a:lstStyle/>
          <a:p>
            <a:r>
              <a:rPr lang="it-IT" sz="1200" b="1" dirty="0" err="1" smtClean="0">
                <a:solidFill>
                  <a:srgbClr val="339933"/>
                </a:solidFill>
              </a:rPr>
              <a:t>Weighted</a:t>
            </a:r>
            <a:r>
              <a:rPr lang="it-IT" sz="1200" b="1" dirty="0" smtClean="0">
                <a:solidFill>
                  <a:srgbClr val="339933"/>
                </a:solidFill>
              </a:rPr>
              <a:t> av. </a:t>
            </a:r>
            <a:r>
              <a:rPr lang="it-IT" sz="1200" b="1" dirty="0" err="1" smtClean="0">
                <a:solidFill>
                  <a:srgbClr val="339933"/>
                </a:solidFill>
              </a:rPr>
              <a:t>Prop</a:t>
            </a:r>
            <a:r>
              <a:rPr lang="it-IT" sz="1200" b="1" dirty="0" smtClean="0">
                <a:solidFill>
                  <a:srgbClr val="339933"/>
                </a:solidFill>
              </a:rPr>
              <a:t>. </a:t>
            </a:r>
            <a:r>
              <a:rPr lang="it-IT" sz="1200" b="1" dirty="0" err="1" smtClean="0">
                <a:solidFill>
                  <a:srgbClr val="339933"/>
                </a:solidFill>
              </a:rPr>
              <a:t>married</a:t>
            </a:r>
            <a:endParaRPr lang="it-IT" sz="1200" b="1" dirty="0">
              <a:solidFill>
                <a:srgbClr val="339933"/>
              </a:solidFill>
            </a:endParaRPr>
          </a:p>
        </p:txBody>
      </p:sp>
      <p:sp>
        <p:nvSpPr>
          <p:cNvPr id="23" name="CasellaDiTesto 22"/>
          <p:cNvSpPr txBox="1"/>
          <p:nvPr/>
        </p:nvSpPr>
        <p:spPr>
          <a:xfrm>
            <a:off x="4714876" y="2500306"/>
            <a:ext cx="1143008" cy="461665"/>
          </a:xfrm>
          <a:prstGeom prst="rect">
            <a:avLst/>
          </a:prstGeom>
          <a:noFill/>
        </p:spPr>
        <p:txBody>
          <a:bodyPr wrap="square" rtlCol="0">
            <a:spAutoFit/>
          </a:bodyPr>
          <a:lstStyle/>
          <a:p>
            <a:r>
              <a:rPr lang="it-IT" sz="1200" b="1" dirty="0" smtClean="0">
                <a:solidFill>
                  <a:srgbClr val="7030A0"/>
                </a:solidFill>
              </a:rPr>
              <a:t>“</a:t>
            </a:r>
            <a:r>
              <a:rPr lang="it-IT" sz="1200" b="1" dirty="0" err="1" smtClean="0">
                <a:solidFill>
                  <a:srgbClr val="7030A0"/>
                </a:solidFill>
              </a:rPr>
              <a:t>fertility</a:t>
            </a:r>
            <a:r>
              <a:rPr lang="it-IT" sz="1200" b="1" dirty="0" smtClean="0">
                <a:solidFill>
                  <a:srgbClr val="7030A0"/>
                </a:solidFill>
              </a:rPr>
              <a:t> </a:t>
            </a:r>
            <a:r>
              <a:rPr lang="it-IT" sz="1200" b="1" dirty="0" err="1" smtClean="0">
                <a:solidFill>
                  <a:srgbClr val="7030A0"/>
                </a:solidFill>
              </a:rPr>
              <a:t>control</a:t>
            </a:r>
            <a:r>
              <a:rPr lang="it-IT" sz="1200" b="1" dirty="0" smtClean="0">
                <a:solidFill>
                  <a:srgbClr val="7030A0"/>
                </a:solidFill>
              </a:rPr>
              <a:t>”</a:t>
            </a:r>
            <a:endParaRPr lang="it-IT" sz="1200" b="1" dirty="0">
              <a:solidFill>
                <a:srgbClr val="7030A0"/>
              </a:solidFill>
            </a:endParaRPr>
          </a:p>
        </p:txBody>
      </p:sp>
      <p:sp>
        <p:nvSpPr>
          <p:cNvPr id="24" name="CasellaDiTesto 23"/>
          <p:cNvSpPr txBox="1"/>
          <p:nvPr/>
        </p:nvSpPr>
        <p:spPr>
          <a:xfrm>
            <a:off x="6000760" y="2500306"/>
            <a:ext cx="785818" cy="461665"/>
          </a:xfrm>
          <a:prstGeom prst="rect">
            <a:avLst/>
          </a:prstGeom>
          <a:noFill/>
        </p:spPr>
        <p:txBody>
          <a:bodyPr wrap="square" rtlCol="0">
            <a:spAutoFit/>
          </a:bodyPr>
          <a:lstStyle/>
          <a:p>
            <a:r>
              <a:rPr lang="it-IT" sz="1200" b="1" dirty="0" err="1" smtClean="0">
                <a:solidFill>
                  <a:schemeClr val="accent6">
                    <a:lumMod val="75000"/>
                  </a:schemeClr>
                </a:solidFill>
              </a:rPr>
              <a:t>Natural</a:t>
            </a:r>
            <a:r>
              <a:rPr lang="it-IT" sz="1200" b="1" dirty="0" smtClean="0">
                <a:solidFill>
                  <a:schemeClr val="accent6">
                    <a:lumMod val="75000"/>
                  </a:schemeClr>
                </a:solidFill>
              </a:rPr>
              <a:t> </a:t>
            </a:r>
            <a:r>
              <a:rPr lang="it-IT" sz="1200" b="1" dirty="0" err="1" smtClean="0">
                <a:solidFill>
                  <a:schemeClr val="accent6">
                    <a:lumMod val="75000"/>
                  </a:schemeClr>
                </a:solidFill>
              </a:rPr>
              <a:t>fertility</a:t>
            </a:r>
            <a:endParaRPr lang="it-IT" sz="1200" b="1" dirty="0">
              <a:solidFill>
                <a:schemeClr val="accent6">
                  <a:lumMod val="75000"/>
                </a:schemeClr>
              </a:solidFill>
            </a:endParaRPr>
          </a:p>
        </p:txBody>
      </p:sp>
      <p:sp>
        <p:nvSpPr>
          <p:cNvPr id="25" name="CasellaDiTesto 24"/>
          <p:cNvSpPr txBox="1"/>
          <p:nvPr/>
        </p:nvSpPr>
        <p:spPr>
          <a:xfrm>
            <a:off x="7286644" y="2714620"/>
            <a:ext cx="1071570" cy="461665"/>
          </a:xfrm>
          <a:prstGeom prst="rect">
            <a:avLst/>
          </a:prstGeom>
          <a:noFill/>
        </p:spPr>
        <p:txBody>
          <a:bodyPr wrap="square" rtlCol="0">
            <a:spAutoFit/>
          </a:bodyPr>
          <a:lstStyle/>
          <a:p>
            <a:r>
              <a:rPr lang="it-IT" sz="1200" b="1" dirty="0" err="1" smtClean="0">
                <a:solidFill>
                  <a:srgbClr val="FF0000"/>
                </a:solidFill>
              </a:rPr>
              <a:t>Maximum</a:t>
            </a:r>
            <a:r>
              <a:rPr lang="it-IT" sz="1200" b="1" dirty="0" smtClean="0">
                <a:solidFill>
                  <a:srgbClr val="FF0000"/>
                </a:solidFill>
              </a:rPr>
              <a:t> </a:t>
            </a:r>
            <a:r>
              <a:rPr lang="it-IT" sz="1200" b="1" dirty="0" err="1" smtClean="0">
                <a:solidFill>
                  <a:srgbClr val="FF0000"/>
                </a:solidFill>
              </a:rPr>
              <a:t>fertility</a:t>
            </a:r>
            <a:endParaRPr lang="it-IT" sz="1200" b="1" dirty="0">
              <a:solidFill>
                <a:srgbClr val="FF0000"/>
              </a:solidFill>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381000" y="457200"/>
            <a:ext cx="8305800" cy="609600"/>
          </a:xfrm>
        </p:spPr>
        <p:txBody>
          <a:bodyPr/>
          <a:lstStyle/>
          <a:p>
            <a:r>
              <a:rPr lang="it-IT" dirty="0" smtClean="0"/>
              <a:t>Index </a:t>
            </a:r>
            <a:r>
              <a:rPr lang="en-GB" b="1" i="1" dirty="0" smtClean="0"/>
              <a:t>C</a:t>
            </a:r>
            <a:r>
              <a:rPr lang="en-GB" b="1" i="1" baseline="-25000" dirty="0" smtClean="0"/>
              <a:t>m  </a:t>
            </a:r>
            <a:r>
              <a:rPr lang="en-GB" b="1" dirty="0" smtClean="0"/>
              <a:t>Index </a:t>
            </a:r>
            <a:r>
              <a:rPr lang="en-GB" b="1" dirty="0"/>
              <a:t>of marriage </a:t>
            </a:r>
            <a:endParaRPr lang="en-GB" dirty="0"/>
          </a:p>
        </p:txBody>
      </p:sp>
      <p:sp>
        <p:nvSpPr>
          <p:cNvPr id="3" name="Segnaposto contenuto 2"/>
          <p:cNvSpPr>
            <a:spLocks noGrp="1"/>
          </p:cNvSpPr>
          <p:nvPr>
            <p:ph idx="1"/>
          </p:nvPr>
        </p:nvSpPr>
        <p:spPr>
          <a:xfrm>
            <a:off x="647700" y="1412776"/>
            <a:ext cx="7772400" cy="4114800"/>
          </a:xfrm>
        </p:spPr>
        <p:txBody>
          <a:bodyPr/>
          <a:lstStyle/>
          <a:p>
            <a:r>
              <a:rPr lang="en-GB" dirty="0" smtClean="0"/>
              <a:t>The </a:t>
            </a:r>
            <a:r>
              <a:rPr lang="en-GB" dirty="0"/>
              <a:t>index of marriage is intended to express the reduction in fertility caused by women not being sexually active throughout their entire reproductive period. </a:t>
            </a:r>
            <a:endParaRPr lang="en-GB" dirty="0" smtClean="0"/>
          </a:p>
          <a:p>
            <a:r>
              <a:rPr lang="en-GB" dirty="0" smtClean="0"/>
              <a:t>The </a:t>
            </a:r>
            <a:r>
              <a:rPr lang="en-GB" dirty="0"/>
              <a:t>index is often approximated by the proportion of women aged 15-49 who are </a:t>
            </a:r>
            <a:r>
              <a:rPr lang="en-GB" dirty="0" smtClean="0"/>
              <a:t>married (or that are sexually active). </a:t>
            </a:r>
            <a:endParaRPr lang="en-GB" dirty="0"/>
          </a:p>
          <a:p>
            <a:pPr marL="0" indent="0">
              <a:buNone/>
            </a:pPr>
            <a:endParaRPr lang="en-GB" dirty="0"/>
          </a:p>
        </p:txBody>
      </p:sp>
      <p:sp>
        <p:nvSpPr>
          <p:cNvPr id="4" name="Segnaposto numero diapositiva 3"/>
          <p:cNvSpPr>
            <a:spLocks noGrp="1"/>
          </p:cNvSpPr>
          <p:nvPr>
            <p:ph type="sldNum" sz="quarter" idx="12"/>
          </p:nvPr>
        </p:nvSpPr>
        <p:spPr/>
        <p:txBody>
          <a:bodyPr/>
          <a:lstStyle/>
          <a:p>
            <a:pPr>
              <a:defRPr/>
            </a:pPr>
            <a:fld id="{B845DD10-BAFA-4340-8C81-6DBF4DE21D9C}" type="slidenum">
              <a:rPr lang="it-IT" smtClean="0"/>
              <a:pPr>
                <a:defRPr/>
              </a:pPr>
              <a:t>18</a:t>
            </a:fld>
            <a:endParaRPr lang="it-IT"/>
          </a:p>
        </p:txBody>
      </p:sp>
    </p:spTree>
    <p:extLst>
      <p:ext uri="{BB962C8B-B14F-4D97-AF65-F5344CB8AC3E}">
        <p14:creationId xmlns:p14="http://schemas.microsoft.com/office/powerpoint/2010/main" val="247089310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Index </a:t>
            </a:r>
            <a:r>
              <a:rPr lang="en-GB" b="1" i="1" dirty="0"/>
              <a:t>C</a:t>
            </a:r>
            <a:r>
              <a:rPr lang="en-GB" b="1" i="1" baseline="-25000" dirty="0"/>
              <a:t>m </a:t>
            </a:r>
            <a:endParaRPr lang="en-GB" dirty="0"/>
          </a:p>
        </p:txBody>
      </p:sp>
      <p:sp>
        <p:nvSpPr>
          <p:cNvPr id="3" name="Segnaposto contenuto 2"/>
          <p:cNvSpPr>
            <a:spLocks noGrp="1"/>
          </p:cNvSpPr>
          <p:nvPr>
            <p:ph idx="1"/>
          </p:nvPr>
        </p:nvSpPr>
        <p:spPr>
          <a:xfrm>
            <a:off x="914400" y="1412776"/>
            <a:ext cx="7772400" cy="4114800"/>
          </a:xfrm>
        </p:spPr>
        <p:txBody>
          <a:bodyPr/>
          <a:lstStyle/>
          <a:p>
            <a:pPr marL="0" indent="0">
              <a:buNone/>
            </a:pPr>
            <a:r>
              <a:rPr lang="en-GB" i="1" dirty="0"/>
              <a:t>Cm = {Σ m(a) × g(a)} / </a:t>
            </a:r>
            <a:r>
              <a:rPr lang="en-GB" i="1" dirty="0" err="1"/>
              <a:t>Σg</a:t>
            </a:r>
            <a:r>
              <a:rPr lang="en-GB" i="1" dirty="0"/>
              <a:t>(a</a:t>
            </a:r>
            <a:r>
              <a:rPr lang="en-GB" i="1" dirty="0" smtClean="0"/>
              <a:t>)</a:t>
            </a:r>
            <a:endParaRPr lang="en-GB" dirty="0" smtClean="0"/>
          </a:p>
          <a:p>
            <a:pPr marL="0" indent="0">
              <a:buNone/>
            </a:pPr>
            <a:r>
              <a:rPr lang="en-GB" dirty="0" smtClean="0"/>
              <a:t>where </a:t>
            </a:r>
            <a:endParaRPr lang="en-GB" dirty="0"/>
          </a:p>
          <a:p>
            <a:r>
              <a:rPr lang="en-GB" b="1" i="1" dirty="0"/>
              <a:t>m(a)</a:t>
            </a:r>
            <a:r>
              <a:rPr lang="en-GB" dirty="0"/>
              <a:t> = age-specific proportions of currently married (or in sexual union) women</a:t>
            </a:r>
          </a:p>
          <a:p>
            <a:r>
              <a:rPr lang="en-GB" b="1" i="1" dirty="0"/>
              <a:t>g(a)</a:t>
            </a:r>
            <a:r>
              <a:rPr lang="en-GB" dirty="0"/>
              <a:t> = age-specific marital fertility rates (ASMFR</a:t>
            </a:r>
            <a:r>
              <a:rPr lang="en-GB" dirty="0" smtClean="0"/>
              <a:t>)</a:t>
            </a:r>
            <a:endParaRPr lang="it-IT" dirty="0">
              <a:effectLst/>
            </a:endParaRPr>
          </a:p>
          <a:p>
            <a:pPr marL="0" indent="0">
              <a:buNone/>
            </a:pPr>
            <a:endParaRPr lang="en-GB" sz="2400" dirty="0" smtClean="0"/>
          </a:p>
          <a:p>
            <a:pPr marL="0" indent="0">
              <a:buNone/>
            </a:pPr>
            <a:r>
              <a:rPr lang="en-GB" sz="2400" dirty="0" smtClean="0"/>
              <a:t>To </a:t>
            </a:r>
            <a:r>
              <a:rPr lang="en-GB" sz="2400" dirty="0"/>
              <a:t>estimates </a:t>
            </a:r>
            <a:r>
              <a:rPr lang="en-GB" sz="2400" i="1" dirty="0"/>
              <a:t>Cm</a:t>
            </a:r>
            <a:r>
              <a:rPr lang="en-GB" sz="2400" dirty="0"/>
              <a:t> we take a weighted average of the age-specific proportions of currently married women, with the weights provided by ASMFR.</a:t>
            </a:r>
            <a:endParaRPr lang="en-GB" sz="2400" dirty="0">
              <a:effectLst/>
            </a:endParaRPr>
          </a:p>
        </p:txBody>
      </p:sp>
      <p:sp>
        <p:nvSpPr>
          <p:cNvPr id="4" name="Segnaposto numero diapositiva 3"/>
          <p:cNvSpPr>
            <a:spLocks noGrp="1"/>
          </p:cNvSpPr>
          <p:nvPr>
            <p:ph type="sldNum" sz="quarter" idx="12"/>
          </p:nvPr>
        </p:nvSpPr>
        <p:spPr/>
        <p:txBody>
          <a:bodyPr/>
          <a:lstStyle/>
          <a:p>
            <a:pPr>
              <a:defRPr/>
            </a:pPr>
            <a:fld id="{B845DD10-BAFA-4340-8C81-6DBF4DE21D9C}" type="slidenum">
              <a:rPr lang="it-IT" smtClean="0"/>
              <a:pPr>
                <a:defRPr/>
              </a:pPr>
              <a:t>19</a:t>
            </a:fld>
            <a:endParaRPr lang="it-IT" dirty="0"/>
          </a:p>
        </p:txBody>
      </p:sp>
    </p:spTree>
    <p:extLst>
      <p:ext uri="{BB962C8B-B14F-4D97-AF65-F5344CB8AC3E}">
        <p14:creationId xmlns:p14="http://schemas.microsoft.com/office/powerpoint/2010/main" val="19217658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Segnaposto numero diapositiva 5"/>
          <p:cNvSpPr>
            <a:spLocks noGrp="1"/>
          </p:cNvSpPr>
          <p:nvPr>
            <p:ph type="sldNum" sz="quarter" idx="12"/>
          </p:nvPr>
        </p:nvSpPr>
        <p:spPr>
          <a:noFill/>
        </p:spPr>
        <p:txBody>
          <a:bodyPr/>
          <a:lstStyle/>
          <a:p>
            <a:fld id="{11B46025-0BCD-4CAF-BFE8-35852094774D}" type="slidenum">
              <a:rPr lang="it-IT" smtClean="0"/>
              <a:pPr/>
              <a:t>2</a:t>
            </a:fld>
            <a:endParaRPr lang="it-IT" smtClean="0"/>
          </a:p>
        </p:txBody>
      </p:sp>
      <p:sp>
        <p:nvSpPr>
          <p:cNvPr id="4099" name="Rectangle 2"/>
          <p:cNvSpPr>
            <a:spLocks noGrp="1" noChangeArrowheads="1"/>
          </p:cNvSpPr>
          <p:nvPr>
            <p:ph type="title"/>
          </p:nvPr>
        </p:nvSpPr>
        <p:spPr/>
        <p:txBody>
          <a:bodyPr/>
          <a:lstStyle/>
          <a:p>
            <a:pPr eaLnBrk="1" hangingPunct="1"/>
            <a:r>
              <a:rPr lang="it-IT" sz="4000" dirty="0" smtClean="0"/>
              <a:t>Riferimenti</a:t>
            </a:r>
          </a:p>
        </p:txBody>
      </p:sp>
      <p:sp>
        <p:nvSpPr>
          <p:cNvPr id="4100" name="Rectangle 3"/>
          <p:cNvSpPr>
            <a:spLocks noGrp="1" noChangeArrowheads="1"/>
          </p:cNvSpPr>
          <p:nvPr>
            <p:ph type="body" idx="1"/>
          </p:nvPr>
        </p:nvSpPr>
        <p:spPr>
          <a:xfrm>
            <a:off x="683568" y="1844675"/>
            <a:ext cx="7674620" cy="3168501"/>
          </a:xfrm>
          <a:solidFill>
            <a:srgbClr val="FFFF66"/>
          </a:solidFill>
        </p:spPr>
        <p:txBody>
          <a:bodyPr/>
          <a:lstStyle/>
          <a:p>
            <a:pPr eaLnBrk="1" hangingPunct="1"/>
            <a:r>
              <a:rPr lang="it-IT" sz="2800" dirty="0" err="1" smtClean="0"/>
              <a:t>Preston</a:t>
            </a:r>
            <a:r>
              <a:rPr lang="it-IT" sz="2800" dirty="0" smtClean="0"/>
              <a:t> </a:t>
            </a:r>
            <a:r>
              <a:rPr lang="it-IT" sz="2800" dirty="0" err="1" smtClean="0"/>
              <a:t>et</a:t>
            </a:r>
            <a:r>
              <a:rPr lang="it-IT" sz="2800" dirty="0" smtClean="0"/>
              <a:t> al.  (2001), p. 99-101</a:t>
            </a:r>
          </a:p>
          <a:p>
            <a:pPr eaLnBrk="1" hangingPunct="1"/>
            <a:r>
              <a:rPr lang="it-IT" sz="2800" dirty="0" err="1" smtClean="0"/>
              <a:t>Livi</a:t>
            </a:r>
            <a:r>
              <a:rPr lang="it-IT" sz="2800" dirty="0" smtClean="0"/>
              <a:t> </a:t>
            </a:r>
            <a:r>
              <a:rPr lang="it-IT" sz="2800" dirty="0" err="1" smtClean="0"/>
              <a:t>Bacci</a:t>
            </a:r>
            <a:r>
              <a:rPr lang="it-IT" sz="2800" dirty="0" smtClean="0"/>
              <a:t>, Introduzione alla Demografia, cap. 10</a:t>
            </a:r>
          </a:p>
          <a:p>
            <a:pPr eaLnBrk="1" hangingPunct="1"/>
            <a:endParaRPr lang="it-IT" sz="2800" dirty="0" smtClean="0"/>
          </a:p>
          <a:p>
            <a:pPr eaLnBrk="1" hangingPunct="1"/>
            <a:r>
              <a:rPr lang="it-IT" sz="2800" dirty="0" smtClean="0"/>
              <a:t>Video:http://www.ined.fr/en/everything_about_population/</a:t>
            </a:r>
            <a:r>
              <a:rPr lang="it-IT" sz="2800" dirty="0" err="1" smtClean="0"/>
              <a:t>animations</a:t>
            </a:r>
            <a:r>
              <a:rPr lang="it-IT" sz="2800" dirty="0" smtClean="0"/>
              <a:t>/birth/</a:t>
            </a:r>
          </a:p>
          <a:p>
            <a:pPr eaLnBrk="1" hangingPunct="1"/>
            <a:endParaRPr lang="it-IT" sz="2800" dirty="0" smtClean="0"/>
          </a:p>
          <a:p>
            <a:pPr eaLnBrk="1" hangingPunct="1">
              <a:buNone/>
            </a:pPr>
            <a:endParaRPr lang="it-IT" sz="2800" dirty="0" smtClean="0"/>
          </a:p>
          <a:p>
            <a:pPr eaLnBrk="1" hangingPunct="1"/>
            <a:endParaRPr lang="it-IT" sz="2800" dirty="0" smtClean="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Index </a:t>
            </a:r>
            <a:r>
              <a:rPr lang="en-GB" b="1" i="1" dirty="0"/>
              <a:t>C</a:t>
            </a:r>
            <a:r>
              <a:rPr lang="en-GB" b="1" i="1" baseline="-25000" dirty="0"/>
              <a:t>m </a:t>
            </a:r>
            <a:endParaRPr lang="en-GB" dirty="0"/>
          </a:p>
        </p:txBody>
      </p:sp>
      <p:sp>
        <p:nvSpPr>
          <p:cNvPr id="3" name="Segnaposto contenuto 2"/>
          <p:cNvSpPr>
            <a:spLocks noGrp="1"/>
          </p:cNvSpPr>
          <p:nvPr>
            <p:ph idx="1"/>
          </p:nvPr>
        </p:nvSpPr>
        <p:spPr>
          <a:xfrm>
            <a:off x="755576" y="1484784"/>
            <a:ext cx="7772400" cy="4114800"/>
          </a:xfrm>
        </p:spPr>
        <p:txBody>
          <a:bodyPr/>
          <a:lstStyle/>
          <a:p>
            <a:r>
              <a:rPr lang="en-GB" dirty="0"/>
              <a:t>An alternative approach is to take the ratio of fertility of all women to the fertility of those married.</a:t>
            </a:r>
          </a:p>
          <a:p>
            <a:pPr marL="0" indent="0">
              <a:buNone/>
            </a:pPr>
            <a:endParaRPr lang="en-GB" dirty="0"/>
          </a:p>
          <a:p>
            <a:r>
              <a:rPr lang="en-GB" i="1" dirty="0"/>
              <a:t>Cm = TFR / </a:t>
            </a:r>
            <a:r>
              <a:rPr lang="en-GB" i="1" dirty="0" smtClean="0"/>
              <a:t>TMFR</a:t>
            </a:r>
          </a:p>
          <a:p>
            <a:pPr marL="0" indent="0">
              <a:buNone/>
            </a:pPr>
            <a:endParaRPr lang="en-GB" dirty="0"/>
          </a:p>
          <a:p>
            <a:pPr marL="0" indent="0">
              <a:buNone/>
            </a:pPr>
            <a:r>
              <a:rPr lang="en-GB" dirty="0" smtClean="0"/>
              <a:t>Where: </a:t>
            </a:r>
            <a:endParaRPr lang="en-GB" dirty="0"/>
          </a:p>
          <a:p>
            <a:pPr lvl="1"/>
            <a:r>
              <a:rPr lang="en-GB" dirty="0"/>
              <a:t>TFR    = Total fertility rate</a:t>
            </a:r>
          </a:p>
          <a:p>
            <a:pPr lvl="1"/>
            <a:r>
              <a:rPr lang="en-GB" dirty="0"/>
              <a:t>TMFR = Total marital fertility rate</a:t>
            </a:r>
          </a:p>
          <a:p>
            <a:endParaRPr lang="en-GB" dirty="0"/>
          </a:p>
        </p:txBody>
      </p:sp>
      <p:sp>
        <p:nvSpPr>
          <p:cNvPr id="4" name="Segnaposto numero diapositiva 3"/>
          <p:cNvSpPr>
            <a:spLocks noGrp="1"/>
          </p:cNvSpPr>
          <p:nvPr>
            <p:ph type="sldNum" sz="quarter" idx="12"/>
          </p:nvPr>
        </p:nvSpPr>
        <p:spPr/>
        <p:txBody>
          <a:bodyPr/>
          <a:lstStyle/>
          <a:p>
            <a:pPr>
              <a:defRPr/>
            </a:pPr>
            <a:fld id="{B845DD10-BAFA-4340-8C81-6DBF4DE21D9C}" type="slidenum">
              <a:rPr lang="it-IT" smtClean="0"/>
              <a:pPr>
                <a:defRPr/>
              </a:pPr>
              <a:t>20</a:t>
            </a:fld>
            <a:endParaRPr lang="it-IT"/>
          </a:p>
        </p:txBody>
      </p:sp>
    </p:spTree>
    <p:extLst>
      <p:ext uri="{BB962C8B-B14F-4D97-AF65-F5344CB8AC3E}">
        <p14:creationId xmlns:p14="http://schemas.microsoft.com/office/powerpoint/2010/main" val="276825983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en-GB"/>
          </a:p>
        </p:txBody>
      </p:sp>
      <p:sp>
        <p:nvSpPr>
          <p:cNvPr id="3" name="Segnaposto contenuto 2"/>
          <p:cNvSpPr>
            <a:spLocks noGrp="1"/>
          </p:cNvSpPr>
          <p:nvPr>
            <p:ph idx="1"/>
          </p:nvPr>
        </p:nvSpPr>
        <p:spPr>
          <a:xfrm>
            <a:off x="408142" y="1618516"/>
            <a:ext cx="7772400" cy="4114800"/>
          </a:xfrm>
        </p:spPr>
        <p:txBody>
          <a:bodyPr/>
          <a:lstStyle/>
          <a:p>
            <a:r>
              <a:rPr lang="en-GB" sz="2800" dirty="0"/>
              <a:t>Because marriage is not a reliable indicator of entry to sexual activity in many countries and more data on sexual activity have become available, this factor has been modified to </a:t>
            </a:r>
            <a:r>
              <a:rPr lang="en-GB" sz="2800" dirty="0">
                <a:solidFill>
                  <a:srgbClr val="FF0000"/>
                </a:solidFill>
              </a:rPr>
              <a:t>proportion of women sexually active </a:t>
            </a:r>
            <a:r>
              <a:rPr lang="en-GB" sz="2800" dirty="0"/>
              <a:t>in the model revised by Stover </a:t>
            </a:r>
            <a:endParaRPr lang="en-GB" sz="2800" dirty="0" smtClean="0"/>
          </a:p>
          <a:p>
            <a:r>
              <a:rPr lang="en-GB" sz="2800" dirty="0" smtClean="0"/>
              <a:t>The </a:t>
            </a:r>
            <a:r>
              <a:rPr lang="en-GB" sz="2800" dirty="0"/>
              <a:t>data on sexual activities among unmarried and married are available in </a:t>
            </a:r>
            <a:r>
              <a:rPr lang="en-GB" sz="2800" dirty="0">
                <a:solidFill>
                  <a:srgbClr val="FF0000"/>
                </a:solidFill>
              </a:rPr>
              <a:t>Demographic and Health Surveys</a:t>
            </a:r>
            <a:r>
              <a:rPr lang="en-GB" sz="2800" dirty="0"/>
              <a:t> (DHS</a:t>
            </a:r>
            <a:r>
              <a:rPr lang="en-GB" sz="2800" dirty="0" smtClean="0"/>
              <a:t>) or fertility surveys</a:t>
            </a:r>
            <a:endParaRPr lang="en-GB" sz="2800" dirty="0"/>
          </a:p>
        </p:txBody>
      </p:sp>
      <p:sp>
        <p:nvSpPr>
          <p:cNvPr id="4" name="Segnaposto numero diapositiva 3"/>
          <p:cNvSpPr>
            <a:spLocks noGrp="1"/>
          </p:cNvSpPr>
          <p:nvPr>
            <p:ph type="sldNum" sz="quarter" idx="12"/>
          </p:nvPr>
        </p:nvSpPr>
        <p:spPr/>
        <p:txBody>
          <a:bodyPr/>
          <a:lstStyle/>
          <a:p>
            <a:pPr>
              <a:defRPr/>
            </a:pPr>
            <a:fld id="{B845DD10-BAFA-4340-8C81-6DBF4DE21D9C}" type="slidenum">
              <a:rPr lang="it-IT" smtClean="0"/>
              <a:pPr>
                <a:defRPr/>
              </a:pPr>
              <a:t>21</a:t>
            </a:fld>
            <a:endParaRPr lang="it-IT"/>
          </a:p>
        </p:txBody>
      </p:sp>
    </p:spTree>
    <p:extLst>
      <p:ext uri="{BB962C8B-B14F-4D97-AF65-F5344CB8AC3E}">
        <p14:creationId xmlns:p14="http://schemas.microsoft.com/office/powerpoint/2010/main" val="139823077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Es. </a:t>
            </a:r>
            <a:endParaRPr lang="en-GB" dirty="0"/>
          </a:p>
        </p:txBody>
      </p:sp>
      <p:pic>
        <p:nvPicPr>
          <p:cNvPr id="5" name="Segnaposto contenuto 4"/>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971600" y="1828799"/>
            <a:ext cx="7202438" cy="4551605"/>
          </a:xfrm>
        </p:spPr>
      </p:pic>
      <p:sp>
        <p:nvSpPr>
          <p:cNvPr id="4" name="Segnaposto numero diapositiva 3"/>
          <p:cNvSpPr>
            <a:spLocks noGrp="1"/>
          </p:cNvSpPr>
          <p:nvPr>
            <p:ph type="sldNum" sz="quarter" idx="12"/>
          </p:nvPr>
        </p:nvSpPr>
        <p:spPr/>
        <p:txBody>
          <a:bodyPr/>
          <a:lstStyle/>
          <a:p>
            <a:pPr>
              <a:defRPr/>
            </a:pPr>
            <a:fld id="{B845DD10-BAFA-4340-8C81-6DBF4DE21D9C}" type="slidenum">
              <a:rPr lang="it-IT" smtClean="0"/>
              <a:pPr>
                <a:defRPr/>
              </a:pPr>
              <a:t>22</a:t>
            </a:fld>
            <a:endParaRPr lang="it-IT"/>
          </a:p>
        </p:txBody>
      </p:sp>
      <p:sp>
        <p:nvSpPr>
          <p:cNvPr id="6" name="Rettangolo 5"/>
          <p:cNvSpPr/>
          <p:nvPr/>
        </p:nvSpPr>
        <p:spPr>
          <a:xfrm>
            <a:off x="458838" y="1074048"/>
            <a:ext cx="8433642" cy="954107"/>
          </a:xfrm>
          <a:prstGeom prst="rect">
            <a:avLst/>
          </a:prstGeom>
        </p:spPr>
        <p:txBody>
          <a:bodyPr wrap="square">
            <a:spAutoFit/>
          </a:bodyPr>
          <a:lstStyle/>
          <a:p>
            <a:r>
              <a:rPr lang="en-GB" dirty="0" smtClean="0"/>
              <a:t>Percentage </a:t>
            </a:r>
            <a:r>
              <a:rPr lang="en-GB" dirty="0"/>
              <a:t>of women ever married by 5-year age group, 2000s</a:t>
            </a:r>
          </a:p>
        </p:txBody>
      </p:sp>
    </p:spTree>
    <p:extLst>
      <p:ext uri="{BB962C8B-B14F-4D97-AF65-F5344CB8AC3E}">
        <p14:creationId xmlns:p14="http://schemas.microsoft.com/office/powerpoint/2010/main" val="334037593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err="1" smtClean="0"/>
              <a:t>Posp</a:t>
            </a:r>
            <a:r>
              <a:rPr lang="it-IT" dirty="0" smtClean="0"/>
              <a:t> </a:t>
            </a:r>
            <a:r>
              <a:rPr lang="it-IT" dirty="0" err="1" smtClean="0"/>
              <a:t>partum</a:t>
            </a:r>
            <a:r>
              <a:rPr lang="it-IT" dirty="0" smtClean="0"/>
              <a:t> </a:t>
            </a:r>
            <a:r>
              <a:rPr lang="it-IT" dirty="0" err="1" smtClean="0"/>
              <a:t>infecundity</a:t>
            </a:r>
            <a:endParaRPr lang="en-GB" dirty="0"/>
          </a:p>
        </p:txBody>
      </p:sp>
      <p:sp>
        <p:nvSpPr>
          <p:cNvPr id="4" name="Segnaposto numero diapositiva 3"/>
          <p:cNvSpPr>
            <a:spLocks noGrp="1"/>
          </p:cNvSpPr>
          <p:nvPr>
            <p:ph type="sldNum" sz="quarter" idx="12"/>
          </p:nvPr>
        </p:nvSpPr>
        <p:spPr/>
        <p:txBody>
          <a:bodyPr/>
          <a:lstStyle/>
          <a:p>
            <a:pPr>
              <a:defRPr/>
            </a:pPr>
            <a:fld id="{B845DD10-BAFA-4340-8C81-6DBF4DE21D9C}" type="slidenum">
              <a:rPr lang="it-IT" smtClean="0"/>
              <a:pPr>
                <a:defRPr/>
              </a:pPr>
              <a:t>23</a:t>
            </a:fld>
            <a:endParaRPr lang="it-IT"/>
          </a:p>
        </p:txBody>
      </p:sp>
      <p:sp>
        <p:nvSpPr>
          <p:cNvPr id="6" name="Segnaposto contenuto 5"/>
          <p:cNvSpPr>
            <a:spLocks noGrp="1"/>
          </p:cNvSpPr>
          <p:nvPr>
            <p:ph idx="1"/>
          </p:nvPr>
        </p:nvSpPr>
        <p:spPr>
          <a:xfrm>
            <a:off x="914048" y="1340768"/>
            <a:ext cx="7772400" cy="4114800"/>
          </a:xfrm>
        </p:spPr>
        <p:txBody>
          <a:bodyPr/>
          <a:lstStyle/>
          <a:p>
            <a:r>
              <a:rPr lang="en-GB" dirty="0" smtClean="0"/>
              <a:t>If </a:t>
            </a:r>
            <a:r>
              <a:rPr lang="en-GB" dirty="0"/>
              <a:t>no breastfeeding or postpartum abstinence is practised, the birth interval averages about </a:t>
            </a:r>
            <a:r>
              <a:rPr lang="en-GB" dirty="0">
                <a:solidFill>
                  <a:srgbClr val="FF0000"/>
                </a:solidFill>
              </a:rPr>
              <a:t>20 months</a:t>
            </a:r>
            <a:r>
              <a:rPr lang="en-GB" dirty="0"/>
              <a:t>. </a:t>
            </a:r>
            <a:r>
              <a:rPr lang="en-GB" sz="2800" dirty="0"/>
              <a:t>This is made up of:</a:t>
            </a:r>
            <a:endParaRPr lang="en-GB" dirty="0"/>
          </a:p>
          <a:p>
            <a:pPr lvl="1">
              <a:buFont typeface="Arial" panose="020B0604020202020204" pitchFamily="34" charset="0"/>
              <a:buChar char="•"/>
            </a:pPr>
            <a:r>
              <a:rPr lang="en-GB" dirty="0"/>
              <a:t>1.5 months minimum postpartum </a:t>
            </a:r>
            <a:r>
              <a:rPr lang="en-GB" dirty="0" err="1" smtClean="0"/>
              <a:t>infecundable</a:t>
            </a:r>
            <a:r>
              <a:rPr lang="en-GB" dirty="0" smtClean="0"/>
              <a:t> </a:t>
            </a:r>
            <a:r>
              <a:rPr lang="en-GB" dirty="0"/>
              <a:t>period</a:t>
            </a:r>
          </a:p>
          <a:p>
            <a:pPr lvl="1">
              <a:buFont typeface="Arial" panose="020B0604020202020204" pitchFamily="34" charset="0"/>
              <a:buChar char="•"/>
            </a:pPr>
            <a:r>
              <a:rPr lang="en-GB" dirty="0"/>
              <a:t>7.5 months of waiting time to conception on average </a:t>
            </a:r>
          </a:p>
          <a:p>
            <a:pPr lvl="1">
              <a:buFont typeface="Arial" panose="020B0604020202020204" pitchFamily="34" charset="0"/>
              <a:buChar char="•"/>
            </a:pPr>
            <a:r>
              <a:rPr lang="en-GB" dirty="0"/>
              <a:t>2 months of time added by spontaneous intrauterine mortality on average </a:t>
            </a:r>
          </a:p>
          <a:p>
            <a:pPr lvl="1">
              <a:buFont typeface="Arial" panose="020B0604020202020204" pitchFamily="34" charset="0"/>
              <a:buChar char="•"/>
            </a:pPr>
            <a:r>
              <a:rPr lang="en-GB" dirty="0"/>
              <a:t>9 months for a full-term pregnancy</a:t>
            </a:r>
          </a:p>
          <a:p>
            <a:endParaRPr lang="en-GB" dirty="0"/>
          </a:p>
        </p:txBody>
      </p:sp>
    </p:spTree>
    <p:extLst>
      <p:ext uri="{BB962C8B-B14F-4D97-AF65-F5344CB8AC3E}">
        <p14:creationId xmlns:p14="http://schemas.microsoft.com/office/powerpoint/2010/main" val="369967839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381000" y="457200"/>
            <a:ext cx="8763000" cy="609600"/>
          </a:xfrm>
        </p:spPr>
        <p:txBody>
          <a:bodyPr/>
          <a:lstStyle/>
          <a:p>
            <a:r>
              <a:rPr lang="en-US" sz="3200" dirty="0"/>
              <a:t>Events determining reproductive life spans</a:t>
            </a:r>
            <a:endParaRPr lang="en-GB" sz="3200" dirty="0"/>
          </a:p>
        </p:txBody>
      </p:sp>
      <p:pic>
        <p:nvPicPr>
          <p:cNvPr id="5" name="Segnaposto contenuto 4"/>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81000" y="1529051"/>
            <a:ext cx="7935415" cy="5438093"/>
          </a:xfrm>
        </p:spPr>
      </p:pic>
      <p:sp>
        <p:nvSpPr>
          <p:cNvPr id="4" name="Segnaposto numero diapositiva 3"/>
          <p:cNvSpPr>
            <a:spLocks noGrp="1"/>
          </p:cNvSpPr>
          <p:nvPr>
            <p:ph type="sldNum" sz="quarter" idx="12"/>
          </p:nvPr>
        </p:nvSpPr>
        <p:spPr/>
        <p:txBody>
          <a:bodyPr/>
          <a:lstStyle/>
          <a:p>
            <a:pPr>
              <a:defRPr/>
            </a:pPr>
            <a:fld id="{B845DD10-BAFA-4340-8C81-6DBF4DE21D9C}" type="slidenum">
              <a:rPr lang="it-IT" smtClean="0"/>
              <a:pPr>
                <a:defRPr/>
              </a:pPr>
              <a:t>24</a:t>
            </a:fld>
            <a:endParaRPr lang="it-IT"/>
          </a:p>
        </p:txBody>
      </p:sp>
    </p:spTree>
    <p:extLst>
      <p:ext uri="{BB962C8B-B14F-4D97-AF65-F5344CB8AC3E}">
        <p14:creationId xmlns:p14="http://schemas.microsoft.com/office/powerpoint/2010/main" val="328937983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381000" y="457200"/>
            <a:ext cx="8977346" cy="609600"/>
          </a:xfrm>
        </p:spPr>
        <p:txBody>
          <a:bodyPr/>
          <a:lstStyle/>
          <a:p>
            <a:r>
              <a:rPr lang="it-IT" dirty="0" err="1" smtClean="0"/>
              <a:t>Prox</a:t>
            </a:r>
            <a:r>
              <a:rPr lang="it-IT" dirty="0" smtClean="0"/>
              <a:t> </a:t>
            </a:r>
            <a:r>
              <a:rPr lang="it-IT" dirty="0" err="1" smtClean="0"/>
              <a:t>det</a:t>
            </a:r>
            <a:r>
              <a:rPr lang="it-IT" dirty="0" smtClean="0"/>
              <a:t>: Post </a:t>
            </a:r>
            <a:r>
              <a:rPr lang="it-IT" dirty="0" err="1" smtClean="0"/>
              <a:t>partum</a:t>
            </a:r>
            <a:r>
              <a:rPr lang="it-IT" dirty="0" smtClean="0"/>
              <a:t> </a:t>
            </a:r>
            <a:r>
              <a:rPr lang="it-IT" dirty="0" err="1" smtClean="0"/>
              <a:t>infecundity</a:t>
            </a:r>
            <a:endParaRPr lang="it-IT" dirty="0"/>
          </a:p>
        </p:txBody>
      </p:sp>
      <p:sp>
        <p:nvSpPr>
          <p:cNvPr id="3" name="Segnaposto contenuto 2"/>
          <p:cNvSpPr>
            <a:spLocks noGrp="1"/>
          </p:cNvSpPr>
          <p:nvPr>
            <p:ph idx="1"/>
          </p:nvPr>
        </p:nvSpPr>
        <p:spPr>
          <a:xfrm>
            <a:off x="642910" y="1828800"/>
            <a:ext cx="8120090" cy="4114800"/>
          </a:xfrm>
        </p:spPr>
        <p:txBody>
          <a:bodyPr/>
          <a:lstStyle/>
          <a:p>
            <a:r>
              <a:rPr lang="en-US" sz="2400" dirty="0" smtClean="0"/>
              <a:t>Fertility is first reduced from its maximum to natural fertility. </a:t>
            </a:r>
          </a:p>
          <a:p>
            <a:r>
              <a:rPr lang="en-US" sz="2400" dirty="0" smtClean="0"/>
              <a:t>By definition only involves </a:t>
            </a:r>
            <a:r>
              <a:rPr lang="en-US" sz="2400" dirty="0" smtClean="0">
                <a:solidFill>
                  <a:srgbClr val="FF0000"/>
                </a:solidFill>
              </a:rPr>
              <a:t>non-parity specific behavior</a:t>
            </a:r>
            <a:r>
              <a:rPr lang="en-US" sz="2400" dirty="0" smtClean="0"/>
              <a:t>, the most important of which is breastfeeding as it affects the length of the </a:t>
            </a:r>
            <a:r>
              <a:rPr lang="en-US" sz="2400" dirty="0" smtClean="0">
                <a:solidFill>
                  <a:srgbClr val="FF0000"/>
                </a:solidFill>
              </a:rPr>
              <a:t>“post-partum” infecundity period</a:t>
            </a:r>
            <a:r>
              <a:rPr lang="en-US" sz="2400" dirty="0" smtClean="0"/>
              <a:t>:</a:t>
            </a:r>
            <a:endParaRPr lang="it-IT" sz="2400" dirty="0"/>
          </a:p>
        </p:txBody>
      </p:sp>
      <p:sp>
        <p:nvSpPr>
          <p:cNvPr id="4" name="Segnaposto numero diapositiva 3"/>
          <p:cNvSpPr>
            <a:spLocks noGrp="1"/>
          </p:cNvSpPr>
          <p:nvPr>
            <p:ph type="sldNum" sz="quarter" idx="12"/>
          </p:nvPr>
        </p:nvSpPr>
        <p:spPr/>
        <p:txBody>
          <a:bodyPr/>
          <a:lstStyle/>
          <a:p>
            <a:pPr>
              <a:defRPr/>
            </a:pPr>
            <a:fld id="{B845DD10-BAFA-4340-8C81-6DBF4DE21D9C}" type="slidenum">
              <a:rPr lang="it-IT" smtClean="0"/>
              <a:pPr>
                <a:defRPr/>
              </a:pPr>
              <a:t>25</a:t>
            </a:fld>
            <a:endParaRPr lang="it-IT"/>
          </a:p>
        </p:txBody>
      </p:sp>
      <p:pic>
        <p:nvPicPr>
          <p:cNvPr id="321538" name="Picture 2"/>
          <p:cNvPicPr>
            <a:picLocks noChangeAspect="1" noChangeArrowheads="1"/>
          </p:cNvPicPr>
          <p:nvPr/>
        </p:nvPicPr>
        <p:blipFill>
          <a:blip r:embed="rId2" cstate="print"/>
          <a:srcRect/>
          <a:stretch>
            <a:fillRect/>
          </a:stretch>
        </p:blipFill>
        <p:spPr bwMode="auto">
          <a:xfrm>
            <a:off x="2643174" y="4000504"/>
            <a:ext cx="1914525" cy="752475"/>
          </a:xfrm>
          <a:prstGeom prst="rect">
            <a:avLst/>
          </a:prstGeom>
          <a:noFill/>
          <a:ln w="9525">
            <a:noFill/>
            <a:miter lim="800000"/>
            <a:headEnd/>
            <a:tailEnd/>
          </a:ln>
          <a:effectLst/>
        </p:spPr>
      </p:pic>
      <p:pic>
        <p:nvPicPr>
          <p:cNvPr id="321540" name="Picture 4"/>
          <p:cNvPicPr>
            <a:picLocks noChangeAspect="1" noChangeArrowheads="1"/>
          </p:cNvPicPr>
          <p:nvPr/>
        </p:nvPicPr>
        <p:blipFill>
          <a:blip r:embed="rId3" cstate="print"/>
          <a:srcRect/>
          <a:stretch>
            <a:fillRect/>
          </a:stretch>
        </p:blipFill>
        <p:spPr bwMode="auto">
          <a:xfrm>
            <a:off x="3071802" y="5572140"/>
            <a:ext cx="4562475" cy="647700"/>
          </a:xfrm>
          <a:prstGeom prst="rect">
            <a:avLst/>
          </a:prstGeom>
          <a:noFill/>
          <a:ln w="9525">
            <a:noFill/>
            <a:miter lim="800000"/>
            <a:headEnd/>
            <a:tailEnd/>
          </a:ln>
          <a:effectLst/>
        </p:spPr>
      </p:pic>
      <p:sp>
        <p:nvSpPr>
          <p:cNvPr id="8" name="Rettangolo 7"/>
          <p:cNvSpPr/>
          <p:nvPr/>
        </p:nvSpPr>
        <p:spPr>
          <a:xfrm>
            <a:off x="1071538" y="4857760"/>
            <a:ext cx="8072462" cy="1015663"/>
          </a:xfrm>
          <a:prstGeom prst="rect">
            <a:avLst/>
          </a:prstGeom>
        </p:spPr>
        <p:txBody>
          <a:bodyPr wrap="square">
            <a:spAutoFit/>
          </a:bodyPr>
          <a:lstStyle/>
          <a:p>
            <a:r>
              <a:rPr lang="en-US" sz="2000" dirty="0" smtClean="0"/>
              <a:t>where </a:t>
            </a:r>
            <a:r>
              <a:rPr lang="en-US" sz="2000" i="1" dirty="0" err="1" smtClean="0"/>
              <a:t>i</a:t>
            </a:r>
            <a:r>
              <a:rPr lang="en-US" sz="2000" i="1" dirty="0" smtClean="0"/>
              <a:t>  </a:t>
            </a:r>
            <a:r>
              <a:rPr lang="en-US" sz="2000" dirty="0" smtClean="0"/>
              <a:t>is the post partum infecundity in months (min. 1.5 month)</a:t>
            </a:r>
          </a:p>
          <a:p>
            <a:r>
              <a:rPr lang="en-US" sz="2000" dirty="0" smtClean="0"/>
              <a:t>When not available: approximated from the mean months of breast feeding (BF)</a:t>
            </a:r>
            <a:endParaRPr lang="it-IT" sz="2000" dirty="0"/>
          </a:p>
        </p:txBody>
      </p:sp>
      <p:sp>
        <p:nvSpPr>
          <p:cNvPr id="9" name="Ovale 8"/>
          <p:cNvSpPr/>
          <p:nvPr/>
        </p:nvSpPr>
        <p:spPr bwMode="auto">
          <a:xfrm>
            <a:off x="2339752" y="3933056"/>
            <a:ext cx="2232248" cy="928694"/>
          </a:xfrm>
          <a:prstGeom prst="ellipse">
            <a:avLst/>
          </a:prstGeom>
          <a:noFill/>
          <a:ln>
            <a:headEnd type="none" w="med" len="med"/>
            <a:tailEnd type="none" w="med" len="med"/>
          </a:ln>
        </p:spPr>
        <p:style>
          <a:lnRef idx="2">
            <a:schemeClr val="accent6"/>
          </a:lnRef>
          <a:fillRef idx="1">
            <a:schemeClr val="lt1"/>
          </a:fillRef>
          <a:effectRef idx="0">
            <a:schemeClr val="accent6"/>
          </a:effectRef>
          <a:fontRef idx="minor">
            <a:schemeClr val="dk1"/>
          </a:fontRef>
        </p:style>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it-IT" sz="2800" b="0" i="0" u="none" strike="noStrike" cap="none" normalizeH="0" baseline="0" smtClean="0">
              <a:ln>
                <a:noFill/>
              </a:ln>
              <a:solidFill>
                <a:schemeClr val="tx1"/>
              </a:solidFill>
              <a:effectLst/>
              <a:latin typeface="Tahoma" pitchFamily="34" charset="0"/>
            </a:endParaRPr>
          </a:p>
        </p:txBody>
      </p:sp>
      <p:sp>
        <p:nvSpPr>
          <p:cNvPr id="10" name="Ovale 9"/>
          <p:cNvSpPr/>
          <p:nvPr/>
        </p:nvSpPr>
        <p:spPr bwMode="auto">
          <a:xfrm>
            <a:off x="2915816" y="5517232"/>
            <a:ext cx="504056" cy="928694"/>
          </a:xfrm>
          <a:prstGeom prst="ellipse">
            <a:avLst/>
          </a:prstGeom>
          <a:noFill/>
          <a:ln>
            <a:headEnd type="none" w="med" len="med"/>
            <a:tailEnd type="none" w="med" len="med"/>
          </a:ln>
        </p:spPr>
        <p:style>
          <a:lnRef idx="2">
            <a:schemeClr val="accent6"/>
          </a:lnRef>
          <a:fillRef idx="1">
            <a:schemeClr val="lt1"/>
          </a:fillRef>
          <a:effectRef idx="0">
            <a:schemeClr val="accent6"/>
          </a:effectRef>
          <a:fontRef idx="minor">
            <a:schemeClr val="dk1"/>
          </a:fontRef>
        </p:style>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it-IT" sz="2800" b="0" i="0" u="none" strike="noStrike" cap="none" normalizeH="0" baseline="0" smtClean="0">
              <a:ln>
                <a:noFill/>
              </a:ln>
              <a:solidFill>
                <a:schemeClr val="tx1"/>
              </a:solidFill>
              <a:effectLst/>
              <a:latin typeface="Tahoma" pitchFamily="34" charset="0"/>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Es.</a:t>
            </a:r>
            <a:endParaRPr lang="en-GB" dirty="0"/>
          </a:p>
        </p:txBody>
      </p:sp>
      <p:pic>
        <p:nvPicPr>
          <p:cNvPr id="5" name="Segnaposto contenuto 4"/>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81000" y="1988840"/>
            <a:ext cx="7850510" cy="5233673"/>
          </a:xfrm>
        </p:spPr>
      </p:pic>
      <p:sp>
        <p:nvSpPr>
          <p:cNvPr id="4" name="Segnaposto numero diapositiva 3"/>
          <p:cNvSpPr>
            <a:spLocks noGrp="1"/>
          </p:cNvSpPr>
          <p:nvPr>
            <p:ph type="sldNum" sz="quarter" idx="12"/>
          </p:nvPr>
        </p:nvSpPr>
        <p:spPr/>
        <p:txBody>
          <a:bodyPr/>
          <a:lstStyle/>
          <a:p>
            <a:pPr>
              <a:defRPr/>
            </a:pPr>
            <a:fld id="{B845DD10-BAFA-4340-8C81-6DBF4DE21D9C}" type="slidenum">
              <a:rPr lang="it-IT" smtClean="0"/>
              <a:pPr>
                <a:defRPr/>
              </a:pPr>
              <a:t>26</a:t>
            </a:fld>
            <a:endParaRPr lang="it-IT"/>
          </a:p>
        </p:txBody>
      </p:sp>
      <p:sp>
        <p:nvSpPr>
          <p:cNvPr id="6" name="Rettangolo 5"/>
          <p:cNvSpPr/>
          <p:nvPr/>
        </p:nvSpPr>
        <p:spPr>
          <a:xfrm>
            <a:off x="381000" y="1191301"/>
            <a:ext cx="8667992" cy="830997"/>
          </a:xfrm>
          <a:prstGeom prst="rect">
            <a:avLst/>
          </a:prstGeom>
        </p:spPr>
        <p:txBody>
          <a:bodyPr wrap="square">
            <a:spAutoFit/>
          </a:bodyPr>
          <a:lstStyle/>
          <a:p>
            <a:r>
              <a:rPr lang="en-GB" sz="2400" dirty="0"/>
              <a:t>Median duration of postpartum abstinence, amenorrhea, </a:t>
            </a:r>
            <a:r>
              <a:rPr lang="en-GB" sz="2400" dirty="0" err="1"/>
              <a:t>infecundability</a:t>
            </a:r>
            <a:r>
              <a:rPr lang="en-GB" sz="2400" dirty="0"/>
              <a:t> (insusceptibility), latest DHS, various countries. </a:t>
            </a:r>
          </a:p>
        </p:txBody>
      </p:sp>
    </p:spTree>
    <p:extLst>
      <p:ext uri="{BB962C8B-B14F-4D97-AF65-F5344CB8AC3E}">
        <p14:creationId xmlns:p14="http://schemas.microsoft.com/office/powerpoint/2010/main" val="299514620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err="1" smtClean="0"/>
              <a:t>Prox</a:t>
            </a:r>
            <a:r>
              <a:rPr lang="it-IT" dirty="0" smtClean="0"/>
              <a:t> </a:t>
            </a:r>
            <a:r>
              <a:rPr lang="it-IT" dirty="0" err="1" smtClean="0"/>
              <a:t>det</a:t>
            </a:r>
            <a:r>
              <a:rPr lang="it-IT" dirty="0" smtClean="0"/>
              <a:t>: </a:t>
            </a:r>
            <a:r>
              <a:rPr lang="it-IT" dirty="0" err="1" smtClean="0"/>
              <a:t>contraception</a:t>
            </a:r>
            <a:endParaRPr lang="it-IT" dirty="0"/>
          </a:p>
        </p:txBody>
      </p:sp>
      <p:sp>
        <p:nvSpPr>
          <p:cNvPr id="3" name="Segnaposto contenuto 2"/>
          <p:cNvSpPr>
            <a:spLocks noGrp="1"/>
          </p:cNvSpPr>
          <p:nvPr>
            <p:ph idx="1"/>
          </p:nvPr>
        </p:nvSpPr>
        <p:spPr>
          <a:xfrm>
            <a:off x="428596" y="1571612"/>
            <a:ext cx="8477280" cy="4114800"/>
          </a:xfrm>
        </p:spPr>
        <p:txBody>
          <a:bodyPr/>
          <a:lstStyle/>
          <a:p>
            <a:r>
              <a:rPr lang="en-US" sz="2400" dirty="0" smtClean="0"/>
              <a:t>In modern societies, most important fertility reductions comes from contraception and induced abortions</a:t>
            </a:r>
          </a:p>
          <a:p>
            <a:pPr>
              <a:buNone/>
            </a:pPr>
            <a:endParaRPr lang="en-US" sz="2400" dirty="0" smtClean="0"/>
          </a:p>
          <a:p>
            <a:r>
              <a:rPr lang="en-US" sz="2800" dirty="0" smtClean="0"/>
              <a:t>The impact of </a:t>
            </a:r>
            <a:r>
              <a:rPr lang="en-US" sz="2800" dirty="0" smtClean="0">
                <a:solidFill>
                  <a:srgbClr val="7030A0"/>
                </a:solidFill>
              </a:rPr>
              <a:t>contraception</a:t>
            </a:r>
            <a:r>
              <a:rPr lang="en-US" sz="2800" dirty="0" smtClean="0"/>
              <a:t> depends on </a:t>
            </a:r>
          </a:p>
          <a:p>
            <a:pPr lvl="1"/>
            <a:r>
              <a:rPr lang="en-US" sz="2400" dirty="0" smtClean="0"/>
              <a:t>the proportion using contraception and </a:t>
            </a:r>
          </a:p>
          <a:p>
            <a:pPr lvl="1"/>
            <a:r>
              <a:rPr lang="en-US" sz="2400" dirty="0" smtClean="0"/>
              <a:t>the average use-effectiveness of the methods used:</a:t>
            </a:r>
          </a:p>
          <a:p>
            <a:pPr lvl="1"/>
            <a:endParaRPr lang="en-US" sz="2400" dirty="0" smtClean="0"/>
          </a:p>
          <a:p>
            <a:pPr lvl="1"/>
            <a:endParaRPr lang="en-US" sz="2400" dirty="0" smtClean="0"/>
          </a:p>
          <a:p>
            <a:pPr lvl="1"/>
            <a:r>
              <a:rPr lang="en-US" sz="2400" dirty="0" smtClean="0"/>
              <a:t>Where </a:t>
            </a:r>
            <a:r>
              <a:rPr lang="en-US" sz="2400" i="1" dirty="0" smtClean="0"/>
              <a:t>u</a:t>
            </a:r>
            <a:r>
              <a:rPr lang="en-US" sz="2400" dirty="0" smtClean="0"/>
              <a:t> = proportion women using contraception</a:t>
            </a:r>
            <a:endParaRPr lang="it-IT" sz="2400" dirty="0" smtClean="0"/>
          </a:p>
          <a:p>
            <a:pPr lvl="1"/>
            <a:r>
              <a:rPr lang="it-IT" sz="2400" i="1" dirty="0" smtClean="0"/>
              <a:t>e</a:t>
            </a:r>
            <a:r>
              <a:rPr lang="it-IT" sz="2400" dirty="0" smtClean="0"/>
              <a:t> = </a:t>
            </a:r>
            <a:r>
              <a:rPr lang="it-IT" sz="2400" dirty="0" err="1" smtClean="0"/>
              <a:t>average</a:t>
            </a:r>
            <a:r>
              <a:rPr lang="it-IT" sz="2400" dirty="0" smtClean="0"/>
              <a:t> </a:t>
            </a:r>
            <a:r>
              <a:rPr lang="it-IT" sz="2400" dirty="0" err="1" smtClean="0"/>
              <a:t>use-effectiveness</a:t>
            </a:r>
            <a:endParaRPr lang="it-IT" sz="2400" dirty="0" smtClean="0"/>
          </a:p>
          <a:p>
            <a:pPr lvl="1"/>
            <a:r>
              <a:rPr lang="it-IT" sz="2400" dirty="0" smtClean="0"/>
              <a:t>1.08, </a:t>
            </a:r>
            <a:r>
              <a:rPr lang="it-IT" sz="2400" dirty="0" err="1" smtClean="0"/>
              <a:t>because</a:t>
            </a:r>
            <a:r>
              <a:rPr lang="it-IT" sz="2400" dirty="0" smtClean="0"/>
              <a:t> the sterile </a:t>
            </a:r>
            <a:r>
              <a:rPr lang="it-IT" sz="2400" dirty="0" err="1" smtClean="0"/>
              <a:t>couples</a:t>
            </a:r>
            <a:r>
              <a:rPr lang="it-IT" sz="2400" dirty="0" smtClean="0"/>
              <a:t> </a:t>
            </a:r>
            <a:r>
              <a:rPr lang="it-IT" sz="2400" dirty="0" err="1" smtClean="0"/>
              <a:t>may</a:t>
            </a:r>
            <a:r>
              <a:rPr lang="it-IT" sz="2400" dirty="0" smtClean="0"/>
              <a:t> </a:t>
            </a:r>
            <a:r>
              <a:rPr lang="it-IT" sz="2400" dirty="0" err="1" smtClean="0"/>
              <a:t>not</a:t>
            </a:r>
            <a:r>
              <a:rPr lang="it-IT" sz="2400" dirty="0" smtClean="0"/>
              <a:t> </a:t>
            </a:r>
            <a:r>
              <a:rPr lang="it-IT" sz="2400" dirty="0" err="1" smtClean="0"/>
              <a:t>use</a:t>
            </a:r>
            <a:r>
              <a:rPr lang="it-IT" sz="2400" dirty="0" smtClean="0"/>
              <a:t> </a:t>
            </a:r>
            <a:r>
              <a:rPr lang="it-IT" sz="2400" dirty="0" err="1" smtClean="0"/>
              <a:t>contraception</a:t>
            </a:r>
            <a:endParaRPr lang="en-US" sz="2400" dirty="0" smtClean="0"/>
          </a:p>
        </p:txBody>
      </p:sp>
      <p:sp>
        <p:nvSpPr>
          <p:cNvPr id="4" name="Segnaposto numero diapositiva 3"/>
          <p:cNvSpPr>
            <a:spLocks noGrp="1"/>
          </p:cNvSpPr>
          <p:nvPr>
            <p:ph type="sldNum" sz="quarter" idx="12"/>
          </p:nvPr>
        </p:nvSpPr>
        <p:spPr/>
        <p:txBody>
          <a:bodyPr/>
          <a:lstStyle/>
          <a:p>
            <a:pPr>
              <a:defRPr/>
            </a:pPr>
            <a:fld id="{B845DD10-BAFA-4340-8C81-6DBF4DE21D9C}" type="slidenum">
              <a:rPr lang="it-IT" smtClean="0"/>
              <a:pPr>
                <a:defRPr/>
              </a:pPr>
              <a:t>27</a:t>
            </a:fld>
            <a:endParaRPr lang="it-IT"/>
          </a:p>
        </p:txBody>
      </p:sp>
      <p:pic>
        <p:nvPicPr>
          <p:cNvPr id="322562" name="Picture 2"/>
          <p:cNvPicPr>
            <a:picLocks noChangeAspect="1" noChangeArrowheads="1"/>
          </p:cNvPicPr>
          <p:nvPr/>
        </p:nvPicPr>
        <p:blipFill>
          <a:blip r:embed="rId2" cstate="print"/>
          <a:srcRect/>
          <a:stretch>
            <a:fillRect/>
          </a:stretch>
        </p:blipFill>
        <p:spPr bwMode="auto">
          <a:xfrm>
            <a:off x="2571736" y="4286256"/>
            <a:ext cx="3666232" cy="647701"/>
          </a:xfrm>
          <a:prstGeom prst="rect">
            <a:avLst/>
          </a:prstGeom>
          <a:noFill/>
          <a:ln w="9525">
            <a:noFill/>
            <a:miter lim="800000"/>
            <a:headEnd/>
            <a:tailEnd/>
          </a:ln>
          <a:effectLst/>
        </p:spPr>
      </p:pic>
      <p:sp>
        <p:nvSpPr>
          <p:cNvPr id="6" name="Ovale 5"/>
          <p:cNvSpPr/>
          <p:nvPr/>
        </p:nvSpPr>
        <p:spPr bwMode="auto">
          <a:xfrm>
            <a:off x="2483768" y="4221088"/>
            <a:ext cx="857256" cy="857256"/>
          </a:xfrm>
          <a:prstGeom prst="ellipse">
            <a:avLst/>
          </a:prstGeom>
          <a:noFill/>
          <a:ln>
            <a:solidFill>
              <a:srgbClr val="7030A0"/>
            </a:solidFill>
            <a:headEnd type="none" w="med" len="med"/>
            <a:tailEnd type="none" w="med" len="med"/>
          </a:ln>
        </p:spPr>
        <p:style>
          <a:lnRef idx="2">
            <a:schemeClr val="accent6"/>
          </a:lnRef>
          <a:fillRef idx="1">
            <a:schemeClr val="lt1"/>
          </a:fillRef>
          <a:effectRef idx="0">
            <a:schemeClr val="accent6"/>
          </a:effectRef>
          <a:fontRef idx="minor">
            <a:schemeClr val="dk1"/>
          </a:fontRef>
        </p:style>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it-IT" sz="2800" b="0" i="0" u="none" strike="noStrike" cap="none" normalizeH="0" baseline="0" smtClean="0">
              <a:ln>
                <a:noFill/>
              </a:ln>
              <a:solidFill>
                <a:schemeClr val="tx1"/>
              </a:solidFill>
              <a:effectLst/>
              <a:latin typeface="Tahoma" pitchFamily="34" charset="0"/>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en-GB"/>
          </a:p>
        </p:txBody>
      </p:sp>
      <p:sp>
        <p:nvSpPr>
          <p:cNvPr id="3" name="Segnaposto contenuto 2"/>
          <p:cNvSpPr>
            <a:spLocks noGrp="1"/>
          </p:cNvSpPr>
          <p:nvPr>
            <p:ph idx="1"/>
          </p:nvPr>
        </p:nvSpPr>
        <p:spPr>
          <a:xfrm>
            <a:off x="611560" y="1412776"/>
            <a:ext cx="8208912" cy="4114800"/>
          </a:xfrm>
        </p:spPr>
        <p:txBody>
          <a:bodyPr/>
          <a:lstStyle/>
          <a:p>
            <a:r>
              <a:rPr lang="en-GB" sz="2800" dirty="0"/>
              <a:t>Average use-effectiveness, </a:t>
            </a:r>
            <a:r>
              <a:rPr lang="en-GB" sz="2800" i="1" dirty="0"/>
              <a:t>e</a:t>
            </a:r>
            <a:r>
              <a:rPr lang="en-GB" sz="2800" dirty="0"/>
              <a:t>, is estimated as a weighted average of the method-specific use-effectiveness levels, </a:t>
            </a:r>
            <a:r>
              <a:rPr lang="en-GB" sz="2800" i="1" dirty="0"/>
              <a:t>e(m)</a:t>
            </a:r>
            <a:r>
              <a:rPr lang="en-GB" sz="2800" dirty="0"/>
              <a:t>, </a:t>
            </a:r>
            <a:r>
              <a:rPr lang="en-GB" sz="2800" dirty="0" smtClean="0"/>
              <a:t>with </a:t>
            </a:r>
            <a:r>
              <a:rPr lang="en-GB" sz="2800" dirty="0"/>
              <a:t>the weights equal to the prevalence of a given method, </a:t>
            </a:r>
            <a:r>
              <a:rPr lang="en-GB" sz="2800" i="1" dirty="0"/>
              <a:t>u(m)</a:t>
            </a:r>
            <a:r>
              <a:rPr lang="en-GB" sz="2800" dirty="0"/>
              <a:t>.</a:t>
            </a:r>
          </a:p>
          <a:p>
            <a:pPr marL="0" indent="0">
              <a:buNone/>
            </a:pPr>
            <a:r>
              <a:rPr lang="en-GB" i="1" dirty="0" smtClean="0"/>
              <a:t>		e</a:t>
            </a:r>
            <a:r>
              <a:rPr lang="en-GB" dirty="0" smtClean="0"/>
              <a:t> </a:t>
            </a:r>
            <a:r>
              <a:rPr lang="en-GB" dirty="0"/>
              <a:t>= {Σ </a:t>
            </a:r>
            <a:r>
              <a:rPr lang="en-GB" i="1" dirty="0"/>
              <a:t>e(m)</a:t>
            </a:r>
            <a:r>
              <a:rPr lang="en-GB" dirty="0"/>
              <a:t> x* </a:t>
            </a:r>
            <a:r>
              <a:rPr lang="en-GB" i="1" dirty="0"/>
              <a:t>u(m)</a:t>
            </a:r>
            <a:r>
              <a:rPr lang="en-GB" dirty="0"/>
              <a:t>}/</a:t>
            </a:r>
            <a:r>
              <a:rPr lang="en-GB" i="1" dirty="0" smtClean="0"/>
              <a:t>u</a:t>
            </a:r>
            <a:r>
              <a:rPr lang="en-GB" dirty="0" smtClean="0"/>
              <a:t> </a:t>
            </a:r>
          </a:p>
          <a:p>
            <a:pPr marL="0" indent="0">
              <a:buNone/>
            </a:pPr>
            <a:r>
              <a:rPr lang="it-IT" sz="2800" dirty="0" err="1" smtClean="0"/>
              <a:t>Where</a:t>
            </a:r>
            <a:r>
              <a:rPr lang="it-IT" sz="2800" dirty="0" smtClean="0"/>
              <a:t>:</a:t>
            </a:r>
            <a:endParaRPr lang="en-GB" sz="2800" dirty="0"/>
          </a:p>
          <a:p>
            <a:pPr lvl="1"/>
            <a:r>
              <a:rPr lang="en-GB" i="1" dirty="0"/>
              <a:t>u(m)</a:t>
            </a:r>
            <a:r>
              <a:rPr lang="en-GB" dirty="0"/>
              <a:t>= proportion of women using a given method</a:t>
            </a:r>
          </a:p>
          <a:p>
            <a:pPr lvl="1"/>
            <a:r>
              <a:rPr lang="en-GB" i="1" dirty="0"/>
              <a:t>e(m)</a:t>
            </a:r>
            <a:r>
              <a:rPr lang="en-GB" dirty="0"/>
              <a:t>= method-specific use-effectiveness</a:t>
            </a:r>
          </a:p>
          <a:p>
            <a:pPr lvl="1"/>
            <a:r>
              <a:rPr lang="en-GB" i="1" dirty="0"/>
              <a:t>u</a:t>
            </a:r>
            <a:r>
              <a:rPr lang="en-GB" dirty="0"/>
              <a:t> = prevalence of current contraceptive use</a:t>
            </a:r>
          </a:p>
          <a:p>
            <a:endParaRPr lang="en-GB" dirty="0"/>
          </a:p>
        </p:txBody>
      </p:sp>
      <p:sp>
        <p:nvSpPr>
          <p:cNvPr id="4" name="Segnaposto numero diapositiva 3"/>
          <p:cNvSpPr>
            <a:spLocks noGrp="1"/>
          </p:cNvSpPr>
          <p:nvPr>
            <p:ph type="sldNum" sz="quarter" idx="12"/>
          </p:nvPr>
        </p:nvSpPr>
        <p:spPr/>
        <p:txBody>
          <a:bodyPr/>
          <a:lstStyle/>
          <a:p>
            <a:pPr>
              <a:defRPr/>
            </a:pPr>
            <a:fld id="{B845DD10-BAFA-4340-8C81-6DBF4DE21D9C}" type="slidenum">
              <a:rPr lang="it-IT" smtClean="0"/>
              <a:pPr>
                <a:defRPr/>
              </a:pPr>
              <a:t>28</a:t>
            </a:fld>
            <a:endParaRPr lang="it-IT"/>
          </a:p>
        </p:txBody>
      </p:sp>
    </p:spTree>
    <p:extLst>
      <p:ext uri="{BB962C8B-B14F-4D97-AF65-F5344CB8AC3E}">
        <p14:creationId xmlns:p14="http://schemas.microsoft.com/office/powerpoint/2010/main" val="428580885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en-GB"/>
          </a:p>
        </p:txBody>
      </p:sp>
      <p:graphicFrame>
        <p:nvGraphicFramePr>
          <p:cNvPr id="5" name="Segnaposto contenuto 4"/>
          <p:cNvGraphicFramePr>
            <a:graphicFrameLocks noGrp="1"/>
          </p:cNvGraphicFramePr>
          <p:nvPr>
            <p:ph idx="1"/>
            <p:extLst>
              <p:ext uri="{D42A27DB-BD31-4B8C-83A1-F6EECF244321}">
                <p14:modId xmlns:p14="http://schemas.microsoft.com/office/powerpoint/2010/main" val="1975438864"/>
              </p:ext>
            </p:extLst>
          </p:nvPr>
        </p:nvGraphicFramePr>
        <p:xfrm>
          <a:off x="405880" y="2167005"/>
          <a:ext cx="8280920" cy="4287324"/>
        </p:xfrm>
        <a:graphic>
          <a:graphicData uri="http://schemas.openxmlformats.org/drawingml/2006/table">
            <a:tbl>
              <a:tblPr lastRow="1" bandRow="1">
                <a:tableStyleId>{D27102A9-8310-4765-A935-A1911B00CA55}</a:tableStyleId>
              </a:tblPr>
              <a:tblGrid>
                <a:gridCol w="2070230">
                  <a:extLst>
                    <a:ext uri="{9D8B030D-6E8A-4147-A177-3AD203B41FA5}">
                      <a16:colId xmlns:a16="http://schemas.microsoft.com/office/drawing/2014/main" val="1815892274"/>
                    </a:ext>
                  </a:extLst>
                </a:gridCol>
                <a:gridCol w="2070230">
                  <a:extLst>
                    <a:ext uri="{9D8B030D-6E8A-4147-A177-3AD203B41FA5}">
                      <a16:colId xmlns:a16="http://schemas.microsoft.com/office/drawing/2014/main" val="4084409666"/>
                    </a:ext>
                  </a:extLst>
                </a:gridCol>
                <a:gridCol w="2070230">
                  <a:extLst>
                    <a:ext uri="{9D8B030D-6E8A-4147-A177-3AD203B41FA5}">
                      <a16:colId xmlns:a16="http://schemas.microsoft.com/office/drawing/2014/main" val="443605056"/>
                    </a:ext>
                  </a:extLst>
                </a:gridCol>
                <a:gridCol w="2070230">
                  <a:extLst>
                    <a:ext uri="{9D8B030D-6E8A-4147-A177-3AD203B41FA5}">
                      <a16:colId xmlns:a16="http://schemas.microsoft.com/office/drawing/2014/main" val="1936238107"/>
                    </a:ext>
                  </a:extLst>
                </a:gridCol>
              </a:tblGrid>
              <a:tr h="469677">
                <a:tc>
                  <a:txBody>
                    <a:bodyPr/>
                    <a:lstStyle/>
                    <a:p>
                      <a:pPr algn="ctr"/>
                      <a:r>
                        <a:rPr lang="en-GB" sz="1300"/>
                        <a:t> </a:t>
                      </a:r>
                    </a:p>
                  </a:txBody>
                  <a:tcPr marL="64294" marR="64294" marT="32147" marB="32147" anchor="ctr"/>
                </a:tc>
                <a:tc>
                  <a:txBody>
                    <a:bodyPr/>
                    <a:lstStyle/>
                    <a:p>
                      <a:pPr algn="ctr"/>
                      <a:r>
                        <a:rPr lang="en-GB" sz="1300"/>
                        <a:t>Trussell et al. (2011)1</a:t>
                      </a:r>
                    </a:p>
                  </a:txBody>
                  <a:tcPr marL="64294" marR="64294" marT="32147" marB="32147" anchor="ctr"/>
                </a:tc>
                <a:tc>
                  <a:txBody>
                    <a:bodyPr/>
                    <a:lstStyle/>
                    <a:p>
                      <a:pPr algn="ctr"/>
                      <a:r>
                        <a:rPr lang="en-GB" sz="1300"/>
                        <a:t>Cleland et al.(2004)2 </a:t>
                      </a:r>
                    </a:p>
                  </a:txBody>
                  <a:tcPr marL="64294" marR="64294" marT="32147" marB="32147" anchor="ctr"/>
                </a:tc>
                <a:tc>
                  <a:txBody>
                    <a:bodyPr/>
                    <a:lstStyle/>
                    <a:p>
                      <a:pPr algn="ctr"/>
                      <a:r>
                        <a:rPr lang="en-GB" sz="1300"/>
                        <a:t>Bongaarts  (1982)3</a:t>
                      </a:r>
                    </a:p>
                  </a:txBody>
                  <a:tcPr marL="64294" marR="64294" marT="32147" marB="32147" anchor="ctr"/>
                </a:tc>
                <a:extLst>
                  <a:ext uri="{0D108BD9-81ED-4DB2-BD59-A6C34878D82A}">
                    <a16:rowId xmlns:a16="http://schemas.microsoft.com/office/drawing/2014/main" val="1762062744"/>
                  </a:ext>
                </a:extLst>
              </a:tr>
              <a:tr h="267624">
                <a:tc>
                  <a:txBody>
                    <a:bodyPr/>
                    <a:lstStyle/>
                    <a:p>
                      <a:pPr algn="ctr"/>
                      <a:r>
                        <a:rPr lang="en-GB" sz="1300"/>
                        <a:t>Male sterilisation</a:t>
                      </a:r>
                    </a:p>
                  </a:txBody>
                  <a:tcPr marL="64294" marR="64294" marT="32147" marB="32147" anchor="ctr"/>
                </a:tc>
                <a:tc>
                  <a:txBody>
                    <a:bodyPr/>
                    <a:lstStyle/>
                    <a:p>
                      <a:pPr algn="ctr"/>
                      <a:r>
                        <a:rPr lang="en-GB" sz="1300"/>
                        <a:t>0.99</a:t>
                      </a:r>
                    </a:p>
                  </a:txBody>
                  <a:tcPr marL="64294" marR="64294" marT="32147" marB="32147" anchor="ctr"/>
                </a:tc>
                <a:tc>
                  <a:txBody>
                    <a:bodyPr/>
                    <a:lstStyle/>
                    <a:p>
                      <a:pPr algn="ctr"/>
                      <a:r>
                        <a:rPr lang="en-GB" sz="1300"/>
                        <a:t>na</a:t>
                      </a:r>
                    </a:p>
                  </a:txBody>
                  <a:tcPr marL="64294" marR="64294" marT="32147" marB="32147" anchor="ctr"/>
                </a:tc>
                <a:tc>
                  <a:txBody>
                    <a:bodyPr/>
                    <a:lstStyle/>
                    <a:p>
                      <a:pPr algn="ctr"/>
                      <a:r>
                        <a:rPr lang="en-GB" sz="1300"/>
                        <a:t>na</a:t>
                      </a:r>
                    </a:p>
                  </a:txBody>
                  <a:tcPr marL="64294" marR="64294" marT="32147" marB="32147" anchor="ctr"/>
                </a:tc>
                <a:extLst>
                  <a:ext uri="{0D108BD9-81ED-4DB2-BD59-A6C34878D82A}">
                    <a16:rowId xmlns:a16="http://schemas.microsoft.com/office/drawing/2014/main" val="1745365358"/>
                  </a:ext>
                </a:extLst>
              </a:tr>
              <a:tr h="469677">
                <a:tc>
                  <a:txBody>
                    <a:bodyPr/>
                    <a:lstStyle/>
                    <a:p>
                      <a:pPr algn="ctr"/>
                      <a:r>
                        <a:rPr lang="en-GB" sz="1300"/>
                        <a:t>Female sterilisation</a:t>
                      </a:r>
                    </a:p>
                  </a:txBody>
                  <a:tcPr marL="64294" marR="64294" marT="32147" marB="32147" anchor="ctr"/>
                </a:tc>
                <a:tc>
                  <a:txBody>
                    <a:bodyPr/>
                    <a:lstStyle/>
                    <a:p>
                      <a:pPr algn="ctr"/>
                      <a:r>
                        <a:rPr lang="en-GB" sz="1300"/>
                        <a:t>0.99</a:t>
                      </a:r>
                    </a:p>
                  </a:txBody>
                  <a:tcPr marL="64294" marR="64294" marT="32147" marB="32147" anchor="ctr"/>
                </a:tc>
                <a:tc>
                  <a:txBody>
                    <a:bodyPr/>
                    <a:lstStyle/>
                    <a:p>
                      <a:pPr algn="ctr"/>
                      <a:r>
                        <a:rPr lang="en-GB" sz="1300"/>
                        <a:t>na</a:t>
                      </a:r>
                    </a:p>
                  </a:txBody>
                  <a:tcPr marL="64294" marR="64294" marT="32147" marB="32147" anchor="ctr"/>
                </a:tc>
                <a:tc>
                  <a:txBody>
                    <a:bodyPr/>
                    <a:lstStyle/>
                    <a:p>
                      <a:pPr algn="ctr"/>
                      <a:r>
                        <a:rPr lang="en-GB" sz="1300"/>
                        <a:t>1.00</a:t>
                      </a:r>
                    </a:p>
                  </a:txBody>
                  <a:tcPr marL="64294" marR="64294" marT="32147" marB="32147" anchor="ctr"/>
                </a:tc>
                <a:extLst>
                  <a:ext uri="{0D108BD9-81ED-4DB2-BD59-A6C34878D82A}">
                    <a16:rowId xmlns:a16="http://schemas.microsoft.com/office/drawing/2014/main" val="966597174"/>
                  </a:ext>
                </a:extLst>
              </a:tr>
              <a:tr h="267624">
                <a:tc>
                  <a:txBody>
                    <a:bodyPr/>
                    <a:lstStyle/>
                    <a:p>
                      <a:pPr algn="ctr"/>
                      <a:r>
                        <a:rPr lang="en-GB" sz="1300"/>
                        <a:t>Pill</a:t>
                      </a:r>
                    </a:p>
                  </a:txBody>
                  <a:tcPr marL="64294" marR="64294" marT="32147" marB="32147" anchor="ctr"/>
                </a:tc>
                <a:tc>
                  <a:txBody>
                    <a:bodyPr/>
                    <a:lstStyle/>
                    <a:p>
                      <a:pPr algn="ctr"/>
                      <a:r>
                        <a:rPr lang="en-GB" sz="1300"/>
                        <a:t>0.91</a:t>
                      </a:r>
                    </a:p>
                  </a:txBody>
                  <a:tcPr marL="64294" marR="64294" marT="32147" marB="32147" anchor="ctr"/>
                </a:tc>
                <a:tc>
                  <a:txBody>
                    <a:bodyPr/>
                    <a:lstStyle/>
                    <a:p>
                      <a:pPr algn="ctr"/>
                      <a:r>
                        <a:rPr lang="en-GB" sz="1300"/>
                        <a:t>0.94</a:t>
                      </a:r>
                    </a:p>
                  </a:txBody>
                  <a:tcPr marL="64294" marR="64294" marT="32147" marB="32147" anchor="ctr"/>
                </a:tc>
                <a:tc>
                  <a:txBody>
                    <a:bodyPr/>
                    <a:lstStyle/>
                    <a:p>
                      <a:pPr algn="ctr"/>
                      <a:r>
                        <a:rPr lang="en-GB" sz="1300"/>
                        <a:t>0.90</a:t>
                      </a:r>
                    </a:p>
                  </a:txBody>
                  <a:tcPr marL="64294" marR="64294" marT="32147" marB="32147" anchor="ctr"/>
                </a:tc>
                <a:extLst>
                  <a:ext uri="{0D108BD9-81ED-4DB2-BD59-A6C34878D82A}">
                    <a16:rowId xmlns:a16="http://schemas.microsoft.com/office/drawing/2014/main" val="3745875834"/>
                  </a:ext>
                </a:extLst>
              </a:tr>
              <a:tr h="267624">
                <a:tc>
                  <a:txBody>
                    <a:bodyPr/>
                    <a:lstStyle/>
                    <a:p>
                      <a:pPr algn="ctr"/>
                      <a:r>
                        <a:rPr lang="en-GB" sz="1300"/>
                        <a:t>IUD</a:t>
                      </a:r>
                    </a:p>
                  </a:txBody>
                  <a:tcPr marL="64294" marR="64294" marT="32147" marB="32147" anchor="ctr"/>
                </a:tc>
                <a:tc>
                  <a:txBody>
                    <a:bodyPr/>
                    <a:lstStyle/>
                    <a:p>
                      <a:pPr algn="ctr"/>
                      <a:r>
                        <a:rPr lang="en-GB" sz="1300"/>
                        <a:t>0.99</a:t>
                      </a:r>
                    </a:p>
                  </a:txBody>
                  <a:tcPr marL="64294" marR="64294" marT="32147" marB="32147" anchor="ctr"/>
                </a:tc>
                <a:tc>
                  <a:txBody>
                    <a:bodyPr/>
                    <a:lstStyle/>
                    <a:p>
                      <a:pPr algn="ctr"/>
                      <a:r>
                        <a:rPr lang="en-GB" sz="1300"/>
                        <a:t>0.98</a:t>
                      </a:r>
                    </a:p>
                  </a:txBody>
                  <a:tcPr marL="64294" marR="64294" marT="32147" marB="32147" anchor="ctr"/>
                </a:tc>
                <a:tc>
                  <a:txBody>
                    <a:bodyPr/>
                    <a:lstStyle/>
                    <a:p>
                      <a:pPr algn="ctr"/>
                      <a:r>
                        <a:rPr lang="en-GB" sz="1300"/>
                        <a:t>0.95</a:t>
                      </a:r>
                    </a:p>
                  </a:txBody>
                  <a:tcPr marL="64294" marR="64294" marT="32147" marB="32147" anchor="ctr"/>
                </a:tc>
                <a:extLst>
                  <a:ext uri="{0D108BD9-81ED-4DB2-BD59-A6C34878D82A}">
                    <a16:rowId xmlns:a16="http://schemas.microsoft.com/office/drawing/2014/main" val="3426977219"/>
                  </a:ext>
                </a:extLst>
              </a:tr>
              <a:tr h="267624">
                <a:tc>
                  <a:txBody>
                    <a:bodyPr/>
                    <a:lstStyle/>
                    <a:p>
                      <a:pPr algn="ctr"/>
                      <a:r>
                        <a:rPr lang="en-GB" sz="1300"/>
                        <a:t>Injectable</a:t>
                      </a:r>
                    </a:p>
                  </a:txBody>
                  <a:tcPr marL="64294" marR="64294" marT="32147" marB="32147" anchor="ctr"/>
                </a:tc>
                <a:tc>
                  <a:txBody>
                    <a:bodyPr/>
                    <a:lstStyle/>
                    <a:p>
                      <a:pPr algn="ctr"/>
                      <a:r>
                        <a:rPr lang="en-GB" sz="1300"/>
                        <a:t>0.94</a:t>
                      </a:r>
                    </a:p>
                  </a:txBody>
                  <a:tcPr marL="64294" marR="64294" marT="32147" marB="32147" anchor="ctr"/>
                </a:tc>
                <a:tc>
                  <a:txBody>
                    <a:bodyPr/>
                    <a:lstStyle/>
                    <a:p>
                      <a:pPr algn="ctr"/>
                      <a:r>
                        <a:rPr lang="en-GB" sz="1300"/>
                        <a:t>0.98</a:t>
                      </a:r>
                    </a:p>
                  </a:txBody>
                  <a:tcPr marL="64294" marR="64294" marT="32147" marB="32147" anchor="ctr"/>
                </a:tc>
                <a:tc>
                  <a:txBody>
                    <a:bodyPr/>
                    <a:lstStyle/>
                    <a:p>
                      <a:pPr algn="ctr"/>
                      <a:r>
                        <a:rPr lang="en-GB" sz="1300"/>
                        <a:t>na</a:t>
                      </a:r>
                    </a:p>
                  </a:txBody>
                  <a:tcPr marL="64294" marR="64294" marT="32147" marB="32147" anchor="ctr"/>
                </a:tc>
                <a:extLst>
                  <a:ext uri="{0D108BD9-81ED-4DB2-BD59-A6C34878D82A}">
                    <a16:rowId xmlns:a16="http://schemas.microsoft.com/office/drawing/2014/main" val="3832858863"/>
                  </a:ext>
                </a:extLst>
              </a:tr>
              <a:tr h="267624">
                <a:tc>
                  <a:txBody>
                    <a:bodyPr/>
                    <a:lstStyle/>
                    <a:p>
                      <a:pPr algn="ctr"/>
                      <a:r>
                        <a:rPr lang="en-GB" sz="1300"/>
                        <a:t>Implant</a:t>
                      </a:r>
                    </a:p>
                  </a:txBody>
                  <a:tcPr marL="64294" marR="64294" marT="32147" marB="32147" anchor="ctr"/>
                </a:tc>
                <a:tc>
                  <a:txBody>
                    <a:bodyPr/>
                    <a:lstStyle/>
                    <a:p>
                      <a:pPr algn="ctr"/>
                      <a:r>
                        <a:rPr lang="en-GB" sz="1300"/>
                        <a:t>0.99</a:t>
                      </a:r>
                    </a:p>
                  </a:txBody>
                  <a:tcPr marL="64294" marR="64294" marT="32147" marB="32147" anchor="ctr"/>
                </a:tc>
                <a:tc>
                  <a:txBody>
                    <a:bodyPr/>
                    <a:lstStyle/>
                    <a:p>
                      <a:pPr algn="ctr"/>
                      <a:r>
                        <a:rPr lang="en-GB" sz="1300"/>
                        <a:t>na</a:t>
                      </a:r>
                    </a:p>
                  </a:txBody>
                  <a:tcPr marL="64294" marR="64294" marT="32147" marB="32147" anchor="ctr"/>
                </a:tc>
                <a:tc>
                  <a:txBody>
                    <a:bodyPr/>
                    <a:lstStyle/>
                    <a:p>
                      <a:pPr algn="ctr"/>
                      <a:r>
                        <a:rPr lang="en-GB" sz="1300"/>
                        <a:t>na</a:t>
                      </a:r>
                    </a:p>
                  </a:txBody>
                  <a:tcPr marL="64294" marR="64294" marT="32147" marB="32147" anchor="ctr"/>
                </a:tc>
                <a:extLst>
                  <a:ext uri="{0D108BD9-81ED-4DB2-BD59-A6C34878D82A}">
                    <a16:rowId xmlns:a16="http://schemas.microsoft.com/office/drawing/2014/main" val="2037006631"/>
                  </a:ext>
                </a:extLst>
              </a:tr>
              <a:tr h="267624">
                <a:tc>
                  <a:txBody>
                    <a:bodyPr/>
                    <a:lstStyle/>
                    <a:p>
                      <a:pPr algn="ctr"/>
                      <a:r>
                        <a:rPr lang="en-GB" sz="1300"/>
                        <a:t>Diaphragm</a:t>
                      </a:r>
                    </a:p>
                  </a:txBody>
                  <a:tcPr marL="64294" marR="64294" marT="32147" marB="32147" anchor="ctr"/>
                </a:tc>
                <a:tc>
                  <a:txBody>
                    <a:bodyPr/>
                    <a:lstStyle/>
                    <a:p>
                      <a:pPr algn="ctr"/>
                      <a:r>
                        <a:rPr lang="en-GB" sz="1300"/>
                        <a:t>0.88</a:t>
                      </a:r>
                    </a:p>
                  </a:txBody>
                  <a:tcPr marL="64294" marR="64294" marT="32147" marB="32147" anchor="ctr"/>
                </a:tc>
                <a:tc>
                  <a:txBody>
                    <a:bodyPr/>
                    <a:lstStyle/>
                    <a:p>
                      <a:pPr algn="ctr"/>
                      <a:r>
                        <a:rPr lang="en-GB" sz="1300"/>
                        <a:t>na</a:t>
                      </a:r>
                    </a:p>
                  </a:txBody>
                  <a:tcPr marL="64294" marR="64294" marT="32147" marB="32147" anchor="ctr"/>
                </a:tc>
                <a:tc>
                  <a:txBody>
                    <a:bodyPr/>
                    <a:lstStyle/>
                    <a:p>
                      <a:pPr algn="ctr"/>
                      <a:r>
                        <a:rPr lang="en-GB" sz="1300"/>
                        <a:t>na</a:t>
                      </a:r>
                    </a:p>
                  </a:txBody>
                  <a:tcPr marL="64294" marR="64294" marT="32147" marB="32147" anchor="ctr"/>
                </a:tc>
                <a:extLst>
                  <a:ext uri="{0D108BD9-81ED-4DB2-BD59-A6C34878D82A}">
                    <a16:rowId xmlns:a16="http://schemas.microsoft.com/office/drawing/2014/main" val="574935610"/>
                  </a:ext>
                </a:extLst>
              </a:tr>
              <a:tr h="469677">
                <a:tc>
                  <a:txBody>
                    <a:bodyPr/>
                    <a:lstStyle/>
                    <a:p>
                      <a:pPr algn="ctr"/>
                      <a:r>
                        <a:rPr lang="en-GB" sz="1300"/>
                        <a:t>Male condom</a:t>
                      </a:r>
                      <a:br>
                        <a:rPr lang="en-GB" sz="1300"/>
                      </a:br>
                      <a:endParaRPr lang="en-GB" sz="1300"/>
                    </a:p>
                  </a:txBody>
                  <a:tcPr marL="64294" marR="64294" marT="32147" marB="32147" anchor="ctr"/>
                </a:tc>
                <a:tc>
                  <a:txBody>
                    <a:bodyPr/>
                    <a:lstStyle/>
                    <a:p>
                      <a:pPr algn="ctr"/>
                      <a:r>
                        <a:rPr lang="en-GB" sz="1300"/>
                        <a:t>0.82</a:t>
                      </a:r>
                      <a:br>
                        <a:rPr lang="en-GB" sz="1300"/>
                      </a:br>
                      <a:endParaRPr lang="en-GB" sz="1300"/>
                    </a:p>
                  </a:txBody>
                  <a:tcPr marL="64294" marR="64294" marT="32147" marB="32147" anchor="ctr"/>
                </a:tc>
                <a:tc>
                  <a:txBody>
                    <a:bodyPr/>
                    <a:lstStyle/>
                    <a:p>
                      <a:pPr algn="ctr"/>
                      <a:r>
                        <a:rPr lang="en-GB" sz="1300"/>
                        <a:t>0.90</a:t>
                      </a:r>
                    </a:p>
                  </a:txBody>
                  <a:tcPr marL="64294" marR="64294" marT="32147" marB="32147" anchor="ctr"/>
                </a:tc>
                <a:tc>
                  <a:txBody>
                    <a:bodyPr/>
                    <a:lstStyle/>
                    <a:p>
                      <a:pPr algn="ctr"/>
                      <a:r>
                        <a:rPr lang="en-GB" sz="1300"/>
                        <a:t>na</a:t>
                      </a:r>
                    </a:p>
                  </a:txBody>
                  <a:tcPr marL="64294" marR="64294" marT="32147" marB="32147" anchor="ctr"/>
                </a:tc>
                <a:extLst>
                  <a:ext uri="{0D108BD9-81ED-4DB2-BD59-A6C34878D82A}">
                    <a16:rowId xmlns:a16="http://schemas.microsoft.com/office/drawing/2014/main" val="1723826668"/>
                  </a:ext>
                </a:extLst>
              </a:tr>
              <a:tr h="267624">
                <a:tc>
                  <a:txBody>
                    <a:bodyPr/>
                    <a:lstStyle/>
                    <a:p>
                      <a:pPr algn="ctr"/>
                      <a:r>
                        <a:rPr lang="en-GB" sz="1300"/>
                        <a:t>Female condom</a:t>
                      </a:r>
                    </a:p>
                  </a:txBody>
                  <a:tcPr marL="64294" marR="64294" marT="32147" marB="32147" anchor="ctr"/>
                </a:tc>
                <a:tc>
                  <a:txBody>
                    <a:bodyPr/>
                    <a:lstStyle/>
                    <a:p>
                      <a:pPr algn="ctr"/>
                      <a:r>
                        <a:rPr lang="en-GB" sz="1300"/>
                        <a:t>0.79</a:t>
                      </a:r>
                    </a:p>
                  </a:txBody>
                  <a:tcPr marL="64294" marR="64294" marT="32147" marB="32147" anchor="ctr"/>
                </a:tc>
                <a:tc>
                  <a:txBody>
                    <a:bodyPr/>
                    <a:lstStyle/>
                    <a:p>
                      <a:pPr algn="ctr"/>
                      <a:r>
                        <a:rPr lang="en-GB" sz="1300"/>
                        <a:t>na</a:t>
                      </a:r>
                    </a:p>
                  </a:txBody>
                  <a:tcPr marL="64294" marR="64294" marT="32147" marB="32147" anchor="ctr"/>
                </a:tc>
                <a:tc>
                  <a:txBody>
                    <a:bodyPr/>
                    <a:lstStyle/>
                    <a:p>
                      <a:pPr algn="ctr"/>
                      <a:r>
                        <a:rPr lang="en-GB" sz="1300"/>
                        <a:t>na</a:t>
                      </a:r>
                    </a:p>
                  </a:txBody>
                  <a:tcPr marL="64294" marR="64294" marT="32147" marB="32147" anchor="ctr"/>
                </a:tc>
                <a:extLst>
                  <a:ext uri="{0D108BD9-81ED-4DB2-BD59-A6C34878D82A}">
                    <a16:rowId xmlns:a16="http://schemas.microsoft.com/office/drawing/2014/main" val="2981900340"/>
                  </a:ext>
                </a:extLst>
              </a:tr>
              <a:tr h="267624">
                <a:tc>
                  <a:txBody>
                    <a:bodyPr/>
                    <a:lstStyle/>
                    <a:p>
                      <a:pPr algn="ctr"/>
                      <a:r>
                        <a:rPr lang="en-GB" sz="1300"/>
                        <a:t>Withdrawal </a:t>
                      </a:r>
                    </a:p>
                  </a:txBody>
                  <a:tcPr marL="64294" marR="64294" marT="32147" marB="32147" anchor="ctr"/>
                </a:tc>
                <a:tc>
                  <a:txBody>
                    <a:bodyPr/>
                    <a:lstStyle/>
                    <a:p>
                      <a:pPr algn="ctr"/>
                      <a:r>
                        <a:rPr lang="en-GB" sz="1300"/>
                        <a:t>0.78</a:t>
                      </a:r>
                    </a:p>
                  </a:txBody>
                  <a:tcPr marL="64294" marR="64294" marT="32147" marB="32147" anchor="ctr"/>
                </a:tc>
                <a:tc>
                  <a:txBody>
                    <a:bodyPr/>
                    <a:lstStyle/>
                    <a:p>
                      <a:pPr algn="ctr"/>
                      <a:r>
                        <a:rPr lang="en-GB" sz="1300"/>
                        <a:t>0.79</a:t>
                      </a:r>
                    </a:p>
                  </a:txBody>
                  <a:tcPr marL="64294" marR="64294" marT="32147" marB="32147" anchor="ctr"/>
                </a:tc>
                <a:tc>
                  <a:txBody>
                    <a:bodyPr/>
                    <a:lstStyle/>
                    <a:p>
                      <a:pPr algn="ctr"/>
                      <a:r>
                        <a:rPr lang="en-GB" sz="1300"/>
                        <a:t>na</a:t>
                      </a:r>
                    </a:p>
                  </a:txBody>
                  <a:tcPr marL="64294" marR="64294" marT="32147" marB="32147" anchor="ctr"/>
                </a:tc>
                <a:extLst>
                  <a:ext uri="{0D108BD9-81ED-4DB2-BD59-A6C34878D82A}">
                    <a16:rowId xmlns:a16="http://schemas.microsoft.com/office/drawing/2014/main" val="1543338009"/>
                  </a:ext>
                </a:extLst>
              </a:tr>
              <a:tr h="469677">
                <a:tc>
                  <a:txBody>
                    <a:bodyPr/>
                    <a:lstStyle/>
                    <a:p>
                      <a:pPr algn="ctr"/>
                      <a:r>
                        <a:rPr lang="en-GB" sz="1300"/>
                        <a:t>Periodic abstinence</a:t>
                      </a:r>
                    </a:p>
                  </a:txBody>
                  <a:tcPr marL="64294" marR="64294" marT="32147" marB="32147" anchor="ctr"/>
                </a:tc>
                <a:tc>
                  <a:txBody>
                    <a:bodyPr/>
                    <a:lstStyle/>
                    <a:p>
                      <a:pPr algn="ctr"/>
                      <a:r>
                        <a:rPr lang="en-GB" sz="1300"/>
                        <a:t>0.76</a:t>
                      </a:r>
                    </a:p>
                  </a:txBody>
                  <a:tcPr marL="64294" marR="64294" marT="32147" marB="32147" anchor="ctr"/>
                </a:tc>
                <a:tc>
                  <a:txBody>
                    <a:bodyPr/>
                    <a:lstStyle/>
                    <a:p>
                      <a:pPr algn="ctr"/>
                      <a:r>
                        <a:rPr lang="en-GB" sz="1300"/>
                        <a:t>0.72</a:t>
                      </a:r>
                    </a:p>
                  </a:txBody>
                  <a:tcPr marL="64294" marR="64294" marT="32147" marB="32147" anchor="ctr"/>
                </a:tc>
                <a:tc>
                  <a:txBody>
                    <a:bodyPr/>
                    <a:lstStyle/>
                    <a:p>
                      <a:pPr algn="ctr"/>
                      <a:r>
                        <a:rPr lang="en-GB" sz="1300"/>
                        <a:t>na</a:t>
                      </a:r>
                    </a:p>
                  </a:txBody>
                  <a:tcPr marL="64294" marR="64294" marT="32147" marB="32147" anchor="ctr"/>
                </a:tc>
                <a:extLst>
                  <a:ext uri="{0D108BD9-81ED-4DB2-BD59-A6C34878D82A}">
                    <a16:rowId xmlns:a16="http://schemas.microsoft.com/office/drawing/2014/main" val="1007210297"/>
                  </a:ext>
                </a:extLst>
              </a:tr>
              <a:tr h="267624">
                <a:tc>
                  <a:txBody>
                    <a:bodyPr/>
                    <a:lstStyle/>
                    <a:p>
                      <a:pPr algn="ctr"/>
                      <a:r>
                        <a:rPr lang="en-GB" sz="1300"/>
                        <a:t>Other</a:t>
                      </a:r>
                    </a:p>
                  </a:txBody>
                  <a:tcPr marL="64294" marR="64294" marT="32147" marB="32147" anchor="ctr"/>
                </a:tc>
                <a:tc>
                  <a:txBody>
                    <a:bodyPr/>
                    <a:lstStyle/>
                    <a:p>
                      <a:pPr algn="ctr"/>
                      <a:r>
                        <a:rPr lang="en-GB" sz="1300"/>
                        <a:t>na</a:t>
                      </a:r>
                    </a:p>
                  </a:txBody>
                  <a:tcPr marL="64294" marR="64294" marT="32147" marB="32147" anchor="ctr"/>
                </a:tc>
                <a:tc>
                  <a:txBody>
                    <a:bodyPr/>
                    <a:lstStyle/>
                    <a:p>
                      <a:pPr algn="ctr"/>
                      <a:r>
                        <a:rPr lang="en-GB" sz="1300"/>
                        <a:t>na</a:t>
                      </a:r>
                    </a:p>
                  </a:txBody>
                  <a:tcPr marL="64294" marR="64294" marT="32147" marB="32147" anchor="ctr"/>
                </a:tc>
                <a:tc>
                  <a:txBody>
                    <a:bodyPr/>
                    <a:lstStyle/>
                    <a:p>
                      <a:pPr algn="ctr"/>
                      <a:r>
                        <a:rPr lang="en-GB" sz="1300" dirty="0"/>
                        <a:t>0.70</a:t>
                      </a:r>
                    </a:p>
                  </a:txBody>
                  <a:tcPr marL="64294" marR="64294" marT="32147" marB="32147" anchor="ctr"/>
                </a:tc>
                <a:extLst>
                  <a:ext uri="{0D108BD9-81ED-4DB2-BD59-A6C34878D82A}">
                    <a16:rowId xmlns:a16="http://schemas.microsoft.com/office/drawing/2014/main" val="1296758833"/>
                  </a:ext>
                </a:extLst>
              </a:tr>
            </a:tbl>
          </a:graphicData>
        </a:graphic>
      </p:graphicFrame>
      <p:sp>
        <p:nvSpPr>
          <p:cNvPr id="4" name="Segnaposto numero diapositiva 3"/>
          <p:cNvSpPr>
            <a:spLocks noGrp="1"/>
          </p:cNvSpPr>
          <p:nvPr>
            <p:ph type="sldNum" sz="quarter" idx="12"/>
          </p:nvPr>
        </p:nvSpPr>
        <p:spPr/>
        <p:txBody>
          <a:bodyPr/>
          <a:lstStyle/>
          <a:p>
            <a:pPr>
              <a:defRPr/>
            </a:pPr>
            <a:fld id="{B845DD10-BAFA-4340-8C81-6DBF4DE21D9C}" type="slidenum">
              <a:rPr lang="it-IT" smtClean="0"/>
              <a:pPr>
                <a:defRPr/>
              </a:pPr>
              <a:t>29</a:t>
            </a:fld>
            <a:endParaRPr lang="it-IT"/>
          </a:p>
        </p:txBody>
      </p:sp>
      <p:sp>
        <p:nvSpPr>
          <p:cNvPr id="6" name="Rettangolo 5"/>
          <p:cNvSpPr/>
          <p:nvPr/>
        </p:nvSpPr>
        <p:spPr>
          <a:xfrm>
            <a:off x="381000" y="1147036"/>
            <a:ext cx="8151440" cy="954107"/>
          </a:xfrm>
          <a:prstGeom prst="rect">
            <a:avLst/>
          </a:prstGeom>
        </p:spPr>
        <p:txBody>
          <a:bodyPr wrap="square">
            <a:spAutoFit/>
          </a:bodyPr>
          <a:lstStyle/>
          <a:p>
            <a:r>
              <a:rPr lang="en-GB" dirty="0" smtClean="0"/>
              <a:t>Average </a:t>
            </a:r>
            <a:r>
              <a:rPr lang="en-GB" dirty="0"/>
              <a:t>use-effectiveness by contraceptive method</a:t>
            </a:r>
          </a:p>
        </p:txBody>
      </p:sp>
    </p:spTree>
    <p:extLst>
      <p:ext uri="{BB962C8B-B14F-4D97-AF65-F5344CB8AC3E}">
        <p14:creationId xmlns:p14="http://schemas.microsoft.com/office/powerpoint/2010/main" val="38693730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21890" name="Rectangle 2"/>
          <p:cNvSpPr>
            <a:spLocks noGrp="1" noChangeArrowheads="1"/>
          </p:cNvSpPr>
          <p:nvPr>
            <p:ph type="title"/>
          </p:nvPr>
        </p:nvSpPr>
        <p:spPr>
          <a:xfrm>
            <a:off x="468313" y="2133600"/>
            <a:ext cx="8459787" cy="1495425"/>
          </a:xfrm>
        </p:spPr>
        <p:txBody>
          <a:bodyPr/>
          <a:lstStyle/>
          <a:p>
            <a:pPr eaLnBrk="1" hangingPunct="1">
              <a:defRPr/>
            </a:pPr>
            <a:r>
              <a:rPr lang="it-IT" sz="4200" b="1" dirty="0" err="1" smtClean="0">
                <a:solidFill>
                  <a:srgbClr val="990033"/>
                </a:solidFill>
                <a:effectLst>
                  <a:outerShdw blurRad="38100" dist="38100" dir="2700000" algn="tl">
                    <a:srgbClr val="C0C0C0"/>
                  </a:outerShdw>
                </a:effectLst>
              </a:rPr>
              <a:t>Definitions</a:t>
            </a:r>
            <a:endParaRPr lang="it-IT" sz="4800" b="1" dirty="0" smtClean="0">
              <a:effectLst>
                <a:outerShdw blurRad="38100" dist="38100" dir="2700000" algn="tl">
                  <a:srgbClr val="C0C0C0"/>
                </a:outerShdw>
              </a:effectLst>
            </a:endParaRPr>
          </a:p>
        </p:txBody>
      </p:sp>
      <p:sp>
        <p:nvSpPr>
          <p:cNvPr id="3075" name="Line 3"/>
          <p:cNvSpPr>
            <a:spLocks noChangeShapeType="1"/>
          </p:cNvSpPr>
          <p:nvPr/>
        </p:nvSpPr>
        <p:spPr bwMode="auto">
          <a:xfrm>
            <a:off x="323850" y="3716338"/>
            <a:ext cx="8610600" cy="0"/>
          </a:xfrm>
          <a:prstGeom prst="line">
            <a:avLst/>
          </a:prstGeom>
          <a:noFill/>
          <a:ln w="38100">
            <a:solidFill>
              <a:srgbClr val="808080">
                <a:alpha val="50195"/>
              </a:srgbClr>
            </a:solidFill>
            <a:miter lim="800000"/>
            <a:headEnd/>
            <a:tailEnd/>
          </a:ln>
        </p:spPr>
        <p:txBody>
          <a:bodyPr wrap="none"/>
          <a:lstStyle/>
          <a:p>
            <a:endParaRPr lang="it-IT"/>
          </a:p>
        </p:txBody>
      </p:sp>
      <p:sp>
        <p:nvSpPr>
          <p:cNvPr id="3077" name="Rectangle 6"/>
          <p:cNvSpPr>
            <a:spLocks noChangeArrowheads="1"/>
          </p:cNvSpPr>
          <p:nvPr/>
        </p:nvSpPr>
        <p:spPr bwMode="auto">
          <a:xfrm>
            <a:off x="4238625" y="3090863"/>
            <a:ext cx="9144000" cy="0"/>
          </a:xfrm>
          <a:prstGeom prst="rect">
            <a:avLst/>
          </a:prstGeom>
          <a:noFill/>
          <a:ln w="9525">
            <a:noFill/>
            <a:miter lim="800000"/>
            <a:headEnd/>
            <a:tailEnd/>
          </a:ln>
        </p:spPr>
        <p:txBody>
          <a:bodyPr>
            <a:spAutoFit/>
          </a:bodyPr>
          <a:lstStyle/>
          <a:p>
            <a:endParaRPr lang="it-IT"/>
          </a:p>
        </p:txBody>
      </p:sp>
      <p:pic>
        <p:nvPicPr>
          <p:cNvPr id="3081" name="Picture 20"/>
          <p:cNvPicPr>
            <a:picLocks noChangeAspect="1" noChangeArrowheads="1"/>
          </p:cNvPicPr>
          <p:nvPr/>
        </p:nvPicPr>
        <p:blipFill>
          <a:blip r:embed="rId3" cstate="print"/>
          <a:srcRect/>
          <a:stretch>
            <a:fillRect/>
          </a:stretch>
        </p:blipFill>
        <p:spPr bwMode="auto">
          <a:xfrm>
            <a:off x="250825" y="188913"/>
            <a:ext cx="1646238" cy="15652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en-GB"/>
          </a:p>
        </p:txBody>
      </p:sp>
      <p:pic>
        <p:nvPicPr>
          <p:cNvPr id="6" name="Segnaposto contenuto 5"/>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683568" y="2066518"/>
            <a:ext cx="8235639" cy="4819650"/>
          </a:xfrm>
        </p:spPr>
      </p:pic>
      <p:sp>
        <p:nvSpPr>
          <p:cNvPr id="4" name="Segnaposto numero diapositiva 3"/>
          <p:cNvSpPr>
            <a:spLocks noGrp="1"/>
          </p:cNvSpPr>
          <p:nvPr>
            <p:ph type="sldNum" sz="quarter" idx="12"/>
          </p:nvPr>
        </p:nvSpPr>
        <p:spPr/>
        <p:txBody>
          <a:bodyPr/>
          <a:lstStyle/>
          <a:p>
            <a:pPr>
              <a:defRPr/>
            </a:pPr>
            <a:fld id="{B845DD10-BAFA-4340-8C81-6DBF4DE21D9C}" type="slidenum">
              <a:rPr lang="it-IT" smtClean="0"/>
              <a:pPr>
                <a:defRPr/>
              </a:pPr>
              <a:t>30</a:t>
            </a:fld>
            <a:endParaRPr lang="it-IT"/>
          </a:p>
        </p:txBody>
      </p:sp>
      <p:sp>
        <p:nvSpPr>
          <p:cNvPr id="5" name="Rettangolo 4"/>
          <p:cNvSpPr/>
          <p:nvPr/>
        </p:nvSpPr>
        <p:spPr>
          <a:xfrm>
            <a:off x="428647" y="1133411"/>
            <a:ext cx="8458200" cy="954107"/>
          </a:xfrm>
          <a:prstGeom prst="rect">
            <a:avLst/>
          </a:prstGeom>
        </p:spPr>
        <p:txBody>
          <a:bodyPr wrap="square">
            <a:spAutoFit/>
          </a:bodyPr>
          <a:lstStyle/>
          <a:p>
            <a:r>
              <a:rPr lang="en-GB" dirty="0" smtClean="0"/>
              <a:t>Percentage </a:t>
            </a:r>
            <a:r>
              <a:rPr lang="en-GB" dirty="0"/>
              <a:t>of married female contraceptive users, by method and region, 2000-2005</a:t>
            </a:r>
          </a:p>
        </p:txBody>
      </p:sp>
    </p:spTree>
    <p:extLst>
      <p:ext uri="{BB962C8B-B14F-4D97-AF65-F5344CB8AC3E}">
        <p14:creationId xmlns:p14="http://schemas.microsoft.com/office/powerpoint/2010/main" val="63919092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err="1" smtClean="0"/>
              <a:t>Prox</a:t>
            </a:r>
            <a:r>
              <a:rPr lang="it-IT" dirty="0" smtClean="0"/>
              <a:t> </a:t>
            </a:r>
            <a:r>
              <a:rPr lang="it-IT" dirty="0" err="1" smtClean="0"/>
              <a:t>det</a:t>
            </a:r>
            <a:r>
              <a:rPr lang="it-IT" dirty="0" smtClean="0"/>
              <a:t>: </a:t>
            </a:r>
            <a:r>
              <a:rPr lang="it-IT" dirty="0" err="1" smtClean="0"/>
              <a:t>abortion</a:t>
            </a:r>
            <a:endParaRPr lang="it-IT" dirty="0"/>
          </a:p>
        </p:txBody>
      </p:sp>
      <p:sp>
        <p:nvSpPr>
          <p:cNvPr id="3" name="Segnaposto contenuto 2"/>
          <p:cNvSpPr>
            <a:spLocks noGrp="1"/>
          </p:cNvSpPr>
          <p:nvPr>
            <p:ph idx="1"/>
          </p:nvPr>
        </p:nvSpPr>
        <p:spPr>
          <a:xfrm>
            <a:off x="428596" y="1571612"/>
            <a:ext cx="8477280" cy="4114800"/>
          </a:xfrm>
        </p:spPr>
        <p:txBody>
          <a:bodyPr/>
          <a:lstStyle/>
          <a:p>
            <a:r>
              <a:rPr lang="en-US" dirty="0" smtClean="0"/>
              <a:t>The impact of </a:t>
            </a:r>
            <a:r>
              <a:rPr lang="en-US" dirty="0" smtClean="0">
                <a:solidFill>
                  <a:srgbClr val="7030A0"/>
                </a:solidFill>
              </a:rPr>
              <a:t>abortion</a:t>
            </a:r>
            <a:r>
              <a:rPr lang="en-US" dirty="0" smtClean="0"/>
              <a:t> is written:</a:t>
            </a:r>
          </a:p>
          <a:p>
            <a:endParaRPr lang="en-US" dirty="0" smtClean="0"/>
          </a:p>
          <a:p>
            <a:pPr>
              <a:buNone/>
            </a:pPr>
            <a:endParaRPr lang="en-US" dirty="0" smtClean="0"/>
          </a:p>
          <a:p>
            <a:pPr>
              <a:buNone/>
            </a:pPr>
            <a:r>
              <a:rPr lang="en-US" sz="2800" dirty="0" smtClean="0"/>
              <a:t>where </a:t>
            </a:r>
            <a:r>
              <a:rPr lang="en-US" sz="2800" dirty="0" smtClean="0">
                <a:solidFill>
                  <a:srgbClr val="7030A0"/>
                </a:solidFill>
              </a:rPr>
              <a:t>TA</a:t>
            </a:r>
            <a:r>
              <a:rPr lang="en-US" sz="2800" dirty="0" smtClean="0"/>
              <a:t> is the total abortion rate (sum on all ages). Should really apply to married couples only</a:t>
            </a:r>
          </a:p>
          <a:p>
            <a:pPr>
              <a:buNone/>
            </a:pPr>
            <a:endParaRPr lang="en-US" sz="2800" dirty="0" smtClean="0"/>
          </a:p>
          <a:p>
            <a:pPr>
              <a:buFontTx/>
              <a:buChar char="-"/>
            </a:pPr>
            <a:r>
              <a:rPr lang="en-US" sz="2800" dirty="0" smtClean="0"/>
              <a:t>Formula suggests that, on average, abortion prevents less than a birth. </a:t>
            </a:r>
            <a:r>
              <a:rPr lang="it-IT" sz="2800" dirty="0" err="1" smtClean="0"/>
              <a:t>Why</a:t>
            </a:r>
            <a:r>
              <a:rPr lang="it-IT" sz="2800" dirty="0" smtClean="0"/>
              <a:t>?</a:t>
            </a:r>
          </a:p>
          <a:p>
            <a:pPr>
              <a:buFontTx/>
              <a:buChar char="-"/>
            </a:pPr>
            <a:r>
              <a:rPr lang="it-IT" sz="2800" dirty="0" err="1" smtClean="0"/>
              <a:t>If</a:t>
            </a:r>
            <a:r>
              <a:rPr lang="it-IT" sz="2800" dirty="0" smtClean="0"/>
              <a:t> </a:t>
            </a:r>
            <a:r>
              <a:rPr lang="it-IT" sz="2800" dirty="0" err="1" smtClean="0"/>
              <a:t>all</a:t>
            </a:r>
            <a:r>
              <a:rPr lang="it-IT" sz="2800" dirty="0" smtClean="0"/>
              <a:t> women </a:t>
            </a:r>
            <a:r>
              <a:rPr lang="it-IT" sz="2800" dirty="0" err="1" smtClean="0"/>
              <a:t>use</a:t>
            </a:r>
            <a:r>
              <a:rPr lang="it-IT" sz="2800" dirty="0" smtClean="0"/>
              <a:t> </a:t>
            </a:r>
            <a:r>
              <a:rPr lang="it-IT" sz="2800" dirty="0" err="1" smtClean="0"/>
              <a:t>contraception</a:t>
            </a:r>
            <a:r>
              <a:rPr lang="it-IT" sz="2800" dirty="0" smtClean="0"/>
              <a:t>, </a:t>
            </a:r>
            <a:r>
              <a:rPr lang="it-IT" sz="2800" dirty="0" err="1" smtClean="0"/>
              <a:t>an</a:t>
            </a:r>
            <a:r>
              <a:rPr lang="it-IT" sz="2800" dirty="0" smtClean="0"/>
              <a:t> </a:t>
            </a:r>
            <a:r>
              <a:rPr lang="it-IT" sz="2800" dirty="0" err="1" smtClean="0"/>
              <a:t>abortion</a:t>
            </a:r>
            <a:r>
              <a:rPr lang="it-IT" sz="2800" dirty="0" smtClean="0"/>
              <a:t> </a:t>
            </a:r>
            <a:r>
              <a:rPr lang="it-IT" sz="2800" dirty="0" err="1" smtClean="0"/>
              <a:t>prevent</a:t>
            </a:r>
            <a:r>
              <a:rPr lang="it-IT" sz="2800" dirty="0" smtClean="0"/>
              <a:t> 0.8 </a:t>
            </a:r>
            <a:r>
              <a:rPr lang="it-IT" sz="2800" dirty="0" err="1" smtClean="0"/>
              <a:t>births</a:t>
            </a:r>
            <a:endParaRPr lang="it-IT" sz="2800" dirty="0"/>
          </a:p>
        </p:txBody>
      </p:sp>
      <p:sp>
        <p:nvSpPr>
          <p:cNvPr id="4" name="Segnaposto numero diapositiva 3"/>
          <p:cNvSpPr>
            <a:spLocks noGrp="1"/>
          </p:cNvSpPr>
          <p:nvPr>
            <p:ph type="sldNum" sz="quarter" idx="12"/>
          </p:nvPr>
        </p:nvSpPr>
        <p:spPr/>
        <p:txBody>
          <a:bodyPr/>
          <a:lstStyle/>
          <a:p>
            <a:pPr>
              <a:defRPr/>
            </a:pPr>
            <a:fld id="{B845DD10-BAFA-4340-8C81-6DBF4DE21D9C}" type="slidenum">
              <a:rPr lang="it-IT" smtClean="0"/>
              <a:pPr>
                <a:defRPr/>
              </a:pPr>
              <a:t>31</a:t>
            </a:fld>
            <a:endParaRPr lang="it-IT"/>
          </a:p>
        </p:txBody>
      </p:sp>
      <p:pic>
        <p:nvPicPr>
          <p:cNvPr id="323586" name="Picture 2"/>
          <p:cNvPicPr>
            <a:picLocks noChangeAspect="1" noChangeArrowheads="1"/>
          </p:cNvPicPr>
          <p:nvPr/>
        </p:nvPicPr>
        <p:blipFill>
          <a:blip r:embed="rId2" cstate="print"/>
          <a:srcRect/>
          <a:stretch>
            <a:fillRect/>
          </a:stretch>
        </p:blipFill>
        <p:spPr bwMode="auto">
          <a:xfrm>
            <a:off x="3071802" y="2285992"/>
            <a:ext cx="3333750" cy="866775"/>
          </a:xfrm>
          <a:prstGeom prst="rect">
            <a:avLst/>
          </a:prstGeom>
          <a:noFill/>
          <a:ln w="9525">
            <a:noFill/>
            <a:miter lim="800000"/>
            <a:headEnd/>
            <a:tailEnd/>
          </a:ln>
          <a:effectLst/>
        </p:spPr>
      </p:pic>
      <p:sp>
        <p:nvSpPr>
          <p:cNvPr id="6" name="Ovale 5"/>
          <p:cNvSpPr/>
          <p:nvPr/>
        </p:nvSpPr>
        <p:spPr bwMode="auto">
          <a:xfrm>
            <a:off x="2987824" y="2348880"/>
            <a:ext cx="3672408" cy="857256"/>
          </a:xfrm>
          <a:prstGeom prst="ellipse">
            <a:avLst/>
          </a:prstGeom>
          <a:noFill/>
          <a:ln>
            <a:solidFill>
              <a:srgbClr val="7030A0"/>
            </a:solidFill>
            <a:headEnd type="none" w="med" len="med"/>
            <a:tailEnd type="none" w="med" len="med"/>
          </a:ln>
        </p:spPr>
        <p:style>
          <a:lnRef idx="2">
            <a:schemeClr val="accent6"/>
          </a:lnRef>
          <a:fillRef idx="1">
            <a:schemeClr val="lt1"/>
          </a:fillRef>
          <a:effectRef idx="0">
            <a:schemeClr val="accent6"/>
          </a:effectRef>
          <a:fontRef idx="minor">
            <a:schemeClr val="dk1"/>
          </a:fontRef>
        </p:style>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it-IT" sz="2800" b="0" i="0" u="none" strike="noStrike" cap="none" normalizeH="0" baseline="0" smtClean="0">
              <a:ln>
                <a:noFill/>
              </a:ln>
              <a:solidFill>
                <a:schemeClr val="tx1"/>
              </a:solidFill>
              <a:effectLst/>
              <a:latin typeface="Tahoma" pitchFamily="34" charset="0"/>
            </a:endParaRP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egnaposto numero diapositiva 3"/>
          <p:cNvSpPr>
            <a:spLocks noGrp="1"/>
          </p:cNvSpPr>
          <p:nvPr>
            <p:ph type="sldNum" sz="quarter" idx="12"/>
          </p:nvPr>
        </p:nvSpPr>
        <p:spPr>
          <a:noFill/>
        </p:spPr>
        <p:txBody>
          <a:bodyPr/>
          <a:lstStyle/>
          <a:p>
            <a:fld id="{368F9987-B816-4B46-B8E4-6FCEE7189004}" type="slidenum">
              <a:rPr lang="it-IT" smtClean="0"/>
              <a:pPr/>
              <a:t>32</a:t>
            </a:fld>
            <a:endParaRPr lang="it-IT" smtClean="0"/>
          </a:p>
        </p:txBody>
      </p:sp>
      <p:sp>
        <p:nvSpPr>
          <p:cNvPr id="13315" name="Rectangle 2"/>
          <p:cNvSpPr>
            <a:spLocks noGrp="1" noChangeArrowheads="1"/>
          </p:cNvSpPr>
          <p:nvPr>
            <p:ph type="title" idx="4294967295"/>
          </p:nvPr>
        </p:nvSpPr>
        <p:spPr>
          <a:xfrm>
            <a:off x="250824" y="0"/>
            <a:ext cx="8893175" cy="1143000"/>
          </a:xfrm>
        </p:spPr>
        <p:txBody>
          <a:bodyPr anchor="ctr"/>
          <a:lstStyle/>
          <a:p>
            <a:pPr eaLnBrk="1" hangingPunct="1"/>
            <a:r>
              <a:rPr lang="en-US" sz="3600" dirty="0" smtClean="0"/>
              <a:t>I </a:t>
            </a:r>
            <a:r>
              <a:rPr lang="en-US" sz="3600" dirty="0" err="1" smtClean="0"/>
              <a:t>fattori</a:t>
            </a:r>
            <a:r>
              <a:rPr lang="en-US" sz="3600" dirty="0" smtClean="0"/>
              <a:t> </a:t>
            </a:r>
            <a:r>
              <a:rPr lang="en-US" sz="3600" dirty="0" err="1" smtClean="0"/>
              <a:t>responsabili</a:t>
            </a:r>
            <a:r>
              <a:rPr lang="en-US" sz="3600" dirty="0" smtClean="0"/>
              <a:t> </a:t>
            </a:r>
            <a:r>
              <a:rPr lang="en-US" sz="3600" dirty="0" err="1" smtClean="0"/>
              <a:t>della</a:t>
            </a:r>
            <a:r>
              <a:rPr lang="en-US" sz="3600" dirty="0" smtClean="0"/>
              <a:t> </a:t>
            </a:r>
            <a:r>
              <a:rPr lang="en-US" sz="3600" dirty="0" err="1" smtClean="0"/>
              <a:t>riduzione</a:t>
            </a:r>
            <a:r>
              <a:rPr lang="en-US" sz="3600" dirty="0" smtClean="0"/>
              <a:t> </a:t>
            </a:r>
            <a:r>
              <a:rPr lang="en-US" sz="3600" dirty="0" err="1" smtClean="0"/>
              <a:t>della</a:t>
            </a:r>
            <a:r>
              <a:rPr lang="en-US" sz="3600" dirty="0" smtClean="0"/>
              <a:t> </a:t>
            </a:r>
            <a:r>
              <a:rPr lang="en-US" sz="3600" dirty="0" err="1" smtClean="0"/>
              <a:t>fecondità</a:t>
            </a:r>
            <a:r>
              <a:rPr lang="en-US" sz="3600" dirty="0" smtClean="0"/>
              <a:t> </a:t>
            </a:r>
            <a:r>
              <a:rPr lang="en-US" sz="3600" dirty="0" err="1" smtClean="0"/>
              <a:t>nei</a:t>
            </a:r>
            <a:r>
              <a:rPr lang="en-US" sz="3600" dirty="0" smtClean="0"/>
              <a:t> PVS </a:t>
            </a:r>
            <a:r>
              <a:rPr lang="en-US" sz="2400" dirty="0" smtClean="0"/>
              <a:t>(</a:t>
            </a:r>
            <a:r>
              <a:rPr lang="en-US" sz="2400" dirty="0" err="1" smtClean="0"/>
              <a:t>es</a:t>
            </a:r>
            <a:r>
              <a:rPr lang="en-US" sz="2400" dirty="0" smtClean="0"/>
              <a:t> del Mod. </a:t>
            </a:r>
            <a:r>
              <a:rPr lang="en-US" sz="2400" dirty="0" err="1" smtClean="0"/>
              <a:t>di</a:t>
            </a:r>
            <a:r>
              <a:rPr lang="en-US" sz="2400" dirty="0" smtClean="0"/>
              <a:t> </a:t>
            </a:r>
            <a:r>
              <a:rPr lang="en-US" sz="2400" dirty="0" err="1" smtClean="0"/>
              <a:t>Bongaarts</a:t>
            </a:r>
            <a:r>
              <a:rPr lang="en-US" sz="2400" dirty="0" smtClean="0"/>
              <a:t>)</a:t>
            </a:r>
            <a:endParaRPr lang="it-IT" sz="2400" dirty="0" smtClean="0"/>
          </a:p>
        </p:txBody>
      </p:sp>
      <p:pic>
        <p:nvPicPr>
          <p:cNvPr id="13316" name="Picture 3"/>
          <p:cNvPicPr>
            <a:picLocks noGrp="1" noChangeAspect="1" noChangeArrowheads="1"/>
          </p:cNvPicPr>
          <p:nvPr>
            <p:ph type="body" idx="4294967295"/>
          </p:nvPr>
        </p:nvPicPr>
        <p:blipFill>
          <a:blip r:embed="rId3" cstate="print"/>
          <a:srcRect/>
          <a:stretch>
            <a:fillRect/>
          </a:stretch>
        </p:blipFill>
        <p:spPr>
          <a:xfrm>
            <a:off x="250825" y="1196975"/>
            <a:ext cx="8229600" cy="4525963"/>
          </a:xfrm>
        </p:spPr>
      </p:pic>
      <p:sp>
        <p:nvSpPr>
          <p:cNvPr id="13317" name="Text Box 4"/>
          <p:cNvSpPr txBox="1">
            <a:spLocks noChangeArrowheads="1"/>
          </p:cNvSpPr>
          <p:nvPr/>
        </p:nvSpPr>
        <p:spPr bwMode="auto">
          <a:xfrm>
            <a:off x="3132138" y="4565650"/>
            <a:ext cx="4968875" cy="2292350"/>
          </a:xfrm>
          <a:prstGeom prst="rect">
            <a:avLst/>
          </a:prstGeom>
          <a:noFill/>
          <a:ln w="9525">
            <a:noFill/>
            <a:miter lim="800000"/>
            <a:headEnd/>
            <a:tailEnd/>
          </a:ln>
        </p:spPr>
        <p:txBody>
          <a:bodyPr>
            <a:spAutoFit/>
          </a:bodyPr>
          <a:lstStyle/>
          <a:p>
            <a:pPr>
              <a:spcBef>
                <a:spcPct val="50000"/>
              </a:spcBef>
            </a:pPr>
            <a:r>
              <a:rPr lang="it-IT" sz="1600">
                <a:latin typeface="Arial" charset="0"/>
                <a:cs typeface="Arial" charset="0"/>
              </a:rPr>
              <a:t>Il modello mostra il contributo,  negativo o positivo, alla riduzione del TFT (da max 7 a min 2,1 figli per donna)  dei:</a:t>
            </a:r>
          </a:p>
          <a:p>
            <a:pPr>
              <a:spcBef>
                <a:spcPct val="50000"/>
              </a:spcBef>
              <a:buFontTx/>
              <a:buChar char="•"/>
            </a:pPr>
            <a:r>
              <a:rPr lang="it-IT" sz="1600">
                <a:latin typeface="Arial" charset="0"/>
                <a:cs typeface="Arial" charset="0"/>
              </a:rPr>
              <a:t> cambiamenti nell’età al matrimonio, </a:t>
            </a:r>
          </a:p>
          <a:p>
            <a:pPr>
              <a:spcBef>
                <a:spcPct val="50000"/>
              </a:spcBef>
              <a:buFontTx/>
              <a:buChar char="•"/>
            </a:pPr>
            <a:r>
              <a:rPr lang="it-IT" sz="1600">
                <a:latin typeface="Arial" charset="0"/>
                <a:cs typeface="Arial" charset="0"/>
              </a:rPr>
              <a:t>nella durata dell’allattamento, </a:t>
            </a:r>
          </a:p>
          <a:p>
            <a:pPr>
              <a:spcBef>
                <a:spcPct val="50000"/>
              </a:spcBef>
              <a:buFontTx/>
              <a:buChar char="•"/>
            </a:pPr>
            <a:r>
              <a:rPr lang="it-IT" sz="1600">
                <a:latin typeface="Arial" charset="0"/>
                <a:cs typeface="Arial" charset="0"/>
              </a:rPr>
              <a:t>della contraccezione, </a:t>
            </a:r>
          </a:p>
          <a:p>
            <a:pPr>
              <a:spcBef>
                <a:spcPct val="50000"/>
              </a:spcBef>
              <a:buFontTx/>
              <a:buChar char="•"/>
            </a:pPr>
            <a:r>
              <a:rPr lang="it-IT" sz="1600">
                <a:latin typeface="Arial" charset="0"/>
                <a:cs typeface="Arial" charset="0"/>
              </a:rPr>
              <a:t>dell’aborto</a:t>
            </a:r>
          </a:p>
        </p:txBody>
      </p:sp>
      <p:sp>
        <p:nvSpPr>
          <p:cNvPr id="13318" name="Rectangle 6"/>
          <p:cNvSpPr>
            <a:spLocks noChangeArrowheads="1"/>
          </p:cNvSpPr>
          <p:nvPr/>
        </p:nvSpPr>
        <p:spPr bwMode="auto">
          <a:xfrm>
            <a:off x="0" y="6521450"/>
            <a:ext cx="2149475" cy="336550"/>
          </a:xfrm>
          <a:prstGeom prst="rect">
            <a:avLst/>
          </a:prstGeom>
          <a:noFill/>
          <a:ln w="9525">
            <a:noFill/>
            <a:miter lim="800000"/>
            <a:headEnd/>
            <a:tailEnd/>
          </a:ln>
        </p:spPr>
        <p:txBody>
          <a:bodyPr wrap="none">
            <a:spAutoFit/>
          </a:bodyPr>
          <a:lstStyle/>
          <a:p>
            <a:r>
              <a:rPr lang="en-GB" sz="1600">
                <a:latin typeface="Helvetica" pitchFamily="34" charset="0"/>
                <a:cs typeface="Arial" charset="0"/>
              </a:rPr>
              <a:t>Fonte: Livi Bacci 2005</a:t>
            </a: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err="1" smtClean="0"/>
              <a:t>Useful</a:t>
            </a:r>
            <a:r>
              <a:rPr lang="it-IT" dirty="0" smtClean="0"/>
              <a:t> </a:t>
            </a:r>
            <a:r>
              <a:rPr lang="it-IT" dirty="0" err="1" smtClean="0"/>
              <a:t>definitions</a:t>
            </a:r>
            <a:endParaRPr lang="it-IT" dirty="0"/>
          </a:p>
        </p:txBody>
      </p:sp>
      <p:sp>
        <p:nvSpPr>
          <p:cNvPr id="3" name="Segnaposto contenuto 2"/>
          <p:cNvSpPr>
            <a:spLocks noGrp="1"/>
          </p:cNvSpPr>
          <p:nvPr>
            <p:ph idx="1"/>
          </p:nvPr>
        </p:nvSpPr>
        <p:spPr/>
        <p:txBody>
          <a:bodyPr/>
          <a:lstStyle/>
          <a:p>
            <a:r>
              <a:rPr lang="en-US" sz="2800" dirty="0" smtClean="0">
                <a:solidFill>
                  <a:srgbClr val="FF0000"/>
                </a:solidFill>
              </a:rPr>
              <a:t>Fecundity</a:t>
            </a:r>
            <a:r>
              <a:rPr lang="en-US" sz="2800" dirty="0" smtClean="0"/>
              <a:t>= Physiological capacity to conceive (reproductive potential)</a:t>
            </a:r>
            <a:endParaRPr lang="en-US" sz="2800" dirty="0" smtClean="0">
              <a:solidFill>
                <a:srgbClr val="FF0000"/>
              </a:solidFill>
            </a:endParaRPr>
          </a:p>
          <a:p>
            <a:r>
              <a:rPr lang="en-US" sz="2800" dirty="0" smtClean="0">
                <a:solidFill>
                  <a:srgbClr val="FF0000"/>
                </a:solidFill>
              </a:rPr>
              <a:t>Fertility</a:t>
            </a:r>
            <a:r>
              <a:rPr lang="en-US" sz="2800" dirty="0" smtClean="0"/>
              <a:t>= Production of a live birth (</a:t>
            </a:r>
            <a:r>
              <a:rPr lang="en-US" sz="2800" dirty="0" err="1" smtClean="0"/>
              <a:t>natality</a:t>
            </a:r>
            <a:r>
              <a:rPr lang="en-US" sz="2800" dirty="0" smtClean="0"/>
              <a:t>)</a:t>
            </a:r>
          </a:p>
          <a:p>
            <a:r>
              <a:rPr lang="en-US" sz="2800" dirty="0" smtClean="0">
                <a:solidFill>
                  <a:srgbClr val="FF0000"/>
                </a:solidFill>
              </a:rPr>
              <a:t>Infertility</a:t>
            </a:r>
            <a:r>
              <a:rPr lang="en-US" sz="2800" dirty="0" smtClean="0"/>
              <a:t>= Inability to produce a live birth</a:t>
            </a:r>
          </a:p>
          <a:p>
            <a:r>
              <a:rPr lang="en-US" sz="2800" dirty="0" smtClean="0">
                <a:solidFill>
                  <a:srgbClr val="FF0000"/>
                </a:solidFill>
              </a:rPr>
              <a:t>Parity</a:t>
            </a:r>
            <a:r>
              <a:rPr lang="en-US" sz="2800" dirty="0" smtClean="0"/>
              <a:t>= Number of children born alive to a woman</a:t>
            </a:r>
          </a:p>
          <a:p>
            <a:r>
              <a:rPr lang="en-US" sz="2800" dirty="0" smtClean="0">
                <a:solidFill>
                  <a:srgbClr val="FF0000"/>
                </a:solidFill>
              </a:rPr>
              <a:t>Gravidity</a:t>
            </a:r>
            <a:r>
              <a:rPr lang="en-US" sz="2800" dirty="0" smtClean="0"/>
              <a:t>= Number of pregnancies a woman has had whether or not they produce a live birth</a:t>
            </a:r>
          </a:p>
          <a:p>
            <a:pPr>
              <a:buNone/>
            </a:pPr>
            <a:endParaRPr lang="it-IT" dirty="0"/>
          </a:p>
        </p:txBody>
      </p:sp>
      <p:sp>
        <p:nvSpPr>
          <p:cNvPr id="4" name="Segnaposto numero diapositiva 3"/>
          <p:cNvSpPr>
            <a:spLocks noGrp="1"/>
          </p:cNvSpPr>
          <p:nvPr>
            <p:ph type="sldNum" sz="quarter" idx="12"/>
          </p:nvPr>
        </p:nvSpPr>
        <p:spPr/>
        <p:txBody>
          <a:bodyPr/>
          <a:lstStyle/>
          <a:p>
            <a:pPr>
              <a:defRPr/>
            </a:pPr>
            <a:fld id="{B845DD10-BAFA-4340-8C81-6DBF4DE21D9C}" type="slidenum">
              <a:rPr lang="it-IT" smtClean="0"/>
              <a:pPr>
                <a:defRPr/>
              </a:pPr>
              <a:t>4</a:t>
            </a:fld>
            <a:endParaRPr lang="it-IT"/>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err="1" smtClean="0"/>
              <a:t>Useful</a:t>
            </a:r>
            <a:r>
              <a:rPr lang="it-IT" dirty="0" smtClean="0"/>
              <a:t> </a:t>
            </a:r>
            <a:r>
              <a:rPr lang="it-IT" dirty="0" err="1" smtClean="0"/>
              <a:t>definitions</a:t>
            </a:r>
            <a:endParaRPr lang="it-IT" dirty="0"/>
          </a:p>
        </p:txBody>
      </p:sp>
      <p:sp>
        <p:nvSpPr>
          <p:cNvPr id="3" name="Segnaposto contenuto 2"/>
          <p:cNvSpPr>
            <a:spLocks noGrp="1"/>
          </p:cNvSpPr>
          <p:nvPr>
            <p:ph idx="1"/>
          </p:nvPr>
        </p:nvSpPr>
        <p:spPr/>
        <p:txBody>
          <a:bodyPr/>
          <a:lstStyle/>
          <a:p>
            <a:r>
              <a:rPr lang="en-US" sz="2800" dirty="0" smtClean="0">
                <a:solidFill>
                  <a:srgbClr val="C00000"/>
                </a:solidFill>
              </a:rPr>
              <a:t>Infecundity (sterility)</a:t>
            </a:r>
            <a:r>
              <a:rPr lang="en-US" sz="2800" dirty="0" smtClean="0"/>
              <a:t> = Inability of a woman to conceive a pregnancy</a:t>
            </a:r>
          </a:p>
          <a:p>
            <a:pPr lvl="1"/>
            <a:r>
              <a:rPr lang="en-US" sz="2400" dirty="0" smtClean="0">
                <a:solidFill>
                  <a:srgbClr val="C00000"/>
                </a:solidFill>
              </a:rPr>
              <a:t>Primary</a:t>
            </a:r>
            <a:r>
              <a:rPr lang="en-US" sz="2400" dirty="0" smtClean="0"/>
              <a:t> sterility = Never able to conceive a pregnancy</a:t>
            </a:r>
          </a:p>
          <a:p>
            <a:pPr lvl="1"/>
            <a:r>
              <a:rPr lang="en-US" sz="2400" dirty="0" smtClean="0">
                <a:solidFill>
                  <a:srgbClr val="C00000"/>
                </a:solidFill>
              </a:rPr>
              <a:t>Secondary</a:t>
            </a:r>
            <a:r>
              <a:rPr lang="en-US" sz="2400" dirty="0" smtClean="0"/>
              <a:t> sterility= Inability to conceive after one or more children have been born</a:t>
            </a:r>
          </a:p>
          <a:p>
            <a:endParaRPr lang="it-IT" sz="2800" dirty="0" smtClean="0"/>
          </a:p>
          <a:p>
            <a:r>
              <a:rPr lang="en-US" sz="2800" dirty="0" err="1" smtClean="0">
                <a:solidFill>
                  <a:srgbClr val="C00000"/>
                </a:solidFill>
              </a:rPr>
              <a:t>Fecundability</a:t>
            </a:r>
            <a:r>
              <a:rPr lang="en-US" sz="2800" dirty="0" smtClean="0"/>
              <a:t>= Probability that a woman will conceive during a menstrual cycle</a:t>
            </a:r>
          </a:p>
          <a:p>
            <a:pPr>
              <a:buNone/>
            </a:pPr>
            <a:endParaRPr lang="it-IT" dirty="0"/>
          </a:p>
        </p:txBody>
      </p:sp>
      <p:sp>
        <p:nvSpPr>
          <p:cNvPr id="4" name="Segnaposto numero diapositiva 3"/>
          <p:cNvSpPr>
            <a:spLocks noGrp="1"/>
          </p:cNvSpPr>
          <p:nvPr>
            <p:ph type="sldNum" sz="quarter" idx="12"/>
          </p:nvPr>
        </p:nvSpPr>
        <p:spPr/>
        <p:txBody>
          <a:bodyPr/>
          <a:lstStyle/>
          <a:p>
            <a:pPr>
              <a:defRPr/>
            </a:pPr>
            <a:fld id="{B845DD10-BAFA-4340-8C81-6DBF4DE21D9C}" type="slidenum">
              <a:rPr lang="it-IT" smtClean="0"/>
              <a:pPr>
                <a:defRPr/>
              </a:pPr>
              <a:t>5</a:t>
            </a:fld>
            <a:endParaRPr lang="it-IT"/>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21890" name="Rectangle 2"/>
          <p:cNvSpPr>
            <a:spLocks noGrp="1" noChangeArrowheads="1"/>
          </p:cNvSpPr>
          <p:nvPr>
            <p:ph type="title"/>
          </p:nvPr>
        </p:nvSpPr>
        <p:spPr>
          <a:xfrm>
            <a:off x="468313" y="2133600"/>
            <a:ext cx="8459787" cy="1495425"/>
          </a:xfrm>
        </p:spPr>
        <p:txBody>
          <a:bodyPr/>
          <a:lstStyle/>
          <a:p>
            <a:pPr eaLnBrk="1" hangingPunct="1">
              <a:defRPr/>
            </a:pPr>
            <a:r>
              <a:rPr lang="it-IT" sz="4200" b="1" dirty="0" smtClean="0">
                <a:solidFill>
                  <a:srgbClr val="990033"/>
                </a:solidFill>
                <a:effectLst>
                  <a:outerShdw blurRad="38100" dist="38100" dir="2700000" algn="tl">
                    <a:srgbClr val="C0C0C0"/>
                  </a:outerShdw>
                </a:effectLst>
              </a:rPr>
              <a:t>The </a:t>
            </a:r>
            <a:r>
              <a:rPr lang="it-IT" sz="4200" b="1" dirty="0" err="1" smtClean="0">
                <a:solidFill>
                  <a:srgbClr val="990033"/>
                </a:solidFill>
                <a:effectLst>
                  <a:outerShdw blurRad="38100" dist="38100" dir="2700000" algn="tl">
                    <a:srgbClr val="C0C0C0"/>
                  </a:outerShdw>
                </a:effectLst>
              </a:rPr>
              <a:t>Bongaarts</a:t>
            </a:r>
            <a:r>
              <a:rPr lang="it-IT" sz="4200" b="1" dirty="0" smtClean="0">
                <a:solidFill>
                  <a:srgbClr val="990033"/>
                </a:solidFill>
                <a:effectLst>
                  <a:outerShdw blurRad="38100" dist="38100" dir="2700000" algn="tl">
                    <a:srgbClr val="C0C0C0"/>
                  </a:outerShdw>
                </a:effectLst>
              </a:rPr>
              <a:t> </a:t>
            </a:r>
            <a:r>
              <a:rPr lang="it-IT" sz="4200" b="1" dirty="0" err="1" smtClean="0">
                <a:solidFill>
                  <a:srgbClr val="990033"/>
                </a:solidFill>
                <a:effectLst>
                  <a:outerShdw blurRad="38100" dist="38100" dir="2700000" algn="tl">
                    <a:srgbClr val="C0C0C0"/>
                  </a:outerShdw>
                </a:effectLst>
              </a:rPr>
              <a:t>model</a:t>
            </a:r>
            <a:endParaRPr lang="it-IT" sz="4800" b="1" dirty="0" smtClean="0">
              <a:effectLst>
                <a:outerShdw blurRad="38100" dist="38100" dir="2700000" algn="tl">
                  <a:srgbClr val="C0C0C0"/>
                </a:outerShdw>
              </a:effectLst>
            </a:endParaRPr>
          </a:p>
        </p:txBody>
      </p:sp>
      <p:sp>
        <p:nvSpPr>
          <p:cNvPr id="3075" name="Line 3"/>
          <p:cNvSpPr>
            <a:spLocks noChangeShapeType="1"/>
          </p:cNvSpPr>
          <p:nvPr/>
        </p:nvSpPr>
        <p:spPr bwMode="auto">
          <a:xfrm>
            <a:off x="323850" y="3716338"/>
            <a:ext cx="8610600" cy="0"/>
          </a:xfrm>
          <a:prstGeom prst="line">
            <a:avLst/>
          </a:prstGeom>
          <a:noFill/>
          <a:ln w="38100">
            <a:solidFill>
              <a:srgbClr val="808080">
                <a:alpha val="50195"/>
              </a:srgbClr>
            </a:solidFill>
            <a:miter lim="800000"/>
            <a:headEnd/>
            <a:tailEnd/>
          </a:ln>
        </p:spPr>
        <p:txBody>
          <a:bodyPr wrap="none"/>
          <a:lstStyle/>
          <a:p>
            <a:endParaRPr lang="it-IT"/>
          </a:p>
        </p:txBody>
      </p:sp>
      <p:sp>
        <p:nvSpPr>
          <p:cNvPr id="3077" name="Rectangle 6"/>
          <p:cNvSpPr>
            <a:spLocks noChangeArrowheads="1"/>
          </p:cNvSpPr>
          <p:nvPr/>
        </p:nvSpPr>
        <p:spPr bwMode="auto">
          <a:xfrm>
            <a:off x="4238625" y="3090863"/>
            <a:ext cx="9144000" cy="0"/>
          </a:xfrm>
          <a:prstGeom prst="rect">
            <a:avLst/>
          </a:prstGeom>
          <a:noFill/>
          <a:ln w="9525">
            <a:noFill/>
            <a:miter lim="800000"/>
            <a:headEnd/>
            <a:tailEnd/>
          </a:ln>
        </p:spPr>
        <p:txBody>
          <a:bodyPr>
            <a:spAutoFit/>
          </a:bodyPr>
          <a:lstStyle/>
          <a:p>
            <a:endParaRPr lang="it-IT"/>
          </a:p>
        </p:txBody>
      </p:sp>
      <p:pic>
        <p:nvPicPr>
          <p:cNvPr id="3081" name="Picture 20"/>
          <p:cNvPicPr>
            <a:picLocks noChangeAspect="1" noChangeArrowheads="1"/>
          </p:cNvPicPr>
          <p:nvPr/>
        </p:nvPicPr>
        <p:blipFill>
          <a:blip r:embed="rId3" cstate="print"/>
          <a:srcRect/>
          <a:stretch>
            <a:fillRect/>
          </a:stretch>
        </p:blipFill>
        <p:spPr bwMode="auto">
          <a:xfrm>
            <a:off x="250825" y="188913"/>
            <a:ext cx="1646238" cy="15652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a:xfrm>
            <a:off x="611560" y="1638300"/>
            <a:ext cx="7772400" cy="4114800"/>
          </a:xfrm>
        </p:spPr>
        <p:txBody>
          <a:bodyPr/>
          <a:lstStyle/>
          <a:p>
            <a:r>
              <a:rPr lang="en-US" dirty="0"/>
              <a:t>Human reproduction is a complex process and also a very slow process. </a:t>
            </a:r>
            <a:r>
              <a:rPr lang="en-US" dirty="0" smtClean="0"/>
              <a:t>It </a:t>
            </a:r>
            <a:r>
              <a:rPr lang="it-IT" dirty="0" err="1" smtClean="0"/>
              <a:t>has</a:t>
            </a:r>
            <a:r>
              <a:rPr lang="it-IT" dirty="0" smtClean="0"/>
              <a:t> </a:t>
            </a:r>
            <a:r>
              <a:rPr lang="it-IT" dirty="0" err="1"/>
              <a:t>several</a:t>
            </a:r>
            <a:r>
              <a:rPr lang="it-IT" dirty="0"/>
              <a:t> </a:t>
            </a:r>
            <a:r>
              <a:rPr lang="it-IT" dirty="0" err="1"/>
              <a:t>influencing</a:t>
            </a:r>
            <a:r>
              <a:rPr lang="it-IT" dirty="0"/>
              <a:t> </a:t>
            </a:r>
            <a:r>
              <a:rPr lang="it-IT" dirty="0" err="1" smtClean="0"/>
              <a:t>factors</a:t>
            </a:r>
            <a:r>
              <a:rPr lang="it-IT" dirty="0"/>
              <a:t>:</a:t>
            </a:r>
          </a:p>
          <a:p>
            <a:pPr lvl="1"/>
            <a:r>
              <a:rPr lang="it-IT" dirty="0" err="1"/>
              <a:t>Environmental</a:t>
            </a:r>
            <a:endParaRPr lang="it-IT" dirty="0"/>
          </a:p>
          <a:p>
            <a:pPr lvl="1"/>
            <a:r>
              <a:rPr lang="it-IT" dirty="0" err="1"/>
              <a:t>Behavioral</a:t>
            </a:r>
            <a:endParaRPr lang="it-IT" dirty="0"/>
          </a:p>
          <a:p>
            <a:pPr lvl="1"/>
            <a:r>
              <a:rPr lang="it-IT" dirty="0" err="1"/>
              <a:t>Physiological</a:t>
            </a:r>
            <a:endParaRPr lang="it-IT" dirty="0"/>
          </a:p>
          <a:p>
            <a:pPr lvl="1"/>
            <a:r>
              <a:rPr lang="it-IT" dirty="0" err="1"/>
              <a:t>Socio-economic</a:t>
            </a:r>
            <a:endParaRPr lang="it-IT" dirty="0"/>
          </a:p>
          <a:p>
            <a:r>
              <a:rPr lang="en-US" dirty="0"/>
              <a:t>For other animals of this planet: only biological factors.</a:t>
            </a:r>
            <a:endParaRPr lang="it-IT" dirty="0"/>
          </a:p>
        </p:txBody>
      </p:sp>
      <p:sp>
        <p:nvSpPr>
          <p:cNvPr id="4" name="Segnaposto numero diapositiva 3"/>
          <p:cNvSpPr>
            <a:spLocks noGrp="1"/>
          </p:cNvSpPr>
          <p:nvPr>
            <p:ph type="sldNum" sz="quarter" idx="12"/>
          </p:nvPr>
        </p:nvSpPr>
        <p:spPr/>
        <p:txBody>
          <a:bodyPr/>
          <a:lstStyle/>
          <a:p>
            <a:pPr>
              <a:defRPr/>
            </a:pPr>
            <a:fld id="{B845DD10-BAFA-4340-8C81-6DBF4DE21D9C}" type="slidenum">
              <a:rPr lang="it-IT" smtClean="0"/>
              <a:pPr>
                <a:defRPr/>
              </a:pPr>
              <a:t>7</a:t>
            </a:fld>
            <a:endParaRPr lang="it-IT"/>
          </a:p>
        </p:txBody>
      </p:sp>
    </p:spTree>
    <p:extLst>
      <p:ext uri="{BB962C8B-B14F-4D97-AF65-F5344CB8AC3E}">
        <p14:creationId xmlns:p14="http://schemas.microsoft.com/office/powerpoint/2010/main" val="337989497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err="1" smtClean="0"/>
              <a:t>Proximate</a:t>
            </a:r>
            <a:r>
              <a:rPr lang="it-IT" dirty="0" smtClean="0"/>
              <a:t> </a:t>
            </a:r>
            <a:r>
              <a:rPr lang="it-IT" dirty="0" err="1" smtClean="0"/>
              <a:t>determinants</a:t>
            </a:r>
            <a:endParaRPr lang="it-IT" dirty="0"/>
          </a:p>
        </p:txBody>
      </p:sp>
      <p:pic>
        <p:nvPicPr>
          <p:cNvPr id="6" name="Segnaposto contenuto 5"/>
          <p:cNvPicPr>
            <a:picLocks noGrp="1" noChangeAspect="1"/>
          </p:cNvPicPr>
          <p:nvPr>
            <p:ph idx="1"/>
          </p:nvPr>
        </p:nvPicPr>
        <p:blipFill>
          <a:blip r:embed="rId2"/>
          <a:stretch>
            <a:fillRect/>
          </a:stretch>
        </p:blipFill>
        <p:spPr>
          <a:xfrm>
            <a:off x="1115616" y="1700808"/>
            <a:ext cx="6748267" cy="1737130"/>
          </a:xfrm>
          <a:prstGeom prst="rect">
            <a:avLst/>
          </a:prstGeom>
        </p:spPr>
      </p:pic>
      <p:sp>
        <p:nvSpPr>
          <p:cNvPr id="4" name="Segnaposto numero diapositiva 3"/>
          <p:cNvSpPr>
            <a:spLocks noGrp="1"/>
          </p:cNvSpPr>
          <p:nvPr>
            <p:ph type="sldNum" sz="quarter" idx="12"/>
          </p:nvPr>
        </p:nvSpPr>
        <p:spPr/>
        <p:txBody>
          <a:bodyPr/>
          <a:lstStyle/>
          <a:p>
            <a:pPr>
              <a:defRPr/>
            </a:pPr>
            <a:fld id="{B845DD10-BAFA-4340-8C81-6DBF4DE21D9C}" type="slidenum">
              <a:rPr lang="it-IT" smtClean="0"/>
              <a:pPr>
                <a:defRPr/>
              </a:pPr>
              <a:t>8</a:t>
            </a:fld>
            <a:endParaRPr lang="it-IT"/>
          </a:p>
        </p:txBody>
      </p:sp>
      <p:sp>
        <p:nvSpPr>
          <p:cNvPr id="7" name="Rettangolo 6"/>
          <p:cNvSpPr/>
          <p:nvPr/>
        </p:nvSpPr>
        <p:spPr>
          <a:xfrm>
            <a:off x="971600" y="3470690"/>
            <a:ext cx="7611928" cy="1815882"/>
          </a:xfrm>
          <a:prstGeom prst="rect">
            <a:avLst/>
          </a:prstGeom>
        </p:spPr>
        <p:txBody>
          <a:bodyPr wrap="square">
            <a:spAutoFit/>
          </a:bodyPr>
          <a:lstStyle/>
          <a:p>
            <a:r>
              <a:rPr lang="en-US" dirty="0">
                <a:solidFill>
                  <a:srgbClr val="0000FF"/>
                </a:solidFill>
                <a:latin typeface="LMSans10-Regular"/>
              </a:rPr>
              <a:t>Proximate determinants </a:t>
            </a:r>
            <a:r>
              <a:rPr lang="en-US" dirty="0">
                <a:solidFill>
                  <a:srgbClr val="000000"/>
                </a:solidFill>
                <a:latin typeface="LMSans10-Regular"/>
              </a:rPr>
              <a:t>of fertility are the biological and behavioral factors</a:t>
            </a:r>
          </a:p>
          <a:p>
            <a:r>
              <a:rPr lang="en-US" dirty="0">
                <a:solidFill>
                  <a:srgbClr val="000000"/>
                </a:solidFill>
                <a:latin typeface="LMSans10-Regular"/>
              </a:rPr>
              <a:t>through which social, economic and environmental variables effect fertility</a:t>
            </a:r>
            <a:endParaRPr lang="it-IT" dirty="0"/>
          </a:p>
        </p:txBody>
      </p:sp>
      <p:cxnSp>
        <p:nvCxnSpPr>
          <p:cNvPr id="9" name="Connettore 2 8"/>
          <p:cNvCxnSpPr/>
          <p:nvPr/>
        </p:nvCxnSpPr>
        <p:spPr bwMode="auto">
          <a:xfrm flipV="1">
            <a:off x="3491880" y="2924944"/>
            <a:ext cx="576064" cy="512994"/>
          </a:xfrm>
          <a:prstGeom prst="straightConnector1">
            <a:avLst/>
          </a:prstGeom>
          <a:solidFill>
            <a:schemeClr val="accent1"/>
          </a:solidFill>
          <a:ln w="9525" cap="flat" cmpd="sng" algn="ctr">
            <a:solidFill>
              <a:schemeClr val="tx1"/>
            </a:solidFill>
            <a:prstDash val="solid"/>
            <a:miter lim="800000"/>
            <a:headEnd type="none" w="med" len="med"/>
            <a:tailEnd type="triangle"/>
          </a:ln>
          <a:effectLst/>
        </p:spPr>
      </p:cxnSp>
    </p:spTree>
    <p:extLst>
      <p:ext uri="{BB962C8B-B14F-4D97-AF65-F5344CB8AC3E}">
        <p14:creationId xmlns:p14="http://schemas.microsoft.com/office/powerpoint/2010/main" val="214114850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err="1" smtClean="0"/>
              <a:t>Fertility</a:t>
            </a:r>
            <a:r>
              <a:rPr lang="it-IT" dirty="0" smtClean="0"/>
              <a:t> </a:t>
            </a:r>
            <a:r>
              <a:rPr lang="it-IT" dirty="0" err="1" smtClean="0"/>
              <a:t>decomposition</a:t>
            </a:r>
            <a:endParaRPr lang="it-IT" dirty="0"/>
          </a:p>
        </p:txBody>
      </p:sp>
      <p:sp>
        <p:nvSpPr>
          <p:cNvPr id="3" name="Segnaposto contenuto 2"/>
          <p:cNvSpPr>
            <a:spLocks noGrp="1"/>
          </p:cNvSpPr>
          <p:nvPr>
            <p:ph idx="1"/>
          </p:nvPr>
        </p:nvSpPr>
        <p:spPr>
          <a:xfrm>
            <a:off x="500034" y="1714488"/>
            <a:ext cx="8415342" cy="4714908"/>
          </a:xfrm>
        </p:spPr>
        <p:txBody>
          <a:bodyPr/>
          <a:lstStyle/>
          <a:p>
            <a:r>
              <a:rPr lang="en-US" sz="2400" dirty="0" smtClean="0"/>
              <a:t>Double standardization to </a:t>
            </a:r>
            <a:r>
              <a:rPr lang="en-US" sz="2400" dirty="0" smtClean="0">
                <a:solidFill>
                  <a:srgbClr val="FF0000"/>
                </a:solidFill>
              </a:rPr>
              <a:t>isolate the impact of a single factor</a:t>
            </a:r>
            <a:r>
              <a:rPr lang="en-US" sz="2400" dirty="0" smtClean="0"/>
              <a:t>, more generally </a:t>
            </a:r>
            <a:r>
              <a:rPr lang="en-US" sz="2400" dirty="0" smtClean="0">
                <a:solidFill>
                  <a:srgbClr val="FF0000"/>
                </a:solidFill>
              </a:rPr>
              <a:t>decomposition technique </a:t>
            </a:r>
            <a:r>
              <a:rPr lang="en-US" sz="2400" dirty="0" smtClean="0"/>
              <a:t>attempt to evaluate the multiple influences on fertility </a:t>
            </a:r>
            <a:r>
              <a:rPr lang="it-IT" sz="2400" dirty="0" err="1" smtClean="0"/>
              <a:t>levels</a:t>
            </a:r>
            <a:r>
              <a:rPr lang="it-IT" sz="2400" dirty="0" smtClean="0"/>
              <a:t>. </a:t>
            </a:r>
            <a:r>
              <a:rPr lang="it-IT" sz="2400" dirty="0" err="1" smtClean="0"/>
              <a:t>For</a:t>
            </a:r>
            <a:r>
              <a:rPr lang="it-IT" sz="2400" dirty="0" smtClean="0"/>
              <a:t> </a:t>
            </a:r>
            <a:r>
              <a:rPr lang="it-IT" sz="2400" dirty="0" err="1" smtClean="0"/>
              <a:t>instance</a:t>
            </a:r>
            <a:r>
              <a:rPr lang="it-IT" sz="2400" dirty="0" smtClean="0"/>
              <a:t>:</a:t>
            </a:r>
          </a:p>
          <a:p>
            <a:endParaRPr lang="it-IT" sz="2400" dirty="0" smtClean="0"/>
          </a:p>
          <a:p>
            <a:pPr>
              <a:buNone/>
            </a:pPr>
            <a:endParaRPr lang="it-IT" sz="2400" dirty="0" smtClean="0"/>
          </a:p>
          <a:p>
            <a:pPr>
              <a:buNone/>
            </a:pPr>
            <a:endParaRPr lang="it-IT" sz="2400" dirty="0" smtClean="0"/>
          </a:p>
          <a:p>
            <a:pPr>
              <a:buNone/>
            </a:pPr>
            <a:r>
              <a:rPr lang="en-US" sz="2000" dirty="0" smtClean="0"/>
              <a:t>where B(T) = number of births in year T;</a:t>
            </a:r>
          </a:p>
          <a:p>
            <a:pPr>
              <a:buNone/>
            </a:pPr>
            <a:r>
              <a:rPr lang="en-US" sz="2000" dirty="0" smtClean="0"/>
              <a:t>W(T) = number of women aged 15 to 49 in year T;</a:t>
            </a:r>
          </a:p>
          <a:p>
            <a:pPr>
              <a:buNone/>
            </a:pPr>
            <a:r>
              <a:rPr lang="en-US" sz="2000" dirty="0" smtClean="0"/>
              <a:t>M(T) = number of married women aged 15 to 49 in year T;</a:t>
            </a:r>
          </a:p>
          <a:p>
            <a:pPr>
              <a:buNone/>
            </a:pPr>
            <a:r>
              <a:rPr lang="en-US" sz="2000" dirty="0" smtClean="0"/>
              <a:t>O(T) = number of mothers (women of parity one or more) aged 15 to 49 in year T.</a:t>
            </a:r>
          </a:p>
          <a:p>
            <a:pPr algn="r">
              <a:buNone/>
            </a:pPr>
            <a:r>
              <a:rPr lang="en-US" sz="1400" dirty="0" smtClean="0"/>
              <a:t>(</a:t>
            </a:r>
            <a:r>
              <a:rPr lang="en-US" sz="1400" dirty="0" err="1" smtClean="0"/>
              <a:t>Grabill</a:t>
            </a:r>
            <a:r>
              <a:rPr lang="en-US" sz="1400" dirty="0" smtClean="0"/>
              <a:t>, Kiser and </a:t>
            </a:r>
            <a:r>
              <a:rPr lang="en-US" sz="1400" dirty="0" err="1" smtClean="0"/>
              <a:t>Whelpton</a:t>
            </a:r>
            <a:r>
              <a:rPr lang="en-US" sz="1400" dirty="0" smtClean="0"/>
              <a:t> 1958)</a:t>
            </a:r>
            <a:endParaRPr lang="it-IT" sz="1400" dirty="0"/>
          </a:p>
        </p:txBody>
      </p:sp>
      <p:sp>
        <p:nvSpPr>
          <p:cNvPr id="4" name="Segnaposto numero diapositiva 3"/>
          <p:cNvSpPr>
            <a:spLocks noGrp="1"/>
          </p:cNvSpPr>
          <p:nvPr>
            <p:ph type="sldNum" sz="quarter" idx="12"/>
          </p:nvPr>
        </p:nvSpPr>
        <p:spPr/>
        <p:txBody>
          <a:bodyPr/>
          <a:lstStyle/>
          <a:p>
            <a:pPr>
              <a:defRPr/>
            </a:pPr>
            <a:fld id="{B845DD10-BAFA-4340-8C81-6DBF4DE21D9C}" type="slidenum">
              <a:rPr lang="it-IT" smtClean="0"/>
              <a:pPr>
                <a:defRPr/>
              </a:pPr>
              <a:t>9</a:t>
            </a:fld>
            <a:endParaRPr lang="it-IT"/>
          </a:p>
        </p:txBody>
      </p:sp>
      <p:pic>
        <p:nvPicPr>
          <p:cNvPr id="319491" name="Picture 3"/>
          <p:cNvPicPr>
            <a:picLocks noChangeAspect="1" noChangeArrowheads="1"/>
          </p:cNvPicPr>
          <p:nvPr/>
        </p:nvPicPr>
        <p:blipFill>
          <a:blip r:embed="rId2" cstate="print"/>
          <a:srcRect/>
          <a:stretch>
            <a:fillRect/>
          </a:stretch>
        </p:blipFill>
        <p:spPr bwMode="auto">
          <a:xfrm>
            <a:off x="2571736" y="3357561"/>
            <a:ext cx="4071966" cy="798807"/>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Le fonti 3">
  <a:themeElements>
    <a:clrScheme name="Le fonti 3 2">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fontScheme name="Le fonti 3">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800" b="0" i="0" u="none" strike="noStrike" cap="none" normalizeH="0" baseline="0" smtClean="0">
            <a:ln>
              <a:noFill/>
            </a:ln>
            <a:solidFill>
              <a:schemeClr val="tx1"/>
            </a:solidFill>
            <a:effectLst/>
            <a:latin typeface="Tahoma"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800" b="0" i="0" u="none" strike="noStrike" cap="none" normalizeH="0" baseline="0" smtClean="0">
            <a:ln>
              <a:noFill/>
            </a:ln>
            <a:solidFill>
              <a:schemeClr val="tx1"/>
            </a:solidFill>
            <a:effectLst/>
            <a:latin typeface="Tahoma" pitchFamily="34" charset="0"/>
          </a:defRPr>
        </a:defPPr>
      </a:lstStyle>
    </a:lnDef>
  </a:objectDefaults>
  <a:extraClrSchemeLst>
    <a:extraClrScheme>
      <a:clrScheme name="Le fonti 3 1">
        <a:dk1>
          <a:srgbClr val="969696"/>
        </a:dk1>
        <a:lt1>
          <a:srgbClr val="FFFFFF"/>
        </a:lt1>
        <a:dk2>
          <a:srgbClr val="000000"/>
        </a:dk2>
        <a:lt2>
          <a:srgbClr val="DDDDDD"/>
        </a:lt2>
        <a:accent1>
          <a:srgbClr val="00E4A8"/>
        </a:accent1>
        <a:accent2>
          <a:srgbClr val="3333CC"/>
        </a:accent2>
        <a:accent3>
          <a:srgbClr val="AAAAAA"/>
        </a:accent3>
        <a:accent4>
          <a:srgbClr val="DADADA"/>
        </a:accent4>
        <a:accent5>
          <a:srgbClr val="AAEFD1"/>
        </a:accent5>
        <a:accent6>
          <a:srgbClr val="2D2DB9"/>
        </a:accent6>
        <a:hlink>
          <a:srgbClr val="FF5050"/>
        </a:hlink>
        <a:folHlink>
          <a:srgbClr val="FFCF01"/>
        </a:folHlink>
      </a:clrScheme>
      <a:clrMap bg1="dk2" tx1="lt1" bg2="dk1" tx2="lt2" accent1="accent1" accent2="accent2" accent3="accent3" accent4="accent4" accent5="accent5" accent6="accent6" hlink="hlink" folHlink="folHlink"/>
    </a:extraClrScheme>
    <a:extraClrScheme>
      <a:clrScheme name="Le fonti 3 2">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clrMap bg1="lt1" tx1="dk1" bg2="lt2" tx2="dk2" accent1="accent1" accent2="accent2" accent3="accent3" accent4="accent4" accent5="accent5" accent6="accent6" hlink="hlink" folHlink="folHlink"/>
    </a:extraClrScheme>
    <a:extraClrScheme>
      <a:clrScheme name="Le fonti 3 3">
        <a:dk1>
          <a:srgbClr val="000000"/>
        </a:dk1>
        <a:lt1>
          <a:srgbClr val="FFFFFF"/>
        </a:lt1>
        <a:dk2>
          <a:srgbClr val="000000"/>
        </a:dk2>
        <a:lt2>
          <a:srgbClr val="5F5F5F"/>
        </a:lt2>
        <a:accent1>
          <a:srgbClr val="EAEAEA"/>
        </a:accent1>
        <a:accent2>
          <a:srgbClr val="808080"/>
        </a:accent2>
        <a:accent3>
          <a:srgbClr val="FFFFFF"/>
        </a:accent3>
        <a:accent4>
          <a:srgbClr val="000000"/>
        </a:accent4>
        <a:accent5>
          <a:srgbClr val="F3F3F3"/>
        </a:accent5>
        <a:accent6>
          <a:srgbClr val="737373"/>
        </a:accent6>
        <a:hlink>
          <a:srgbClr val="4D4D4D"/>
        </a:hlink>
        <a:folHlink>
          <a:srgbClr val="C0C0C0"/>
        </a:folHlink>
      </a:clrScheme>
      <a:clrMap bg1="lt1" tx1="dk1" bg2="lt2" tx2="dk2" accent1="accent1" accent2="accent2" accent3="accent3" accent4="accent4" accent5="accent5" accent6="accent6" hlink="hlink" folHlink="folHlink"/>
    </a:extraClrScheme>
    <a:extraClrScheme>
      <a:clrScheme name="Le fonti 3 4">
        <a:dk1>
          <a:srgbClr val="000094"/>
        </a:dk1>
        <a:lt1>
          <a:srgbClr val="FFFFFF"/>
        </a:lt1>
        <a:dk2>
          <a:srgbClr val="0000CC"/>
        </a:dk2>
        <a:lt2>
          <a:srgbClr val="FFFFCC"/>
        </a:lt2>
        <a:accent1>
          <a:srgbClr val="3193FF"/>
        </a:accent1>
        <a:accent2>
          <a:srgbClr val="9900FF"/>
        </a:accent2>
        <a:accent3>
          <a:srgbClr val="AAAAE2"/>
        </a:accent3>
        <a:accent4>
          <a:srgbClr val="DADADA"/>
        </a:accent4>
        <a:accent5>
          <a:srgbClr val="ADC8FF"/>
        </a:accent5>
        <a:accent6>
          <a:srgbClr val="8A00E7"/>
        </a:accent6>
        <a:hlink>
          <a:srgbClr val="FF3399"/>
        </a:hlink>
        <a:folHlink>
          <a:srgbClr val="FFCC00"/>
        </a:folHlink>
      </a:clrScheme>
      <a:clrMap bg1="dk2" tx1="lt1" bg2="dk1" tx2="lt2" accent1="accent1" accent2="accent2" accent3="accent3" accent4="accent4" accent5="accent5" accent6="accent6" hlink="hlink" folHlink="folHlink"/>
    </a:extraClrScheme>
    <a:extraClrScheme>
      <a:clrScheme name="Le fonti 3 5">
        <a:dk1>
          <a:srgbClr val="000000"/>
        </a:dk1>
        <a:lt1>
          <a:srgbClr val="FFFFFF"/>
        </a:lt1>
        <a:dk2>
          <a:srgbClr val="000066"/>
        </a:dk2>
        <a:lt2>
          <a:srgbClr val="333333"/>
        </a:lt2>
        <a:accent1>
          <a:srgbClr val="C4709A"/>
        </a:accent1>
        <a:accent2>
          <a:srgbClr val="4B4EB5"/>
        </a:accent2>
        <a:accent3>
          <a:srgbClr val="FFFFFF"/>
        </a:accent3>
        <a:accent4>
          <a:srgbClr val="000000"/>
        </a:accent4>
        <a:accent5>
          <a:srgbClr val="DEBBCA"/>
        </a:accent5>
        <a:accent6>
          <a:srgbClr val="4346A4"/>
        </a:accent6>
        <a:hlink>
          <a:srgbClr val="C481CF"/>
        </a:hlink>
        <a:folHlink>
          <a:srgbClr val="76B749"/>
        </a:folHlink>
      </a:clrScheme>
      <a:clrMap bg1="lt1" tx1="dk1" bg2="lt2" tx2="dk2" accent1="accent1" accent2="accent2" accent3="accent3" accent4="accent4" accent5="accent5" accent6="accent6" hlink="hlink" folHlink="folHlink"/>
    </a:extraClrScheme>
    <a:extraClrScheme>
      <a:clrScheme name="Le fonti 3 6">
        <a:dk1>
          <a:srgbClr val="000000"/>
        </a:dk1>
        <a:lt1>
          <a:srgbClr val="FFFFFF"/>
        </a:lt1>
        <a:dk2>
          <a:srgbClr val="6A4076"/>
        </a:dk2>
        <a:lt2>
          <a:srgbClr val="969696"/>
        </a:lt2>
        <a:accent1>
          <a:srgbClr val="DBA9C2"/>
        </a:accent1>
        <a:accent2>
          <a:srgbClr val="E1BF91"/>
        </a:accent2>
        <a:accent3>
          <a:srgbClr val="FFFFFF"/>
        </a:accent3>
        <a:accent4>
          <a:srgbClr val="000000"/>
        </a:accent4>
        <a:accent5>
          <a:srgbClr val="EAD1DD"/>
        </a:accent5>
        <a:accent6>
          <a:srgbClr val="CCAD83"/>
        </a:accent6>
        <a:hlink>
          <a:srgbClr val="B3CE82"/>
        </a:hlink>
        <a:folHlink>
          <a:srgbClr val="B8AD48"/>
        </a:folHlink>
      </a:clrScheme>
      <a:clrMap bg1="lt1" tx1="dk1" bg2="lt2" tx2="dk2" accent1="accent1" accent2="accent2" accent3="accent3" accent4="accent4" accent5="accent5" accent6="accent6" hlink="hlink" folHlink="folHlink"/>
    </a:extraClrScheme>
    <a:extraClrScheme>
      <a:clrScheme name="Le fonti 3 7">
        <a:dk1>
          <a:srgbClr val="000000"/>
        </a:dk1>
        <a:lt1>
          <a:srgbClr val="FFFFFF"/>
        </a:lt1>
        <a:dk2>
          <a:srgbClr val="515F7B"/>
        </a:dk2>
        <a:lt2>
          <a:srgbClr val="808080"/>
        </a:lt2>
        <a:accent1>
          <a:srgbClr val="9FCAD3"/>
        </a:accent1>
        <a:accent2>
          <a:srgbClr val="C0C0C0"/>
        </a:accent2>
        <a:accent3>
          <a:srgbClr val="FFFFFF"/>
        </a:accent3>
        <a:accent4>
          <a:srgbClr val="000000"/>
        </a:accent4>
        <a:accent5>
          <a:srgbClr val="CDE1E6"/>
        </a:accent5>
        <a:accent6>
          <a:srgbClr val="AEAEAE"/>
        </a:accent6>
        <a:hlink>
          <a:srgbClr val="91AFBF"/>
        </a:hlink>
        <a:folHlink>
          <a:srgbClr val="ECEAA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ema di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i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C:\Documents and Settings\1801867\Dati applicazioni\Microsoft\Modelli\Le fonti 3.pot</Template>
  <TotalTime>8551</TotalTime>
  <Words>1537</Words>
  <Application>Microsoft Office PowerPoint</Application>
  <PresentationFormat>Lucidi</PresentationFormat>
  <Paragraphs>266</Paragraphs>
  <Slides>32</Slides>
  <Notes>5</Notes>
  <HiddenSlides>0</HiddenSlides>
  <MMClips>0</MMClips>
  <ScaleCrop>false</ScaleCrop>
  <HeadingPairs>
    <vt:vector size="6" baseType="variant">
      <vt:variant>
        <vt:lpstr>Caratteri utilizzati</vt:lpstr>
      </vt:variant>
      <vt:variant>
        <vt:i4>6</vt:i4>
      </vt:variant>
      <vt:variant>
        <vt:lpstr>Tema</vt:lpstr>
      </vt:variant>
      <vt:variant>
        <vt:i4>1</vt:i4>
      </vt:variant>
      <vt:variant>
        <vt:lpstr>Titoli diapositive</vt:lpstr>
      </vt:variant>
      <vt:variant>
        <vt:i4>32</vt:i4>
      </vt:variant>
    </vt:vector>
  </HeadingPairs>
  <TitlesOfParts>
    <vt:vector size="39" baseType="lpstr">
      <vt:lpstr>Arial</vt:lpstr>
      <vt:lpstr>Helvetica</vt:lpstr>
      <vt:lpstr>LMSans10-Regular</vt:lpstr>
      <vt:lpstr>Tahoma</vt:lpstr>
      <vt:lpstr>Times New Roman</vt:lpstr>
      <vt:lpstr>Wingdings</vt:lpstr>
      <vt:lpstr>Le fonti 3</vt:lpstr>
      <vt:lpstr>Fertility decomposition: Bongaarts model</vt:lpstr>
      <vt:lpstr>Riferimenti</vt:lpstr>
      <vt:lpstr>Definitions</vt:lpstr>
      <vt:lpstr>Useful definitions</vt:lpstr>
      <vt:lpstr>Useful definitions</vt:lpstr>
      <vt:lpstr>The Bongaarts model</vt:lpstr>
      <vt:lpstr>Presentazione standard di PowerPoint</vt:lpstr>
      <vt:lpstr>Proximate determinants</vt:lpstr>
      <vt:lpstr>Fertility decomposition</vt:lpstr>
      <vt:lpstr>Fertility decomposition 2</vt:lpstr>
      <vt:lpstr>What is “natural fertility”?</vt:lpstr>
      <vt:lpstr>What is “natural fertility”? (2)</vt:lpstr>
      <vt:lpstr>Maximum fertility</vt:lpstr>
      <vt:lpstr>Presentazione standard di PowerPoint</vt:lpstr>
      <vt:lpstr>Presentazione standard di PowerPoint</vt:lpstr>
      <vt:lpstr>Presentazione standard di PowerPoint</vt:lpstr>
      <vt:lpstr>Bongaarts model</vt:lpstr>
      <vt:lpstr>Index Cm  Index of marriage </vt:lpstr>
      <vt:lpstr>Index Cm </vt:lpstr>
      <vt:lpstr>Index Cm </vt:lpstr>
      <vt:lpstr>Presentazione standard di PowerPoint</vt:lpstr>
      <vt:lpstr>Es. </vt:lpstr>
      <vt:lpstr>Posp partum infecundity</vt:lpstr>
      <vt:lpstr>Events determining reproductive life spans</vt:lpstr>
      <vt:lpstr>Prox det: Post partum infecundity</vt:lpstr>
      <vt:lpstr>Es.</vt:lpstr>
      <vt:lpstr>Prox det: contraception</vt:lpstr>
      <vt:lpstr>Presentazione standard di PowerPoint</vt:lpstr>
      <vt:lpstr>Presentazione standard di PowerPoint</vt:lpstr>
      <vt:lpstr>Presentazione standard di PowerPoint</vt:lpstr>
      <vt:lpstr>Prox det: abortion</vt:lpstr>
      <vt:lpstr>I fattori responsabili della riduzione della fecondità nei PVS (es del Mod. di Bongaarts)</vt:lpstr>
    </vt:vector>
  </TitlesOfParts>
  <Company>Dipartimento di Statistica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Esercitazioni demografiche</dc:title>
  <dc:creator>1801867</dc:creator>
  <cp:lastModifiedBy>Tanturri Maria Letizia</cp:lastModifiedBy>
  <cp:revision>1055</cp:revision>
  <cp:lastPrinted>1601-01-01T00:00:00Z</cp:lastPrinted>
  <dcterms:created xsi:type="dcterms:W3CDTF">2003-05-06T12:12:46Z</dcterms:created>
  <dcterms:modified xsi:type="dcterms:W3CDTF">2021-12-13T15:28:05Z</dcterms:modified>
</cp:coreProperties>
</file>