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1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B1EB3-4106-40A1-8D5B-C79B83AA250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1BFFD-9026-4A3E-BA89-E7343DF20D99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892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d07c4a0492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2d07c4a0492_0_146:notes"/>
          <p:cNvSpPr txBox="1">
            <a:spLocks noGrp="1"/>
          </p:cNvSpPr>
          <p:nvPr>
            <p:ph type="body" idx="1"/>
          </p:nvPr>
        </p:nvSpPr>
        <p:spPr>
          <a:xfrm>
            <a:off x="929640" y="3373755"/>
            <a:ext cx="7437000" cy="27603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g2d07c4a0492_0_146:notes"/>
          <p:cNvSpPr txBox="1">
            <a:spLocks noGrp="1"/>
          </p:cNvSpPr>
          <p:nvPr>
            <p:ph type="sldNum" idx="12"/>
          </p:nvPr>
        </p:nvSpPr>
        <p:spPr>
          <a:xfrm>
            <a:off x="5265809" y="6658664"/>
            <a:ext cx="4028400" cy="3516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365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B0E26-FB4D-D275-1EAD-DB89882D4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EB9B6D-8AA2-3FCE-194F-5CE46474A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560F7-BFFD-8009-D6AA-504E2947D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D018B-A53F-4D32-049C-63BF37218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E3FBF-A77B-16ED-7172-8A80F51A6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02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92FB3-90CE-1FAD-1F59-E65FB57A1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E42E1-9D46-AF1E-11A3-50CC31F42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D9BFE-925E-8607-C85A-A6FEABFDB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A02F8-E8C9-D295-11CA-583B333A6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30356-78C7-B672-9E38-89FFE0507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567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4B500-05EE-483A-C848-AEF8892671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4BE502-6244-A5E7-D7B8-DBF4D5EDA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69534-E596-107E-A2DE-F0387F573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3F4AC-31E6-D2A1-31F1-C0B9663B9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F4217-9682-708C-33C6-44B875B7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451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rmale">
  <p:cSld name="Norma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"/>
          <p:cNvSpPr/>
          <p:nvPr/>
        </p:nvSpPr>
        <p:spPr>
          <a:xfrm>
            <a:off x="0" y="0"/>
            <a:ext cx="12192000" cy="901700"/>
          </a:xfrm>
          <a:prstGeom prst="rect">
            <a:avLst/>
          </a:prstGeom>
          <a:solidFill>
            <a:srgbClr val="B207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9044249" y="593339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1597519" y="6488158"/>
            <a:ext cx="58613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48815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body" idx="1"/>
          </p:nvPr>
        </p:nvSpPr>
        <p:spPr>
          <a:xfrm>
            <a:off x="126999" y="95250"/>
            <a:ext cx="9994901" cy="695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body" idx="2"/>
          </p:nvPr>
        </p:nvSpPr>
        <p:spPr>
          <a:xfrm>
            <a:off x="838200" y="1171575"/>
            <a:ext cx="10515600" cy="4938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9" name="Google Shape;29;p10"/>
          <p:cNvCxnSpPr/>
          <p:nvPr/>
        </p:nvCxnSpPr>
        <p:spPr>
          <a:xfrm>
            <a:off x="838200" y="6488158"/>
            <a:ext cx="10515600" cy="0"/>
          </a:xfrm>
          <a:prstGeom prst="straightConnector1">
            <a:avLst/>
          </a:prstGeom>
          <a:noFill/>
          <a:ln w="9525" cap="flat" cmpd="sng">
            <a:solidFill>
              <a:srgbClr val="B2071C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0" name="Google Shape;30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3148" y="6533688"/>
            <a:ext cx="618000" cy="28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386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64148-82E5-6051-90EE-8B1EB67FF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98A5A-33BA-151A-9FCE-C19CA4FAE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A439C-6213-6A7E-7D7B-C90B38892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B54C8-894A-FB60-1412-3C9BB4C37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2F5C4-63E9-5C2B-1A39-9FC604C20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09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AA07A-DFC0-B044-490E-FFD868658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764A2-DDC3-B980-E18C-5B7945013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5B52F-1856-60F1-997D-16309E911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F7693-3F92-4ECE-632D-B949A9B49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644C0-1711-3D4D-2672-EF5D1E15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59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0D52C-8FEE-5256-8436-E6CBD42CF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1FE73-4A0A-4ECF-9381-C227979FA1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331CF-7433-D5AA-377C-936938C65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9E69F-1CDE-221D-5AD1-DD6886C95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18E84-825A-38C1-1085-BB4251802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A75E8-4762-32BE-51CA-80DBCAAD3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54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263F2-118E-1BBD-2C92-83D2A17FE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FF1716-57A8-10B4-1C18-B41403E13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9BC823-F8D1-362F-5FFE-CA1659AEB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5C5D99-44A4-FE8F-8791-9AAA52AFCF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08319E-3A77-11AA-A33D-817A7830F0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4C9962-344F-20D6-34F8-60EBA4759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F3A871-7DA7-F11A-81BE-9DCC94B42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A55EC-75CC-1125-FCFC-D425F6A92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12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FD6A-1E50-30C2-4301-49A87E774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093E3D-7691-13E2-39E1-6EA805645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069C66-8099-C57F-3491-5DA874847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C9C5B8-66F7-0B47-3931-C1E5CDA85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35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726E0B-A58B-24FB-8EA9-712003BC6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A8EC6F-B8E1-3BF8-5971-8034924FB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AD34A-84A9-07B4-6276-80BA3AA8C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24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D538D-A7A6-1BA5-DAA8-9FDCEFBFF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09B70-6C39-27C1-DEE5-2F17CB50E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08F47-108D-F552-FDC8-D141198EB9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1E34CC-3558-B328-8492-2CDB48AE7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A4E72-6636-BEB9-74C9-E650FAB70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26D64-5250-0A3D-13B0-9B0F623DC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3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81229-8E2D-F5C0-54E8-72B8DC17E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C4EA9-416E-CCF6-FD18-5283ACA59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AC3938-31DB-190B-76EA-FD1D013A2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0E2BC-0239-B24D-71D2-C72FBB1FD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34E35-5F1D-E1BA-A5CE-93D6A325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C36F48-6D04-D275-5332-45B54B5AC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9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EAD781-59FF-211D-D2D1-AAD2C36B1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A5FEA-3EC5-4AF8-6B7A-D11FA81F1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90344-FF57-BB94-FDD1-EB4B44B907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A1D811-2799-4C5E-BF76-2D3712E94D59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59CCD-C560-952F-0518-8ED70CD58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5B487-63F7-811B-D6EB-7FCFDEF7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F82FC7-403C-4C3B-8829-3578E442601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24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176313-7A45-F3AF-A4AE-37A7E3F69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345" y="0"/>
            <a:ext cx="12228345" cy="683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2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FE26008-E9D5-4ACB-67FC-C3BBA19663E9}"/>
              </a:ext>
            </a:extLst>
          </p:cNvPr>
          <p:cNvSpPr txBox="1">
            <a:spLocks/>
          </p:cNvSpPr>
          <p:nvPr/>
        </p:nvSpPr>
        <p:spPr>
          <a:xfrm>
            <a:off x="484910" y="624841"/>
            <a:ext cx="11333018" cy="555428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457200" lvl="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lvl="1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lvl="2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anose="020B0604020202020204" pitchFamily="34" charset="0"/>
              <a:buNone/>
            </a:pP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violenza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genere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non è solo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questione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private ma è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violazione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dei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diritti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umani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può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avvenire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ovunque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in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famiglia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nelle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relazioni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all’università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tra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amici.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Riconoscerla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parlarne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cercare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aiuto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può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salvare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vite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Font typeface="Arial" panose="020B0604020202020204" pitchFamily="34" charset="0"/>
              <a:buNone/>
            </a:pPr>
            <a:endParaRPr lang="en-GB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Font typeface="Arial" panose="020B0604020202020204" pitchFamily="34" charset="0"/>
              <a:buNone/>
            </a:pP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sei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pericolo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sei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vittima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violenza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non </a:t>
            </a:r>
            <a:r>
              <a:rPr lang="en-GB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sei</a:t>
            </a: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sola/o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Font typeface="Arial" panose="020B0604020202020204" pitchFamily="34" charset="0"/>
              <a:buNone/>
            </a:pPr>
            <a:r>
              <a:rPr lang="en-GB" sz="24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CONTATTI UTILI:</a:t>
            </a:r>
          </a:p>
          <a:p>
            <a:pPr marL="114300" indent="0">
              <a:buFont typeface="Arial" panose="020B0604020202020204" pitchFamily="34" charset="0"/>
              <a:buNone/>
            </a:pPr>
            <a:endParaRPr lang="en-GB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1522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Numero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verde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nazionale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gratutito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attivo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24/7, per le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vittime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violenza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e stalking (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vedere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anche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www.1522.eu)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112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Numero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unico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emergenza</a:t>
            </a:r>
            <a:endParaRPr lang="en-GB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en-GB" sz="2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www.unipd.it/unire 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Sportello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ascolto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UNIPD per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contrasto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discriminazioni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violenza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604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105</Words>
  <Application>Microsoft Office PowerPoint</Application>
  <PresentationFormat>Widescreen</PresentationFormat>
  <Paragraphs>9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Erica Tavazzi</dc:creator>
  <cp:lastModifiedBy>Andrea Pietracaprina</cp:lastModifiedBy>
  <cp:revision>7</cp:revision>
  <dcterms:created xsi:type="dcterms:W3CDTF">2025-11-10T17:50:32Z</dcterms:created>
  <dcterms:modified xsi:type="dcterms:W3CDTF">2025-11-11T08:35:35Z</dcterms:modified>
</cp:coreProperties>
</file>