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72" r:id="rId6"/>
    <p:sldId id="273" r:id="rId7"/>
    <p:sldId id="261" r:id="rId8"/>
    <p:sldId id="275" r:id="rId9"/>
    <p:sldId id="268" r:id="rId10"/>
    <p:sldId id="274" r:id="rId11"/>
    <p:sldId id="260" r:id="rId12"/>
    <p:sldId id="271" r:id="rId13"/>
    <p:sldId id="277" r:id="rId14"/>
    <p:sldId id="279" r:id="rId15"/>
    <p:sldId id="265" r:id="rId16"/>
    <p:sldId id="280" r:id="rId17"/>
    <p:sldId id="281" r:id="rId18"/>
    <p:sldId id="283" r:id="rId1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88B99-368F-48AF-8FD1-B927562631B6}" v="846" dt="2022-11-07T08:59:27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>
      <p:cViewPr>
        <p:scale>
          <a:sx n="75" d="100"/>
          <a:sy n="75" d="100"/>
        </p:scale>
        <p:origin x="200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gnazzo Marco" userId="5ad736b4-5492-43c0-aec0-3104ecd89d8c" providerId="ADAL" clId="{72788B99-368F-48AF-8FD1-B927562631B6}"/>
    <pc:docChg chg="undo redo custSel addSld delSld modSld sldOrd">
      <pc:chgData name="Cagnazzo Marco" userId="5ad736b4-5492-43c0-aec0-3104ecd89d8c" providerId="ADAL" clId="{72788B99-368F-48AF-8FD1-B927562631B6}" dt="2022-11-07T09:29:51.272" v="3765" actId="14100"/>
      <pc:docMkLst>
        <pc:docMk/>
      </pc:docMkLst>
      <pc:sldChg chg="modSp mod">
        <pc:chgData name="Cagnazzo Marco" userId="5ad736b4-5492-43c0-aec0-3104ecd89d8c" providerId="ADAL" clId="{72788B99-368F-48AF-8FD1-B927562631B6}" dt="2022-11-04T11:07:46.866" v="2381" actId="20577"/>
        <pc:sldMkLst>
          <pc:docMk/>
          <pc:sldMk cId="4016821291" sldId="257"/>
        </pc:sldMkLst>
        <pc:spChg chg="mod">
          <ac:chgData name="Cagnazzo Marco" userId="5ad736b4-5492-43c0-aec0-3104ecd89d8c" providerId="ADAL" clId="{72788B99-368F-48AF-8FD1-B927562631B6}" dt="2022-11-04T11:07:46.866" v="2381" actId="20577"/>
          <ac:spMkLst>
            <pc:docMk/>
            <pc:sldMk cId="4016821291" sldId="257"/>
            <ac:spMk id="5122" creationId="{00000000-0000-0000-0000-000000000000}"/>
          </ac:spMkLst>
        </pc:spChg>
      </pc:sldChg>
      <pc:sldChg chg="del">
        <pc:chgData name="Cagnazzo Marco" userId="5ad736b4-5492-43c0-aec0-3104ecd89d8c" providerId="ADAL" clId="{72788B99-368F-48AF-8FD1-B927562631B6}" dt="2022-10-20T14:51:10.652" v="1148" actId="47"/>
        <pc:sldMkLst>
          <pc:docMk/>
          <pc:sldMk cId="2911868539" sldId="259"/>
        </pc:sldMkLst>
      </pc:sldChg>
      <pc:sldChg chg="addSp delSp modSp mod modAnim">
        <pc:chgData name="Cagnazzo Marco" userId="5ad736b4-5492-43c0-aec0-3104ecd89d8c" providerId="ADAL" clId="{72788B99-368F-48AF-8FD1-B927562631B6}" dt="2022-11-07T09:19:09.422" v="3734" actId="20577"/>
        <pc:sldMkLst>
          <pc:docMk/>
          <pc:sldMk cId="1924528737" sldId="260"/>
        </pc:sldMkLst>
        <pc:spChg chg="mod">
          <ac:chgData name="Cagnazzo Marco" userId="5ad736b4-5492-43c0-aec0-3104ecd89d8c" providerId="ADAL" clId="{72788B99-368F-48AF-8FD1-B927562631B6}" dt="2022-11-07T09:19:09.422" v="3734" actId="20577"/>
          <ac:spMkLst>
            <pc:docMk/>
            <pc:sldMk cId="1924528737" sldId="260"/>
            <ac:spMk id="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4T11:19:44.961" v="2416" actId="20577"/>
          <ac:spMkLst>
            <pc:docMk/>
            <pc:sldMk cId="1924528737" sldId="260"/>
            <ac:spMk id="11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4T13:23:29.113" v="2691" actId="1076"/>
          <ac:spMkLst>
            <pc:docMk/>
            <pc:sldMk cId="1924528737" sldId="260"/>
            <ac:spMk id="12" creationId="{FCB11EBA-621C-69FA-8DB7-F1B8952CC835}"/>
          </ac:spMkLst>
        </pc:spChg>
        <pc:spChg chg="mod">
          <ac:chgData name="Cagnazzo Marco" userId="5ad736b4-5492-43c0-aec0-3104ecd89d8c" providerId="ADAL" clId="{72788B99-368F-48AF-8FD1-B927562631B6}" dt="2022-10-20T14:53:42.724" v="1176" actId="20577"/>
          <ac:spMkLst>
            <pc:docMk/>
            <pc:sldMk cId="1924528737" sldId="260"/>
            <ac:spMk id="13" creationId="{00000000-0000-0000-0000-000000000000}"/>
          </ac:spMkLst>
        </pc:spChg>
        <pc:spChg chg="add">
          <ac:chgData name="Cagnazzo Marco" userId="5ad736b4-5492-43c0-aec0-3104ecd89d8c" providerId="ADAL" clId="{72788B99-368F-48AF-8FD1-B927562631B6}" dt="2022-11-04T13:23:36.622" v="2692" actId="11529"/>
          <ac:spMkLst>
            <pc:docMk/>
            <pc:sldMk cId="1924528737" sldId="260"/>
            <ac:spMk id="15" creationId="{3331C0AC-C12E-1401-0B88-2C270D584158}"/>
          </ac:spMkLst>
        </pc:spChg>
        <pc:picChg chg="del">
          <ac:chgData name="Cagnazzo Marco" userId="5ad736b4-5492-43c0-aec0-3104ecd89d8c" providerId="ADAL" clId="{72788B99-368F-48AF-8FD1-B927562631B6}" dt="2022-10-21T09:02:52.572" v="1259" actId="478"/>
          <ac:picMkLst>
            <pc:docMk/>
            <pc:sldMk cId="1924528737" sldId="260"/>
            <ac:picMk id="12" creationId="{00000000-0000-0000-0000-000000000000}"/>
          </ac:picMkLst>
        </pc:picChg>
        <pc:picChg chg="add mod">
          <ac:chgData name="Cagnazzo Marco" userId="5ad736b4-5492-43c0-aec0-3104ecd89d8c" providerId="ADAL" clId="{72788B99-368F-48AF-8FD1-B927562631B6}" dt="2022-10-21T09:03:22.278" v="1262" actId="14100"/>
          <ac:picMkLst>
            <pc:docMk/>
            <pc:sldMk cId="1924528737" sldId="260"/>
            <ac:picMk id="14" creationId="{443F1B00-41A1-513C-A42C-A93F39F10FF3}"/>
          </ac:picMkLst>
        </pc:picChg>
      </pc:sldChg>
      <pc:sldChg chg="addSp modSp mod">
        <pc:chgData name="Cagnazzo Marco" userId="5ad736b4-5492-43c0-aec0-3104ecd89d8c" providerId="ADAL" clId="{72788B99-368F-48AF-8FD1-B927562631B6}" dt="2022-11-07T08:36:36.353" v="2742" actId="11"/>
        <pc:sldMkLst>
          <pc:docMk/>
          <pc:sldMk cId="1167188376" sldId="261"/>
        </pc:sldMkLst>
        <pc:spChg chg="mod">
          <ac:chgData name="Cagnazzo Marco" userId="5ad736b4-5492-43c0-aec0-3104ecd89d8c" providerId="ADAL" clId="{72788B99-368F-48AF-8FD1-B927562631B6}" dt="2022-11-07T08:36:36.353" v="2742" actId="11"/>
          <ac:spMkLst>
            <pc:docMk/>
            <pc:sldMk cId="1167188376" sldId="261"/>
            <ac:spMk id="11" creationId="{00000000-0000-0000-0000-000000000000}"/>
          </ac:spMkLst>
        </pc:spChg>
        <pc:picChg chg="add mod">
          <ac:chgData name="Cagnazzo Marco" userId="5ad736b4-5492-43c0-aec0-3104ecd89d8c" providerId="ADAL" clId="{72788B99-368F-48AF-8FD1-B927562631B6}" dt="2022-10-20T14:23:38.366" v="677" actId="14100"/>
          <ac:picMkLst>
            <pc:docMk/>
            <pc:sldMk cId="1167188376" sldId="261"/>
            <ac:picMk id="13" creationId="{61F88619-4187-EBC3-FF3A-D2A58DC0EC31}"/>
          </ac:picMkLst>
        </pc:picChg>
      </pc:sldChg>
      <pc:sldChg chg="modSp del mod">
        <pc:chgData name="Cagnazzo Marco" userId="5ad736b4-5492-43c0-aec0-3104ecd89d8c" providerId="ADAL" clId="{72788B99-368F-48AF-8FD1-B927562631B6}" dt="2022-10-21T09:21:00.924" v="1382" actId="47"/>
        <pc:sldMkLst>
          <pc:docMk/>
          <pc:sldMk cId="206147300" sldId="264"/>
        </pc:sldMkLst>
        <pc:spChg chg="mod">
          <ac:chgData name="Cagnazzo Marco" userId="5ad736b4-5492-43c0-aec0-3104ecd89d8c" providerId="ADAL" clId="{72788B99-368F-48AF-8FD1-B927562631B6}" dt="2022-10-21T09:07:29.148" v="1370"/>
          <ac:spMkLst>
            <pc:docMk/>
            <pc:sldMk cId="206147300" sldId="264"/>
            <ac:spMk id="13" creationId="{00000000-0000-0000-0000-000000000000}"/>
          </ac:spMkLst>
        </pc:spChg>
      </pc:sldChg>
      <pc:sldChg chg="addSp delSp modSp mod">
        <pc:chgData name="Cagnazzo Marco" userId="5ad736b4-5492-43c0-aec0-3104ecd89d8c" providerId="ADAL" clId="{72788B99-368F-48AF-8FD1-B927562631B6}" dt="2022-11-07T09:19:25.684" v="3737" actId="20577"/>
        <pc:sldMkLst>
          <pc:docMk/>
          <pc:sldMk cId="913511780" sldId="265"/>
        </pc:sldMkLst>
        <pc:spChg chg="mod">
          <ac:chgData name="Cagnazzo Marco" userId="5ad736b4-5492-43c0-aec0-3104ecd89d8c" providerId="ADAL" clId="{72788B99-368F-48AF-8FD1-B927562631B6}" dt="2022-11-07T09:19:25.684" v="3737" actId="20577"/>
          <ac:spMkLst>
            <pc:docMk/>
            <pc:sldMk cId="913511780" sldId="265"/>
            <ac:spMk id="3" creationId="{00000000-0000-0000-0000-000000000000}"/>
          </ac:spMkLst>
        </pc:spChg>
        <pc:spChg chg="del">
          <ac:chgData name="Cagnazzo Marco" userId="5ad736b4-5492-43c0-aec0-3104ecd89d8c" providerId="ADAL" clId="{72788B99-368F-48AF-8FD1-B927562631B6}" dt="2022-10-21T09:38:15.356" v="2006" actId="478"/>
          <ac:spMkLst>
            <pc:docMk/>
            <pc:sldMk cId="913511780" sldId="265"/>
            <ac:spMk id="1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0-21T09:39:12.513" v="2064" actId="20577"/>
          <ac:spMkLst>
            <pc:docMk/>
            <pc:sldMk cId="913511780" sldId="265"/>
            <ac:spMk id="14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0-21T09:41:05.055" v="2069" actId="14100"/>
          <ac:spMkLst>
            <pc:docMk/>
            <pc:sldMk cId="913511780" sldId="265"/>
            <ac:spMk id="17" creationId="{A6649E26-42C6-1C84-B83E-B8C3281F0CEE}"/>
          </ac:spMkLst>
        </pc:spChg>
        <pc:picChg chg="add mod">
          <ac:chgData name="Cagnazzo Marco" userId="5ad736b4-5492-43c0-aec0-3104ecd89d8c" providerId="ADAL" clId="{72788B99-368F-48AF-8FD1-B927562631B6}" dt="2022-10-21T09:36:56.010" v="2005" actId="1076"/>
          <ac:picMkLst>
            <pc:docMk/>
            <pc:sldMk cId="913511780" sldId="265"/>
            <ac:picMk id="12" creationId="{C430E585-9411-6B7F-6516-6F66CB44EF9D}"/>
          </ac:picMkLst>
        </pc:picChg>
        <pc:picChg chg="add mod">
          <ac:chgData name="Cagnazzo Marco" userId="5ad736b4-5492-43c0-aec0-3104ecd89d8c" providerId="ADAL" clId="{72788B99-368F-48AF-8FD1-B927562631B6}" dt="2022-10-21T09:40:37.425" v="2066" actId="1076"/>
          <ac:picMkLst>
            <pc:docMk/>
            <pc:sldMk cId="913511780" sldId="265"/>
            <ac:picMk id="16" creationId="{C5417169-2E27-13BA-6D7E-889BA4FC63CD}"/>
          </ac:picMkLst>
        </pc:picChg>
      </pc:sldChg>
      <pc:sldChg chg="del">
        <pc:chgData name="Cagnazzo Marco" userId="5ad736b4-5492-43c0-aec0-3104ecd89d8c" providerId="ADAL" clId="{72788B99-368F-48AF-8FD1-B927562631B6}" dt="2022-10-21T09:45:18.131" v="2165" actId="47"/>
        <pc:sldMkLst>
          <pc:docMk/>
          <pc:sldMk cId="1497539007" sldId="267"/>
        </pc:sldMkLst>
      </pc:sldChg>
      <pc:sldChg chg="addSp delSp modSp mod ord">
        <pc:chgData name="Cagnazzo Marco" userId="5ad736b4-5492-43c0-aec0-3104ecd89d8c" providerId="ADAL" clId="{72788B99-368F-48AF-8FD1-B927562631B6}" dt="2022-11-07T09:25:08.887" v="3751"/>
        <pc:sldMkLst>
          <pc:docMk/>
          <pc:sldMk cId="2527325146" sldId="268"/>
        </pc:sldMkLst>
        <pc:spChg chg="mod">
          <ac:chgData name="Cagnazzo Marco" userId="5ad736b4-5492-43c0-aec0-3104ecd89d8c" providerId="ADAL" clId="{72788B99-368F-48AF-8FD1-B927562631B6}" dt="2022-10-20T14:49:38.457" v="1104" actId="14100"/>
          <ac:spMkLst>
            <pc:docMk/>
            <pc:sldMk cId="2527325146" sldId="268"/>
            <ac:spMk id="2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7T08:45:45.972" v="2910" actId="1038"/>
          <ac:spMkLst>
            <pc:docMk/>
            <pc:sldMk cId="2527325146" sldId="268"/>
            <ac:spMk id="3" creationId="{A6705359-DA52-1E55-955A-14FE391A1C11}"/>
          </ac:spMkLst>
        </pc:spChg>
        <pc:spChg chg="mod">
          <ac:chgData name="Cagnazzo Marco" userId="5ad736b4-5492-43c0-aec0-3104ecd89d8c" providerId="ADAL" clId="{72788B99-368F-48AF-8FD1-B927562631B6}" dt="2022-11-07T09:24:26.083" v="3749" actId="14100"/>
          <ac:spMkLst>
            <pc:docMk/>
            <pc:sldMk cId="2527325146" sldId="268"/>
            <ac:spMk id="6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7T08:45:47.503" v="2914" actId="14100"/>
          <ac:spMkLst>
            <pc:docMk/>
            <pc:sldMk cId="2527325146" sldId="268"/>
            <ac:spMk id="7" creationId="{F778BFAC-81EC-F3B0-4DF4-2273692D9688}"/>
          </ac:spMkLst>
        </pc:spChg>
        <pc:spChg chg="mod">
          <ac:chgData name="Cagnazzo Marco" userId="5ad736b4-5492-43c0-aec0-3104ecd89d8c" providerId="ADAL" clId="{72788B99-368F-48AF-8FD1-B927562631B6}" dt="2022-11-07T08:45:49.727" v="2916" actId="1076"/>
          <ac:spMkLst>
            <pc:docMk/>
            <pc:sldMk cId="2527325146" sldId="268"/>
            <ac:spMk id="8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45:49.727" v="2916" actId="1076"/>
          <ac:spMkLst>
            <pc:docMk/>
            <pc:sldMk cId="2527325146" sldId="268"/>
            <ac:spMk id="10" creationId="{00000000-0000-0000-0000-000000000000}"/>
          </ac:spMkLst>
        </pc:spChg>
        <pc:spChg chg="del">
          <ac:chgData name="Cagnazzo Marco" userId="5ad736b4-5492-43c0-aec0-3104ecd89d8c" providerId="ADAL" clId="{72788B99-368F-48AF-8FD1-B927562631B6}" dt="2022-10-20T14:50:49.522" v="1145" actId="478"/>
          <ac:spMkLst>
            <pc:docMk/>
            <pc:sldMk cId="2527325146" sldId="268"/>
            <ac:spMk id="12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7T08:45:52.372" v="2917"/>
          <ac:spMkLst>
            <pc:docMk/>
            <pc:sldMk cId="2527325146" sldId="268"/>
            <ac:spMk id="12" creationId="{38357B97-5226-5B67-53E1-7E5AF2AD5655}"/>
          </ac:spMkLst>
        </pc:spChg>
        <pc:spChg chg="del">
          <ac:chgData name="Cagnazzo Marco" userId="5ad736b4-5492-43c0-aec0-3104ecd89d8c" providerId="ADAL" clId="{72788B99-368F-48AF-8FD1-B927562631B6}" dt="2022-10-20T14:50:50.587" v="1146" actId="478"/>
          <ac:spMkLst>
            <pc:docMk/>
            <pc:sldMk cId="2527325146" sldId="268"/>
            <ac:spMk id="14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7T08:46:45.774" v="3043" actId="1076"/>
          <ac:spMkLst>
            <pc:docMk/>
            <pc:sldMk cId="2527325146" sldId="268"/>
            <ac:spMk id="14" creationId="{6B4D5601-B37A-C259-D6EC-6F7A22D76286}"/>
          </ac:spMkLst>
        </pc:spChg>
        <pc:spChg chg="del mod">
          <ac:chgData name="Cagnazzo Marco" userId="5ad736b4-5492-43c0-aec0-3104ecd89d8c" providerId="ADAL" clId="{72788B99-368F-48AF-8FD1-B927562631B6}" dt="2022-10-20T14:48:32.460" v="1098" actId="478"/>
          <ac:spMkLst>
            <pc:docMk/>
            <pc:sldMk cId="2527325146" sldId="268"/>
            <ac:spMk id="15" creationId="{00000000-0000-0000-0000-000000000000}"/>
          </ac:spMkLst>
        </pc:spChg>
        <pc:spChg chg="add mod">
          <ac:chgData name="Cagnazzo Marco" userId="5ad736b4-5492-43c0-aec0-3104ecd89d8c" providerId="ADAL" clId="{72788B99-368F-48AF-8FD1-B927562631B6}" dt="2022-11-07T08:49:33.779" v="3287" actId="14100"/>
          <ac:spMkLst>
            <pc:docMk/>
            <pc:sldMk cId="2527325146" sldId="268"/>
            <ac:spMk id="15" creationId="{0B08C6AA-EA3E-92C0-0FF2-8EF9AA179BA9}"/>
          </ac:spMkLst>
        </pc:spChg>
        <pc:spChg chg="add mod">
          <ac:chgData name="Cagnazzo Marco" userId="5ad736b4-5492-43c0-aec0-3104ecd89d8c" providerId="ADAL" clId="{72788B99-368F-48AF-8FD1-B927562631B6}" dt="2022-11-07T08:49:14.656" v="3285" actId="2711"/>
          <ac:spMkLst>
            <pc:docMk/>
            <pc:sldMk cId="2527325146" sldId="268"/>
            <ac:spMk id="18" creationId="{6DB89F95-341E-F9E4-E8BF-5D954E848608}"/>
          </ac:spMkLst>
        </pc:spChg>
        <pc:spChg chg="add mod">
          <ac:chgData name="Cagnazzo Marco" userId="5ad736b4-5492-43c0-aec0-3104ecd89d8c" providerId="ADAL" clId="{72788B99-368F-48AF-8FD1-B927562631B6}" dt="2022-11-07T08:49:49.347" v="3294" actId="14100"/>
          <ac:spMkLst>
            <pc:docMk/>
            <pc:sldMk cId="2527325146" sldId="268"/>
            <ac:spMk id="19" creationId="{C086C712-1324-6300-25EA-61849D5197F1}"/>
          </ac:spMkLst>
        </pc:spChg>
        <pc:spChg chg="add mod">
          <ac:chgData name="Cagnazzo Marco" userId="5ad736b4-5492-43c0-aec0-3104ecd89d8c" providerId="ADAL" clId="{72788B99-368F-48AF-8FD1-B927562631B6}" dt="2022-11-07T08:50:15.427" v="3299" actId="571"/>
          <ac:spMkLst>
            <pc:docMk/>
            <pc:sldMk cId="2527325146" sldId="268"/>
            <ac:spMk id="22" creationId="{95D005F4-D126-7D1E-69A3-2B6A36BF492A}"/>
          </ac:spMkLst>
        </pc:spChg>
        <pc:spChg chg="add mod">
          <ac:chgData name="Cagnazzo Marco" userId="5ad736b4-5492-43c0-aec0-3104ecd89d8c" providerId="ADAL" clId="{72788B99-368F-48AF-8FD1-B927562631B6}" dt="2022-11-07T08:52:36.172" v="3504" actId="2711"/>
          <ac:spMkLst>
            <pc:docMk/>
            <pc:sldMk cId="2527325146" sldId="268"/>
            <ac:spMk id="24" creationId="{711B4CE0-8F4E-45E4-C059-B02D3CBAFE5F}"/>
          </ac:spMkLst>
        </pc:spChg>
        <pc:picChg chg="add mod ord">
          <ac:chgData name="Cagnazzo Marco" userId="5ad736b4-5492-43c0-aec0-3104ecd89d8c" providerId="ADAL" clId="{72788B99-368F-48AF-8FD1-B927562631B6}" dt="2022-11-07T08:49:38.050" v="3290" actId="1076"/>
          <ac:picMkLst>
            <pc:docMk/>
            <pc:sldMk cId="2527325146" sldId="268"/>
            <ac:picMk id="5" creationId="{28D34A2F-1D84-95F5-A43B-B73027453B57}"/>
          </ac:picMkLst>
        </pc:picChg>
        <pc:picChg chg="del">
          <ac:chgData name="Cagnazzo Marco" userId="5ad736b4-5492-43c0-aec0-3104ecd89d8c" providerId="ADAL" clId="{72788B99-368F-48AF-8FD1-B927562631B6}" dt="2022-10-20T14:48:44.772" v="1099" actId="478"/>
          <ac:picMkLst>
            <pc:docMk/>
            <pc:sldMk cId="2527325146" sldId="268"/>
            <ac:picMk id="2050" creationId="{00000000-0000-0000-0000-000000000000}"/>
          </ac:picMkLst>
        </pc:picChg>
        <pc:cxnChg chg="mod">
          <ac:chgData name="Cagnazzo Marco" userId="5ad736b4-5492-43c0-aec0-3104ecd89d8c" providerId="ADAL" clId="{72788B99-368F-48AF-8FD1-B927562631B6}" dt="2022-11-07T08:45:49.727" v="2916" actId="1076"/>
          <ac:cxnSpMkLst>
            <pc:docMk/>
            <pc:sldMk cId="2527325146" sldId="268"/>
            <ac:cxnSpMk id="9" creationId="{00000000-0000-0000-0000-000000000000}"/>
          </ac:cxnSpMkLst>
        </pc:cxnChg>
        <pc:cxnChg chg="del">
          <ac:chgData name="Cagnazzo Marco" userId="5ad736b4-5492-43c0-aec0-3104ecd89d8c" providerId="ADAL" clId="{72788B99-368F-48AF-8FD1-B927562631B6}" dt="2022-10-20T14:50:51.275" v="1147" actId="478"/>
          <ac:cxnSpMkLst>
            <pc:docMk/>
            <pc:sldMk cId="2527325146" sldId="268"/>
            <ac:cxnSpMk id="13" creationId="{00000000-0000-0000-0000-000000000000}"/>
          </ac:cxnSpMkLst>
        </pc:cxnChg>
        <pc:cxnChg chg="add mod">
          <ac:chgData name="Cagnazzo Marco" userId="5ad736b4-5492-43c0-aec0-3104ecd89d8c" providerId="ADAL" clId="{72788B99-368F-48AF-8FD1-B927562631B6}" dt="2022-11-07T08:45:52.372" v="2917"/>
          <ac:cxnSpMkLst>
            <pc:docMk/>
            <pc:sldMk cId="2527325146" sldId="268"/>
            <ac:cxnSpMk id="13" creationId="{C1C0E70D-5DFC-5AE0-507B-F59A073ECF28}"/>
          </ac:cxnSpMkLst>
        </pc:cxnChg>
        <pc:cxnChg chg="add mod">
          <ac:chgData name="Cagnazzo Marco" userId="5ad736b4-5492-43c0-aec0-3104ecd89d8c" providerId="ADAL" clId="{72788B99-368F-48AF-8FD1-B927562631B6}" dt="2022-11-07T08:47:40.142" v="3051" actId="1076"/>
          <ac:cxnSpMkLst>
            <pc:docMk/>
            <pc:sldMk cId="2527325146" sldId="268"/>
            <ac:cxnSpMk id="17" creationId="{022B3ACB-DAF0-14E5-14E4-100B03FACC65}"/>
          </ac:cxnSpMkLst>
        </pc:cxnChg>
        <pc:cxnChg chg="add mod">
          <ac:chgData name="Cagnazzo Marco" userId="5ad736b4-5492-43c0-aec0-3104ecd89d8c" providerId="ADAL" clId="{72788B99-368F-48AF-8FD1-B927562631B6}" dt="2022-11-07T08:52:19.142" v="3501" actId="14100"/>
          <ac:cxnSpMkLst>
            <pc:docMk/>
            <pc:sldMk cId="2527325146" sldId="268"/>
            <ac:cxnSpMk id="20" creationId="{54D4A02A-D968-244D-65F8-E6EDCEE8E51F}"/>
          </ac:cxnSpMkLst>
        </pc:cxnChg>
        <pc:cxnChg chg="add mod">
          <ac:chgData name="Cagnazzo Marco" userId="5ad736b4-5492-43c0-aec0-3104ecd89d8c" providerId="ADAL" clId="{72788B99-368F-48AF-8FD1-B927562631B6}" dt="2022-11-07T08:52:21.483" v="3502" actId="14100"/>
          <ac:cxnSpMkLst>
            <pc:docMk/>
            <pc:sldMk cId="2527325146" sldId="268"/>
            <ac:cxnSpMk id="23" creationId="{06706F2A-8F8A-E775-EE97-C1698F3E5FBC}"/>
          </ac:cxnSpMkLst>
        </pc:cxnChg>
      </pc:sldChg>
      <pc:sldChg chg="addSp delSp modSp mod">
        <pc:chgData name="Cagnazzo Marco" userId="5ad736b4-5492-43c0-aec0-3104ecd89d8c" providerId="ADAL" clId="{72788B99-368F-48AF-8FD1-B927562631B6}" dt="2022-11-04T13:24:25.860" v="2697" actId="34135"/>
        <pc:sldMkLst>
          <pc:docMk/>
          <pc:sldMk cId="2449307780" sldId="271"/>
        </pc:sldMkLst>
        <pc:spChg chg="add del mod">
          <ac:chgData name="Cagnazzo Marco" userId="5ad736b4-5492-43c0-aec0-3104ecd89d8c" providerId="ADAL" clId="{72788B99-368F-48AF-8FD1-B927562631B6}" dt="2022-11-04T13:24:25.860" v="2697" actId="34135"/>
          <ac:spMkLst>
            <pc:docMk/>
            <pc:sldMk cId="2449307780" sldId="271"/>
            <ac:spMk id="12" creationId="{8523A4F3-833B-C8B8-804A-790B18613F53}"/>
          </ac:spMkLst>
        </pc:spChg>
        <pc:spChg chg="add mod">
          <ac:chgData name="Cagnazzo Marco" userId="5ad736b4-5492-43c0-aec0-3104ecd89d8c" providerId="ADAL" clId="{72788B99-368F-48AF-8FD1-B927562631B6}" dt="2022-11-04T13:24:25.860" v="2697" actId="34135"/>
          <ac:spMkLst>
            <pc:docMk/>
            <pc:sldMk cId="2449307780" sldId="271"/>
            <ac:spMk id="13" creationId="{F1371CC7-AEA2-5AF3-3ACF-D9A83F528120}"/>
          </ac:spMkLst>
        </pc:spChg>
        <pc:spChg chg="add mod">
          <ac:chgData name="Cagnazzo Marco" userId="5ad736b4-5492-43c0-aec0-3104ecd89d8c" providerId="ADAL" clId="{72788B99-368F-48AF-8FD1-B927562631B6}" dt="2022-11-04T13:24:25.860" v="2697" actId="34135"/>
          <ac:spMkLst>
            <pc:docMk/>
            <pc:sldMk cId="2449307780" sldId="271"/>
            <ac:spMk id="14" creationId="{ACF7E935-8596-BC8A-4B2D-B65DFBE183AE}"/>
          </ac:spMkLst>
        </pc:spChg>
        <pc:spChg chg="add mod">
          <ac:chgData name="Cagnazzo Marco" userId="5ad736b4-5492-43c0-aec0-3104ecd89d8c" providerId="ADAL" clId="{72788B99-368F-48AF-8FD1-B927562631B6}" dt="2022-11-04T13:24:25.860" v="2697" actId="34135"/>
          <ac:spMkLst>
            <pc:docMk/>
            <pc:sldMk cId="2449307780" sldId="271"/>
            <ac:spMk id="15" creationId="{F31F0094-30EC-6ABC-A042-20D035845BF4}"/>
          </ac:spMkLst>
        </pc:spChg>
        <pc:grpChg chg="add mod">
          <ac:chgData name="Cagnazzo Marco" userId="5ad736b4-5492-43c0-aec0-3104ecd89d8c" providerId="ADAL" clId="{72788B99-368F-48AF-8FD1-B927562631B6}" dt="2022-11-04T13:24:25.860" v="2697" actId="34135"/>
          <ac:grpSpMkLst>
            <pc:docMk/>
            <pc:sldMk cId="2449307780" sldId="271"/>
            <ac:grpSpMk id="3" creationId="{65112335-B226-3F24-D94D-D655A276E1AA}"/>
          </ac:grpSpMkLst>
        </pc:grpChg>
        <pc:grpChg chg="del">
          <ac:chgData name="Cagnazzo Marco" userId="5ad736b4-5492-43c0-aec0-3104ecd89d8c" providerId="ADAL" clId="{72788B99-368F-48AF-8FD1-B927562631B6}" dt="2022-10-21T08:42:33.592" v="1232" actId="478"/>
          <ac:grpSpMkLst>
            <pc:docMk/>
            <pc:sldMk cId="2449307780" sldId="271"/>
            <ac:grpSpMk id="9" creationId="{00000000-0000-0000-0000-000000000000}"/>
          </ac:grpSpMkLst>
        </pc:grpChg>
        <pc:picChg chg="add mod">
          <ac:chgData name="Cagnazzo Marco" userId="5ad736b4-5492-43c0-aec0-3104ecd89d8c" providerId="ADAL" clId="{72788B99-368F-48AF-8FD1-B927562631B6}" dt="2022-11-04T13:24:25.860" v="2697" actId="34135"/>
          <ac:picMkLst>
            <pc:docMk/>
            <pc:sldMk cId="2449307780" sldId="271"/>
            <ac:picMk id="8" creationId="{62E7CBB1-E7DD-DBE5-4A29-4EBDE316C086}"/>
          </ac:picMkLst>
        </pc:picChg>
      </pc:sldChg>
      <pc:sldChg chg="modSp">
        <pc:chgData name="Cagnazzo Marco" userId="5ad736b4-5492-43c0-aec0-3104ecd89d8c" providerId="ADAL" clId="{72788B99-368F-48AF-8FD1-B927562631B6}" dt="2022-10-21T09:07:19.611" v="1369"/>
        <pc:sldMkLst>
          <pc:docMk/>
          <pc:sldMk cId="3551716211" sldId="272"/>
        </pc:sldMkLst>
        <pc:spChg chg="mod">
          <ac:chgData name="Cagnazzo Marco" userId="5ad736b4-5492-43c0-aec0-3104ecd89d8c" providerId="ADAL" clId="{72788B99-368F-48AF-8FD1-B927562631B6}" dt="2022-10-21T09:07:19.611" v="1369"/>
          <ac:spMkLst>
            <pc:docMk/>
            <pc:sldMk cId="3551716211" sldId="272"/>
            <ac:spMk id="1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0-21T09:07:19.611" v="1369"/>
          <ac:spMkLst>
            <pc:docMk/>
            <pc:sldMk cId="3551716211" sldId="272"/>
            <ac:spMk id="15" creationId="{00000000-0000-0000-0000-000000000000}"/>
          </ac:spMkLst>
        </pc:spChg>
      </pc:sldChg>
      <pc:sldChg chg="addSp delSp modSp add mod">
        <pc:chgData name="Cagnazzo Marco" userId="5ad736b4-5492-43c0-aec0-3104ecd89d8c" providerId="ADAL" clId="{72788B99-368F-48AF-8FD1-B927562631B6}" dt="2022-11-07T09:00:04.391" v="3733" actId="20577"/>
        <pc:sldMkLst>
          <pc:docMk/>
          <pc:sldMk cId="76188960" sldId="274"/>
        </pc:sldMkLst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4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5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6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7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8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9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54:42.821" v="3587" actId="338"/>
          <ac:spMkLst>
            <pc:docMk/>
            <pc:sldMk cId="76188960" sldId="274"/>
            <ac:spMk id="10" creationId="{00000000-0000-0000-0000-000000000000}"/>
          </ac:spMkLst>
        </pc:spChg>
        <pc:spChg chg="mod modVis">
          <ac:chgData name="Cagnazzo Marco" userId="5ad736b4-5492-43c0-aec0-3104ecd89d8c" providerId="ADAL" clId="{72788B99-368F-48AF-8FD1-B927562631B6}" dt="2022-11-07T09:00:04.391" v="3733" actId="20577"/>
          <ac:spMkLst>
            <pc:docMk/>
            <pc:sldMk cId="76188960" sldId="274"/>
            <ac:spMk id="11" creationId="{00000000-0000-0000-0000-000000000000}"/>
          </ac:spMkLst>
        </pc:spChg>
        <pc:spChg chg="del mod topLvl">
          <ac:chgData name="Cagnazzo Marco" userId="5ad736b4-5492-43c0-aec0-3104ecd89d8c" providerId="ADAL" clId="{72788B99-368F-48AF-8FD1-B927562631B6}" dt="2022-11-07T08:54:53.522" v="3591" actId="478"/>
          <ac:spMkLst>
            <pc:docMk/>
            <pc:sldMk cId="76188960" sldId="274"/>
            <ac:spMk id="14" creationId="{D13F5C09-9362-5246-5898-5D333328CB1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" creationId="{BD381678-A5BA-EE83-10CF-D22F4178545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" creationId="{02A8E3F3-6733-5996-729A-093933D49D1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7" creationId="{3AB4D9CE-DC27-44CB-CC56-0C7E57B3A9F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8" creationId="{B59DDD74-4D2B-A71E-6925-4FBC70DF2C0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9" creationId="{ED75C2C2-4F7A-D643-4942-C32D6F15BFD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0" creationId="{2055827F-FA74-5A85-F4B8-31F37AEC61F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1" creationId="{D0AA24A7-7839-2780-2770-B58EA424FAD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2" creationId="{CE75E428-1BD2-E19C-D6B9-303EDEBC875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3" creationId="{47D745C8-C57E-52F8-1810-C348FD96402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4" creationId="{823BCC87-8899-E999-ECE1-4D6E2042516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5" creationId="{302631CD-08B0-273E-9A14-6E598311E6D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6" creationId="{C01D4BD9-A5B0-5B7E-4945-C4A9BB43074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7" creationId="{2DDEC3FF-C7AD-7A71-B56E-450A516EFB2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8" creationId="{FD7647F5-5F88-19B6-995E-34CF74DE72B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29" creationId="{CD7D723A-5FC0-500F-B847-EDD869E9320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0" creationId="{A5A49EF8-9DAC-CC69-6579-D53FE8C9793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1" creationId="{21671B35-FDEB-DFF3-B355-28F2A25ADA2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2" creationId="{3CDF5354-45DF-EEF5-B144-D0518DF7E1D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3" creationId="{BB26F1CB-2C57-DCE4-2FAB-704E704C547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4" creationId="{2C358DAC-AEEE-E9D2-7C33-EDCF04C9306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5" creationId="{45664201-70AB-3FE2-2510-34BC7F5651B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6" creationId="{0708BB86-52A0-1D68-866A-FF026F89E08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7" creationId="{ED9E22E9-52FF-3856-16AE-0464D64D44C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8" creationId="{6D8CC1F0-BCFA-ED6C-330C-869A4B040DA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39" creationId="{993BF0A8-0A25-8C01-E636-9118B0385F7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0" creationId="{E94F3E2A-3965-E445-0127-38AC684BE80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1" creationId="{A368526E-9689-E822-EC0D-ED54CB1CD5E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2" creationId="{84253999-7A87-30F2-C05D-AB951A62FC8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3" creationId="{EE5F0162-8A90-53FF-BE74-64889E49730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4" creationId="{6C9DBE18-428D-F4EF-34F3-3CC5082AF82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5" creationId="{CA72CF8A-868D-EAA6-4FED-7D82C20EA23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6" creationId="{44131BC4-BB20-9E88-054D-F2378DD5C6D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7" creationId="{EA013065-5B68-5CF2-183C-CA7DA2B935D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8" creationId="{B4236EBE-D49D-B170-7451-B4E82A7519F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49" creationId="{0A055D5B-77D5-4EA8-AEF8-23261217236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0" creationId="{D957A420-2BE8-72A5-61EE-E5A9EC5E2E5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1" creationId="{47988C28-76BA-1DD5-C982-22957F5DE234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2" creationId="{BC3DFDE7-6CDF-ABCB-0190-5E69336D7B4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3" creationId="{104AB05C-BE7C-F5AF-12FE-BAA920E35B3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4" creationId="{A2E76D67-1A80-04A9-B165-52069710EF5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5" creationId="{E18754E3-091F-864A-FCC8-B302157DC6A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6" creationId="{079D5528-39F0-29E0-CA7E-EFE359F8833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7" creationId="{0DD9283E-D49B-D7BE-DAE2-676B8457116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8" creationId="{3B6D92E1-6169-12E5-501A-9E5AA1D5249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59" creationId="{76EEBF89-B451-759C-094F-33E56A29E37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0" creationId="{C968BE28-3268-533A-754E-63461922EBA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1" creationId="{73012BFC-E93D-6FED-9BA0-5DB7A033556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2" creationId="{2BCC7358-A783-B63C-1155-8EF32F95E99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3" creationId="{52D5667B-00CC-05AE-3EFC-E4A5BAFE467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4" creationId="{87F53CB1-0116-7D84-9AE7-715B08EF070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5" creationId="{09B93E4A-1590-13E6-A0DE-83526500CB8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6" creationId="{351AABEC-2E66-472D-49A4-788139960CC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7" creationId="{4971960A-28BD-CE72-4482-114585C0184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8" creationId="{961C0C04-26B6-8D83-A0BF-64A32B1A862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69" creationId="{63941EEE-52AC-9465-C4F9-D422D5B514C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0" creationId="{F990C5EF-973A-ED44-A31C-05887A3E507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1" creationId="{1FFECF88-C27A-16FE-CEF9-70D411D1D9B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2" creationId="{8F6B8D3A-60E5-43E7-CBC8-6126D1EA7EE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3" creationId="{586B5B13-273B-5289-419B-1D87FFCF418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4" creationId="{8D0357CB-CB20-05F4-E75B-1878EC66A0E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5" creationId="{441A6EC9-76BC-9D9C-ED5E-F52B926BF84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6" creationId="{C1F03BB9-3B6C-D865-187D-8D543E1DE8F4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7" creationId="{82D82229-F0D9-0890-0300-CBA0DAE3F26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8" creationId="{A7A72A23-3C93-8C67-D8BC-4726624EE29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79" creationId="{DB58D43E-D01E-CE65-3FA2-1AC7E88815F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0" creationId="{5BB1D14B-FCD0-4604-BCC5-F1EBD028744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1" creationId="{878B44AA-CA1A-A8BE-13B2-B3BBED8A6B0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2" creationId="{EC88D33D-D866-8667-9E85-F46360862CD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3" creationId="{0E797695-B265-D7C1-E2D3-659983B7017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4" creationId="{6420F0B7-8407-40D9-0380-3CE5B97BC4E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5" creationId="{093F4909-290B-2230-5179-F0B00134473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6" creationId="{1B095A72-7C7A-7FE8-642D-80194D9D886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7" creationId="{0D901CBB-DB7A-FD18-01A8-EE5F3657EBB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8" creationId="{B5DB2A9C-3F66-4ABE-0F3B-A939C56A856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89" creationId="{D373F63B-6B7C-7E6D-CBC3-A6EFA49E65C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0" creationId="{3C521FE0-09B2-20D5-29C8-D4BA236A766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1" creationId="{803849AB-81BB-886A-F7C0-60E2BE4B617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2" creationId="{06C9D1E9-4188-F1DA-6408-2BCF0AD06C8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3" creationId="{4AE627A0-290C-684D-5672-8D39F8D95B34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4" creationId="{BD9AFC5B-B492-9302-3B5E-6A896F3A426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5" creationId="{6E2419EB-D8A2-1D3C-6699-8D596F8BFDF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6" creationId="{3D1F3CA6-F0E6-D2B4-B99B-36218E693A1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7" creationId="{1E05ABB1-397D-4064-3B86-50FF40EAE0E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8" creationId="{AE230BBA-2485-194D-0BB3-628B6C7CA2F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99" creationId="{23EC1F76-D217-C00C-5DB2-D12A04EEE2F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0" creationId="{946F66D1-D36F-FDAF-4820-F05E4234A68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1" creationId="{7CC3018A-2065-C241-C5BB-4A7EF649BB8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2" creationId="{7EF2F995-A5F4-E3FB-B9FE-594CD19A252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3" creationId="{ACDCA4CC-D5D0-571C-2ACA-EB031ECFF69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4" creationId="{0404DCB5-946D-8014-70FE-6CB444F173B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5" creationId="{BB8A96C1-DD49-9F6E-C108-2C323FC361A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6" creationId="{66A1A21E-EC11-1076-BE59-3D676174160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7" creationId="{CB58B489-8FF3-AE28-48F9-CF13B59EAEE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8" creationId="{409F3842-1602-6804-6E27-A8977BD12B4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09" creationId="{954C65D5-73FD-0265-4FFF-25182BC5A1D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0" creationId="{35C60476-C826-84F8-6FBA-C0424C00364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1" creationId="{827359F8-2B83-F777-B668-3F1E1A96B8C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2" creationId="{13A82778-24AE-FB81-1CB9-FB83699B8ED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3" creationId="{777A0DA1-F981-37D1-2E13-9A6834505F5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4" creationId="{44F08B85-E47D-CAD9-FAFB-D0C08D14867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5" creationId="{707F21E9-FD96-8E81-41AB-C7710A3D061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6" creationId="{E52BDC38-2B2D-7FCF-CAD9-85444A7D656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7" creationId="{E8EA0836-044A-0B40-FF5B-31080E24153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8" creationId="{0A2E475F-46CC-18F9-4547-A7814C4BCEB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19" creationId="{BF033E10-F49A-42D3-5C96-66A5CE84917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0" creationId="{627EC1E0-EB1F-31BB-6781-D74A6BA78A54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1" creationId="{864A5CE9-A651-FED0-5E5B-FBDE5047061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2" creationId="{A879B504-BA40-2F88-F781-523A301E9CDA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3" creationId="{F57D33D2-1009-0349-ACDD-FC950DCAC8A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4" creationId="{F7C83CB2-B649-2DED-19E9-6900FCF37A9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5" creationId="{9619B797-7023-41B7-09CA-E05671D195A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6" creationId="{D66F5351-5A3B-96FC-E5B1-15AD56C3F66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7" creationId="{7167D071-80B8-887A-B550-B79DDC1B6AA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8" creationId="{46E20479-40D5-8D30-A64B-D709D3C42E4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29" creationId="{66AC5B14-526C-05ED-56E4-7B78D9AAE85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0" creationId="{F9F9C950-37D5-5365-A96D-225275A9E8D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1" creationId="{D397FB94-1C80-CEBE-9617-536AA68F76B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2" creationId="{4B96B68D-8352-2246-A992-E7BD6E2B373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3" creationId="{EC15447B-DDAC-A5CE-E172-E0AA5F66C84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4" creationId="{0CC3CD33-0884-5970-39BE-1091FF5C2DA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5" creationId="{6ABCC6FB-957F-30C3-BA0C-02BE979A907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6" creationId="{6B3A6BE0-3F7F-6F0F-C629-7B20109E45A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7" creationId="{21E262BE-4491-9412-3F95-54899F01D3A9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8" creationId="{F7D2F3E2-D7C9-B8EA-DDBF-CBE66AD12CF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39" creationId="{057C0D05-D18A-E35C-B98E-BACDB007D6D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0" creationId="{045CEDC1-8510-E2A7-8A64-1016482AA0E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1" creationId="{2E08F1DF-38B0-67E5-E0B7-1E58F386664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2" creationId="{C8096A73-13A9-45BF-9272-65E0937D534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3" creationId="{06F3ECC0-F7E5-5B8E-60F9-F9A2E9771C2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4" creationId="{6ED5D19D-24B3-B801-EF41-7D3A7EADD897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5" creationId="{EF319127-C836-E282-085E-F3498A81653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6" creationId="{C5161B97-5261-12DD-CEAA-1DB3B4DD136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7" creationId="{F9C9B8B5-8639-82D8-2354-08B4EFDC4574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8" creationId="{FB5AE099-0DD3-2696-A056-EED7B788BB0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49" creationId="{932F1480-5271-DBE9-9434-7C8A336A7B1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0" creationId="{9203E830-1835-B8BD-4414-DC394F9FD49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1" creationId="{A6539646-EF2F-C8A7-BE69-0DBF0229806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2" creationId="{20E69FBC-2DF4-CA6F-03A0-0E9C1BF8B81F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3" creationId="{C1AB265F-218F-F0A1-695F-AC3668D717A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4" creationId="{2B1325D3-4EC0-FB7B-D199-7A5E2F62B470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5" creationId="{62EFE40F-1180-F726-278C-67B058EBCF1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6" creationId="{5D7FB31C-4884-369E-84AE-1C6092A9F973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7" creationId="{168FB4E7-4C36-FF48-F17F-5E016319EA26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8" creationId="{BEC32497-0F9A-CABD-3B6B-FD5EB7DAB98B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59" creationId="{746EA74A-610F-F843-29F7-B842EA6F60F5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0" creationId="{774A8D23-8470-C26D-61B2-676DA5E8F948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1" creationId="{7F9F527B-57E4-DCDF-894C-9255A2BF406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2" creationId="{89A46CEF-CBAE-3E63-E6C8-A4AA27A0498E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3" creationId="{B07F84E3-FA4B-1825-B4AB-8F10539F7A72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4" creationId="{9B32B828-8D77-E644-3889-BB68D7BCA58D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5" creationId="{4B40CC85-801F-70B2-089D-78DACB1A4AFC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6" creationId="{5AF4161B-AE39-B3F5-3CC3-6A7DBC1A9101}"/>
          </ac:spMkLst>
        </pc:spChg>
        <pc:spChg chg="del mod topLvl">
          <ac:chgData name="Cagnazzo Marco" userId="5ad736b4-5492-43c0-aec0-3104ecd89d8c" providerId="ADAL" clId="{72788B99-368F-48AF-8FD1-B927562631B6}" dt="2022-11-07T08:58:19.679" v="3597" actId="478"/>
          <ac:spMkLst>
            <pc:docMk/>
            <pc:sldMk cId="76188960" sldId="274"/>
            <ac:spMk id="167" creationId="{78BA4335-1323-CD08-CFA2-E07303A9EA5E}"/>
          </ac:spMkLst>
        </pc:spChg>
        <pc:grpChg chg="mod">
          <ac:chgData name="Cagnazzo Marco" userId="5ad736b4-5492-43c0-aec0-3104ecd89d8c" providerId="ADAL" clId="{72788B99-368F-48AF-8FD1-B927562631B6}" dt="2022-11-07T08:54:42.821" v="3587" actId="338"/>
          <ac:grpSpMkLst>
            <pc:docMk/>
            <pc:sldMk cId="76188960" sldId="274"/>
            <ac:grpSpMk id="1" creationId="{00000000-0000-0000-0000-000000000000}"/>
          </ac:grpSpMkLst>
        </pc:grpChg>
        <pc:grpChg chg="add del mod">
          <ac:chgData name="Cagnazzo Marco" userId="5ad736b4-5492-43c0-aec0-3104ecd89d8c" providerId="ADAL" clId="{72788B99-368F-48AF-8FD1-B927562631B6}" dt="2022-11-07T08:54:50.844" v="3590" actId="165"/>
          <ac:grpSpMkLst>
            <pc:docMk/>
            <pc:sldMk cId="76188960" sldId="274"/>
            <ac:grpSpMk id="12" creationId="{74B14126-8D5E-90E9-98A5-4C7A85851252}"/>
          </ac:grpSpMkLst>
        </pc:grpChg>
        <pc:grpChg chg="add del mod">
          <ac:chgData name="Cagnazzo Marco" userId="5ad736b4-5492-43c0-aec0-3104ecd89d8c" providerId="ADAL" clId="{72788B99-368F-48AF-8FD1-B927562631B6}" dt="2022-11-07T08:55:16.307" v="3594" actId="165"/>
          <ac:grpSpMkLst>
            <pc:docMk/>
            <pc:sldMk cId="76188960" sldId="274"/>
            <ac:grpSpMk id="168" creationId="{7F391B2E-D215-2F78-4809-1483C0579B9D}"/>
          </ac:grpSpMkLst>
        </pc:grpChg>
        <pc:picChg chg="add del mod">
          <ac:chgData name="Cagnazzo Marco" userId="5ad736b4-5492-43c0-aec0-3104ecd89d8c" providerId="ADAL" clId="{72788B99-368F-48AF-8FD1-B927562631B6}" dt="2022-11-07T08:54:42.821" v="3587" actId="338"/>
          <ac:picMkLst>
            <pc:docMk/>
            <pc:sldMk cId="76188960" sldId="274"/>
            <ac:picMk id="13" creationId="{40EAE977-5235-AEB3-83B5-25FC21FF7AF7}"/>
          </ac:picMkLst>
        </pc:picChg>
        <pc:picChg chg="add mod modCrop">
          <ac:chgData name="Cagnazzo Marco" userId="5ad736b4-5492-43c0-aec0-3104ecd89d8c" providerId="ADAL" clId="{72788B99-368F-48AF-8FD1-B927562631B6}" dt="2022-11-07T08:59:18.109" v="3610" actId="732"/>
          <ac:picMkLst>
            <pc:docMk/>
            <pc:sldMk cId="76188960" sldId="274"/>
            <ac:picMk id="170" creationId="{1EBC16CB-5CBF-1756-C5DF-8AA6D9B7027B}"/>
          </ac:picMkLst>
        </pc:picChg>
        <pc:cxnChg chg="mod">
          <ac:chgData name="Cagnazzo Marco" userId="5ad736b4-5492-43c0-aec0-3104ecd89d8c" providerId="ADAL" clId="{72788B99-368F-48AF-8FD1-B927562631B6}" dt="2022-11-07T08:54:42.821" v="3587" actId="338"/>
          <ac:cxnSpMkLst>
            <pc:docMk/>
            <pc:sldMk cId="76188960" sldId="274"/>
            <ac:cxnSpMk id="2" creationId="{00000000-0000-0000-0000-000000000000}"/>
          </ac:cxnSpMkLst>
        </pc:cxnChg>
      </pc:sldChg>
      <pc:sldChg chg="addSp modSp add mod">
        <pc:chgData name="Cagnazzo Marco" userId="5ad736b4-5492-43c0-aec0-3104ecd89d8c" providerId="ADAL" clId="{72788B99-368F-48AF-8FD1-B927562631B6}" dt="2022-11-07T08:39:14.207" v="2860" actId="20577"/>
        <pc:sldMkLst>
          <pc:docMk/>
          <pc:sldMk cId="925226195" sldId="275"/>
        </pc:sldMkLst>
        <pc:spChg chg="mod">
          <ac:chgData name="Cagnazzo Marco" userId="5ad736b4-5492-43c0-aec0-3104ecd89d8c" providerId="ADAL" clId="{72788B99-368F-48AF-8FD1-B927562631B6}" dt="2022-11-07T08:37:30.885" v="2755" actId="20577"/>
          <ac:spMkLst>
            <pc:docMk/>
            <pc:sldMk cId="925226195" sldId="275"/>
            <ac:spMk id="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7T08:39:14.207" v="2860" actId="20577"/>
          <ac:spMkLst>
            <pc:docMk/>
            <pc:sldMk cId="925226195" sldId="275"/>
            <ac:spMk id="11" creationId="{00000000-0000-0000-0000-000000000000}"/>
          </ac:spMkLst>
        </pc:spChg>
        <pc:picChg chg="add mod">
          <ac:chgData name="Cagnazzo Marco" userId="5ad736b4-5492-43c0-aec0-3104ecd89d8c" providerId="ADAL" clId="{72788B99-368F-48AF-8FD1-B927562631B6}" dt="2022-10-20T14:31:50.971" v="936" actId="1076"/>
          <ac:picMkLst>
            <pc:docMk/>
            <pc:sldMk cId="925226195" sldId="275"/>
            <ac:picMk id="13" creationId="{86861362-4B38-D2FD-3E2D-0CC86EBA071F}"/>
          </ac:picMkLst>
        </pc:picChg>
      </pc:sldChg>
      <pc:sldChg chg="modSp add del mod">
        <pc:chgData name="Cagnazzo Marco" userId="5ad736b4-5492-43c0-aec0-3104ecd89d8c" providerId="ADAL" clId="{72788B99-368F-48AF-8FD1-B927562631B6}" dt="2022-10-21T09:33:35.933" v="1928" actId="47"/>
        <pc:sldMkLst>
          <pc:docMk/>
          <pc:sldMk cId="1549687262" sldId="276"/>
        </pc:sldMkLst>
        <pc:spChg chg="mod">
          <ac:chgData name="Cagnazzo Marco" userId="5ad736b4-5492-43c0-aec0-3104ecd89d8c" providerId="ADAL" clId="{72788B99-368F-48AF-8FD1-B927562631B6}" dt="2022-10-21T09:33:30.310" v="1927" actId="20577"/>
          <ac:spMkLst>
            <pc:docMk/>
            <pc:sldMk cId="1549687262" sldId="276"/>
            <ac:spMk id="13" creationId="{00000000-0000-0000-0000-000000000000}"/>
          </ac:spMkLst>
        </pc:spChg>
      </pc:sldChg>
      <pc:sldChg chg="new del">
        <pc:chgData name="Cagnazzo Marco" userId="5ad736b4-5492-43c0-aec0-3104ecd89d8c" providerId="ADAL" clId="{72788B99-368F-48AF-8FD1-B927562631B6}" dt="2022-10-21T09:03:53.288" v="1264" actId="47"/>
        <pc:sldMkLst>
          <pc:docMk/>
          <pc:sldMk cId="2862435323" sldId="276"/>
        </pc:sldMkLst>
      </pc:sldChg>
      <pc:sldChg chg="addSp delSp modSp add mod">
        <pc:chgData name="Cagnazzo Marco" userId="5ad736b4-5492-43c0-aec0-3104ecd89d8c" providerId="ADAL" clId="{72788B99-368F-48AF-8FD1-B927562631B6}" dt="2022-11-07T09:19:15.242" v="3735" actId="20577"/>
        <pc:sldMkLst>
          <pc:docMk/>
          <pc:sldMk cId="606640841" sldId="277"/>
        </pc:sldMkLst>
        <pc:spChg chg="mod">
          <ac:chgData name="Cagnazzo Marco" userId="5ad736b4-5492-43c0-aec0-3104ecd89d8c" providerId="ADAL" clId="{72788B99-368F-48AF-8FD1-B927562631B6}" dt="2022-11-07T09:19:15.242" v="3735" actId="20577"/>
          <ac:spMkLst>
            <pc:docMk/>
            <pc:sldMk cId="606640841" sldId="277"/>
            <ac:spMk id="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4T11:14:17.339" v="2392" actId="1076"/>
          <ac:spMkLst>
            <pc:docMk/>
            <pc:sldMk cId="606640841" sldId="277"/>
            <ac:spMk id="13" creationId="{00000000-0000-0000-0000-000000000000}"/>
          </ac:spMkLst>
        </pc:spChg>
        <pc:spChg chg="add del mod">
          <ac:chgData name="Cagnazzo Marco" userId="5ad736b4-5492-43c0-aec0-3104ecd89d8c" providerId="ADAL" clId="{72788B99-368F-48AF-8FD1-B927562631B6}" dt="2022-11-04T11:13:40.796" v="2386" actId="22"/>
          <ac:spMkLst>
            <pc:docMk/>
            <pc:sldMk cId="606640841" sldId="277"/>
            <ac:spMk id="14" creationId="{A33294A9-1C63-3C75-0FD9-D2EA6179AF75}"/>
          </ac:spMkLst>
        </pc:spChg>
        <pc:picChg chg="add del mod">
          <ac:chgData name="Cagnazzo Marco" userId="5ad736b4-5492-43c0-aec0-3104ecd89d8c" providerId="ADAL" clId="{72788B99-368F-48AF-8FD1-B927562631B6}" dt="2022-11-04T11:13:32.893" v="2382" actId="478"/>
          <ac:picMkLst>
            <pc:docMk/>
            <pc:sldMk cId="606640841" sldId="277"/>
            <ac:picMk id="12" creationId="{2346C77F-4BA5-425B-B6C2-5B2510E22E4C}"/>
          </ac:picMkLst>
        </pc:picChg>
        <pc:picChg chg="add del mod">
          <ac:chgData name="Cagnazzo Marco" userId="5ad736b4-5492-43c0-aec0-3104ecd89d8c" providerId="ADAL" clId="{72788B99-368F-48AF-8FD1-B927562631B6}" dt="2022-11-04T11:13:57.963" v="2389" actId="478"/>
          <ac:picMkLst>
            <pc:docMk/>
            <pc:sldMk cId="606640841" sldId="277"/>
            <ac:picMk id="16" creationId="{4993B491-B427-41D2-A87F-02889E4AE3CC}"/>
          </ac:picMkLst>
        </pc:picChg>
        <pc:picChg chg="add mod">
          <ac:chgData name="Cagnazzo Marco" userId="5ad736b4-5492-43c0-aec0-3104ecd89d8c" providerId="ADAL" clId="{72788B99-368F-48AF-8FD1-B927562631B6}" dt="2022-11-04T11:14:11.874" v="2391" actId="1076"/>
          <ac:picMkLst>
            <pc:docMk/>
            <pc:sldMk cId="606640841" sldId="277"/>
            <ac:picMk id="18" creationId="{F5915FD1-3BA0-08F9-A533-D741BFA9DCF9}"/>
          </ac:picMkLst>
        </pc:picChg>
      </pc:sldChg>
      <pc:sldChg chg="add del">
        <pc:chgData name="Cagnazzo Marco" userId="5ad736b4-5492-43c0-aec0-3104ecd89d8c" providerId="ADAL" clId="{72788B99-368F-48AF-8FD1-B927562631B6}" dt="2022-10-21T09:26:57.981" v="1672" actId="47"/>
        <pc:sldMkLst>
          <pc:docMk/>
          <pc:sldMk cId="2327931879" sldId="278"/>
        </pc:sldMkLst>
      </pc:sldChg>
      <pc:sldChg chg="addSp delSp modSp add mod">
        <pc:chgData name="Cagnazzo Marco" userId="5ad736b4-5492-43c0-aec0-3104ecd89d8c" providerId="ADAL" clId="{72788B99-368F-48AF-8FD1-B927562631B6}" dt="2022-11-07T09:19:20.489" v="3736" actId="20577"/>
        <pc:sldMkLst>
          <pc:docMk/>
          <pc:sldMk cId="3858240847" sldId="279"/>
        </pc:sldMkLst>
        <pc:spChg chg="mod">
          <ac:chgData name="Cagnazzo Marco" userId="5ad736b4-5492-43c0-aec0-3104ecd89d8c" providerId="ADAL" clId="{72788B99-368F-48AF-8FD1-B927562631B6}" dt="2022-11-07T09:19:20.489" v="3736" actId="20577"/>
          <ac:spMkLst>
            <pc:docMk/>
            <pc:sldMk cId="3858240847" sldId="279"/>
            <ac:spMk id="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0-21T09:32:26.742" v="1916" actId="20577"/>
          <ac:spMkLst>
            <pc:docMk/>
            <pc:sldMk cId="3858240847" sldId="279"/>
            <ac:spMk id="13" creationId="{00000000-0000-0000-0000-000000000000}"/>
          </ac:spMkLst>
        </pc:spChg>
        <pc:picChg chg="del">
          <ac:chgData name="Cagnazzo Marco" userId="5ad736b4-5492-43c0-aec0-3104ecd89d8c" providerId="ADAL" clId="{72788B99-368F-48AF-8FD1-B927562631B6}" dt="2022-10-21T09:28:14.546" v="1759" actId="478"/>
          <ac:picMkLst>
            <pc:docMk/>
            <pc:sldMk cId="3858240847" sldId="279"/>
            <ac:picMk id="12" creationId="{2346C77F-4BA5-425B-B6C2-5B2510E22E4C}"/>
          </ac:picMkLst>
        </pc:picChg>
        <pc:picChg chg="add del mod">
          <ac:chgData name="Cagnazzo Marco" userId="5ad736b4-5492-43c0-aec0-3104ecd89d8c" providerId="ADAL" clId="{72788B99-368F-48AF-8FD1-B927562631B6}" dt="2022-10-21T09:28:31.154" v="1762" actId="478"/>
          <ac:picMkLst>
            <pc:docMk/>
            <pc:sldMk cId="3858240847" sldId="279"/>
            <ac:picMk id="14" creationId="{64633614-8E35-715F-EF64-F33C8B602920}"/>
          </ac:picMkLst>
        </pc:picChg>
        <pc:picChg chg="add mod">
          <ac:chgData name="Cagnazzo Marco" userId="5ad736b4-5492-43c0-aec0-3104ecd89d8c" providerId="ADAL" clId="{72788B99-368F-48AF-8FD1-B927562631B6}" dt="2022-10-21T09:28:44.076" v="1764" actId="1076"/>
          <ac:picMkLst>
            <pc:docMk/>
            <pc:sldMk cId="3858240847" sldId="279"/>
            <ac:picMk id="16" creationId="{D7CF1C7B-308F-15F2-C765-413A2764F1D2}"/>
          </ac:picMkLst>
        </pc:picChg>
      </pc:sldChg>
      <pc:sldChg chg="addSp delSp modSp add mod">
        <pc:chgData name="Cagnazzo Marco" userId="5ad736b4-5492-43c0-aec0-3104ecd89d8c" providerId="ADAL" clId="{72788B99-368F-48AF-8FD1-B927562631B6}" dt="2022-11-07T09:19:39.704" v="3739" actId="20577"/>
        <pc:sldMkLst>
          <pc:docMk/>
          <pc:sldMk cId="3291639314" sldId="280"/>
        </pc:sldMkLst>
        <pc:spChg chg="mod">
          <ac:chgData name="Cagnazzo Marco" userId="5ad736b4-5492-43c0-aec0-3104ecd89d8c" providerId="ADAL" clId="{72788B99-368F-48AF-8FD1-B927562631B6}" dt="2022-11-07T09:19:39.704" v="3739" actId="20577"/>
          <ac:spMkLst>
            <pc:docMk/>
            <pc:sldMk cId="3291639314" sldId="280"/>
            <ac:spMk id="3" creationId="{00000000-0000-0000-0000-000000000000}"/>
          </ac:spMkLst>
        </pc:spChg>
        <pc:spChg chg="del">
          <ac:chgData name="Cagnazzo Marco" userId="5ad736b4-5492-43c0-aec0-3104ecd89d8c" providerId="ADAL" clId="{72788B99-368F-48AF-8FD1-B927562631B6}" dt="2022-10-21T09:42:05.444" v="2072" actId="478"/>
          <ac:spMkLst>
            <pc:docMk/>
            <pc:sldMk cId="3291639314" sldId="280"/>
            <ac:spMk id="13" creationId="{00000000-0000-0000-0000-000000000000}"/>
          </ac:spMkLst>
        </pc:spChg>
        <pc:spChg chg="mod">
          <ac:chgData name="Cagnazzo Marco" userId="5ad736b4-5492-43c0-aec0-3104ecd89d8c" providerId="ADAL" clId="{72788B99-368F-48AF-8FD1-B927562631B6}" dt="2022-11-04T13:25:25.164" v="2704" actId="20577"/>
          <ac:spMkLst>
            <pc:docMk/>
            <pc:sldMk cId="3291639314" sldId="280"/>
            <ac:spMk id="14" creationId="{00000000-0000-0000-0000-000000000000}"/>
          </ac:spMkLst>
        </pc:spChg>
        <pc:picChg chg="add mod">
          <ac:chgData name="Cagnazzo Marco" userId="5ad736b4-5492-43c0-aec0-3104ecd89d8c" providerId="ADAL" clId="{72788B99-368F-48AF-8FD1-B927562631B6}" dt="2022-10-21T09:44:36.473" v="2154" actId="1076"/>
          <ac:picMkLst>
            <pc:docMk/>
            <pc:sldMk cId="3291639314" sldId="280"/>
            <ac:picMk id="12" creationId="{86169914-17B5-F7AE-34C8-7C654DF067F3}"/>
          </ac:picMkLst>
        </pc:picChg>
      </pc:sldChg>
      <pc:sldChg chg="addSp delSp modSp new mod">
        <pc:chgData name="Cagnazzo Marco" userId="5ad736b4-5492-43c0-aec0-3104ecd89d8c" providerId="ADAL" clId="{72788B99-368F-48AF-8FD1-B927562631B6}" dt="2022-11-07T09:22:22.362" v="3748" actId="1038"/>
        <pc:sldMkLst>
          <pc:docMk/>
          <pc:sldMk cId="1478261829" sldId="281"/>
        </pc:sldMkLst>
        <pc:spChg chg="add mod">
          <ac:chgData name="Cagnazzo Marco" userId="5ad736b4-5492-43c0-aec0-3104ecd89d8c" providerId="ADAL" clId="{72788B99-368F-48AF-8FD1-B927562631B6}" dt="2022-11-07T09:19:45.997" v="3740" actId="20577"/>
          <ac:spMkLst>
            <pc:docMk/>
            <pc:sldMk cId="1478261829" sldId="281"/>
            <ac:spMk id="7" creationId="{3C35A3CE-13AE-8D7E-22EC-C0CA6FDDE70A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8" creationId="{ADAC8527-C4A2-AE1A-BD94-AA1ED75A8CE7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9" creationId="{DDF3704A-0126-C64D-1997-C79E06E99388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10" creationId="{8D91D760-FB5B-FF00-7432-E8867EF48FD3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11" creationId="{026851A0-AB21-DA93-F2EE-DC8F6146DB36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12" creationId="{7614A11C-D620-1601-A497-C6C35832E015}"/>
          </ac:spMkLst>
        </pc:spChg>
        <pc:spChg chg="add mod">
          <ac:chgData name="Cagnazzo Marco" userId="5ad736b4-5492-43c0-aec0-3104ecd89d8c" providerId="ADAL" clId="{72788B99-368F-48AF-8FD1-B927562631B6}" dt="2022-10-21T10:00:36.721" v="2172"/>
          <ac:spMkLst>
            <pc:docMk/>
            <pc:sldMk cId="1478261829" sldId="281"/>
            <ac:spMk id="13" creationId="{AD4AF7AA-7446-FB68-E6B0-ADC26BDF760A}"/>
          </ac:spMkLst>
        </pc:spChg>
        <pc:spChg chg="add mod">
          <ac:chgData name="Cagnazzo Marco" userId="5ad736b4-5492-43c0-aec0-3104ecd89d8c" providerId="ADAL" clId="{72788B99-368F-48AF-8FD1-B927562631B6}" dt="2022-10-21T10:01:07.655" v="2175"/>
          <ac:spMkLst>
            <pc:docMk/>
            <pc:sldMk cId="1478261829" sldId="281"/>
            <ac:spMk id="14" creationId="{8DC654AD-2235-78E2-1FFE-7FBE70A56E98}"/>
          </ac:spMkLst>
        </pc:spChg>
        <pc:spChg chg="add mod">
          <ac:chgData name="Cagnazzo Marco" userId="5ad736b4-5492-43c0-aec0-3104ecd89d8c" providerId="ADAL" clId="{72788B99-368F-48AF-8FD1-B927562631B6}" dt="2022-11-04T13:16:13.511" v="2571" actId="20577"/>
          <ac:spMkLst>
            <pc:docMk/>
            <pc:sldMk cId="1478261829" sldId="281"/>
            <ac:spMk id="15" creationId="{580A843A-D4B1-B8B1-836F-FDAE15653BC7}"/>
          </ac:spMkLst>
        </pc:spChg>
        <pc:picChg chg="add del mod">
          <ac:chgData name="Cagnazzo Marco" userId="5ad736b4-5492-43c0-aec0-3104ecd89d8c" providerId="ADAL" clId="{72788B99-368F-48AF-8FD1-B927562631B6}" dt="2022-11-04T13:16:17.811" v="2572" actId="478"/>
          <ac:picMkLst>
            <pc:docMk/>
            <pc:sldMk cId="1478261829" sldId="281"/>
            <ac:picMk id="3" creationId="{425B5BC1-D423-3730-3216-C4A8BDB8E0A4}"/>
          </ac:picMkLst>
        </pc:picChg>
        <pc:picChg chg="add del">
          <ac:chgData name="Cagnazzo Marco" userId="5ad736b4-5492-43c0-aec0-3104ecd89d8c" providerId="ADAL" clId="{72788B99-368F-48AF-8FD1-B927562631B6}" dt="2022-11-07T09:21:48.336" v="3743" actId="22"/>
          <ac:picMkLst>
            <pc:docMk/>
            <pc:sldMk cId="1478261829" sldId="281"/>
            <ac:picMk id="3" creationId="{F942E744-39CF-522A-9D0B-2B26E0824661}"/>
          </ac:picMkLst>
        </pc:picChg>
        <pc:picChg chg="add del mod">
          <ac:chgData name="Cagnazzo Marco" userId="5ad736b4-5492-43c0-aec0-3104ecd89d8c" providerId="ADAL" clId="{72788B99-368F-48AF-8FD1-B927562631B6}" dt="2022-11-07T09:22:11.187" v="3745" actId="478"/>
          <ac:picMkLst>
            <pc:docMk/>
            <pc:sldMk cId="1478261829" sldId="281"/>
            <ac:picMk id="4" creationId="{F14607BF-D740-B5A3-F328-FA1D3D0BA50C}"/>
          </ac:picMkLst>
        </pc:picChg>
        <pc:picChg chg="add del mod">
          <ac:chgData name="Cagnazzo Marco" userId="5ad736b4-5492-43c0-aec0-3104ecd89d8c" providerId="ADAL" clId="{72788B99-368F-48AF-8FD1-B927562631B6}" dt="2022-11-04T13:16:18.587" v="2573" actId="478"/>
          <ac:picMkLst>
            <pc:docMk/>
            <pc:sldMk cId="1478261829" sldId="281"/>
            <ac:picMk id="5" creationId="{030AA041-62FF-A251-9B24-3063D9BF0F7E}"/>
          </ac:picMkLst>
        </pc:picChg>
        <pc:picChg chg="add mod">
          <ac:chgData name="Cagnazzo Marco" userId="5ad736b4-5492-43c0-aec0-3104ecd89d8c" providerId="ADAL" clId="{72788B99-368F-48AF-8FD1-B927562631B6}" dt="2022-11-07T09:22:22.362" v="3748" actId="1038"/>
          <ac:picMkLst>
            <pc:docMk/>
            <pc:sldMk cId="1478261829" sldId="281"/>
            <ac:picMk id="16" creationId="{5533615E-3F8C-70CD-0D56-E66BEE335C30}"/>
          </ac:picMkLst>
        </pc:picChg>
        <pc:picChg chg="add mod">
          <ac:chgData name="Cagnazzo Marco" userId="5ad736b4-5492-43c0-aec0-3104ecd89d8c" providerId="ADAL" clId="{72788B99-368F-48AF-8FD1-B927562631B6}" dt="2022-11-07T09:22:21.328" v="3747" actId="1038"/>
          <ac:picMkLst>
            <pc:docMk/>
            <pc:sldMk cId="1478261829" sldId="281"/>
            <ac:picMk id="17" creationId="{7A4FA688-759B-1195-6BC6-C2F30D51D7CB}"/>
          </ac:picMkLst>
        </pc:picChg>
        <pc:cxnChg chg="add mod">
          <ac:chgData name="Cagnazzo Marco" userId="5ad736b4-5492-43c0-aec0-3104ecd89d8c" providerId="ADAL" clId="{72788B99-368F-48AF-8FD1-B927562631B6}" dt="2022-10-21T10:00:36.721" v="2172"/>
          <ac:cxnSpMkLst>
            <pc:docMk/>
            <pc:sldMk cId="1478261829" sldId="281"/>
            <ac:cxnSpMk id="6" creationId="{812B73AC-2192-ADFF-8679-96C29E147E70}"/>
          </ac:cxnSpMkLst>
        </pc:cxnChg>
      </pc:sldChg>
      <pc:sldChg chg="add del">
        <pc:chgData name="Cagnazzo Marco" userId="5ad736b4-5492-43c0-aec0-3104ecd89d8c" providerId="ADAL" clId="{72788B99-368F-48AF-8FD1-B927562631B6}" dt="2022-10-21T09:45:10.787" v="2164" actId="47"/>
        <pc:sldMkLst>
          <pc:docMk/>
          <pc:sldMk cId="2804337062" sldId="281"/>
        </pc:sldMkLst>
      </pc:sldChg>
      <pc:sldChg chg="new del">
        <pc:chgData name="Cagnazzo Marco" userId="5ad736b4-5492-43c0-aec0-3104ecd89d8c" providerId="ADAL" clId="{72788B99-368F-48AF-8FD1-B927562631B6}" dt="2022-11-04T13:25:53.641" v="2705" actId="2696"/>
        <pc:sldMkLst>
          <pc:docMk/>
          <pc:sldMk cId="2539648524" sldId="282"/>
        </pc:sldMkLst>
      </pc:sldChg>
      <pc:sldChg chg="addSp delSp modSp add mod">
        <pc:chgData name="Cagnazzo Marco" userId="5ad736b4-5492-43c0-aec0-3104ecd89d8c" providerId="ADAL" clId="{72788B99-368F-48AF-8FD1-B927562631B6}" dt="2022-11-07T09:29:51.272" v="3765" actId="14100"/>
        <pc:sldMkLst>
          <pc:docMk/>
          <pc:sldMk cId="2452484769" sldId="283"/>
        </pc:sldMkLst>
        <pc:spChg chg="mod">
          <ac:chgData name="Cagnazzo Marco" userId="5ad736b4-5492-43c0-aec0-3104ecd89d8c" providerId="ADAL" clId="{72788B99-368F-48AF-8FD1-B927562631B6}" dt="2022-11-07T09:29:51.272" v="3765" actId="14100"/>
          <ac:spMkLst>
            <pc:docMk/>
            <pc:sldMk cId="2452484769" sldId="283"/>
            <ac:spMk id="7" creationId="{3C35A3CE-13AE-8D7E-22EC-C0CA6FDDE70A}"/>
          </ac:spMkLst>
        </pc:spChg>
        <pc:spChg chg="mod">
          <ac:chgData name="Cagnazzo Marco" userId="5ad736b4-5492-43c0-aec0-3104ecd89d8c" providerId="ADAL" clId="{72788B99-368F-48AF-8FD1-B927562631B6}" dt="2022-11-04T13:18:28.136" v="2631" actId="20577"/>
          <ac:spMkLst>
            <pc:docMk/>
            <pc:sldMk cId="2452484769" sldId="283"/>
            <ac:spMk id="15" creationId="{580A843A-D4B1-B8B1-836F-FDAE15653BC7}"/>
          </ac:spMkLst>
        </pc:spChg>
        <pc:picChg chg="del">
          <ac:chgData name="Cagnazzo Marco" userId="5ad736b4-5492-43c0-aec0-3104ecd89d8c" providerId="ADAL" clId="{72788B99-368F-48AF-8FD1-B927562631B6}" dt="2022-11-04T13:18:31.163" v="2632" actId="478"/>
          <ac:picMkLst>
            <pc:docMk/>
            <pc:sldMk cId="2452484769" sldId="283"/>
            <ac:picMk id="3" creationId="{425B5BC1-D423-3730-3216-C4A8BDB8E0A4}"/>
          </ac:picMkLst>
        </pc:picChg>
        <pc:picChg chg="add mod">
          <ac:chgData name="Cagnazzo Marco" userId="5ad736b4-5492-43c0-aec0-3104ecd89d8c" providerId="ADAL" clId="{72788B99-368F-48AF-8FD1-B927562631B6}" dt="2022-11-04T13:18:52.297" v="2635" actId="1076"/>
          <ac:picMkLst>
            <pc:docMk/>
            <pc:sldMk cId="2452484769" sldId="283"/>
            <ac:picMk id="4" creationId="{03E88311-7909-9CF8-4F89-ADA08733F422}"/>
          </ac:picMkLst>
        </pc:picChg>
        <pc:picChg chg="del">
          <ac:chgData name="Cagnazzo Marco" userId="5ad736b4-5492-43c0-aec0-3104ecd89d8c" providerId="ADAL" clId="{72788B99-368F-48AF-8FD1-B927562631B6}" dt="2022-11-04T13:18:31.791" v="2633" actId="478"/>
          <ac:picMkLst>
            <pc:docMk/>
            <pc:sldMk cId="2452484769" sldId="283"/>
            <ac:picMk id="5" creationId="{030AA041-62FF-A251-9B24-3063D9BF0F7E}"/>
          </ac:picMkLst>
        </pc:picChg>
        <pc:picChg chg="add mod ord modCrop">
          <ac:chgData name="Cagnazzo Marco" userId="5ad736b4-5492-43c0-aec0-3104ecd89d8c" providerId="ADAL" clId="{72788B99-368F-48AF-8FD1-B927562631B6}" dt="2022-11-04T13:19:27.202" v="2640" actId="1076"/>
          <ac:picMkLst>
            <pc:docMk/>
            <pc:sldMk cId="2452484769" sldId="283"/>
            <ac:picMk id="17" creationId="{C5381AD0-FE5A-9177-4F0A-6B3045EF04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E6D05-C72F-4D50-9132-160A884DD2CA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71EB1-406A-403D-9BEE-EBB94893A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47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Far fare a loro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EB1-406A-403D-9BEE-EBB94893AB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91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Far fare a loro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EB1-406A-403D-9BEE-EBB94893AB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9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EB1-406A-403D-9BEE-EBB94893AB2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56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Far fare a loro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1EB1-406A-403D-9BEE-EBB94893AB2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16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3568" y="693790"/>
            <a:ext cx="7776864" cy="45865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it-IT" sz="2000" b="1" i="1" dirty="0">
                <a:latin typeface="Calibri" pitchFamily="34" charset="0"/>
              </a:rPr>
              <a:t>Corso di Segnali e Sistemi</a:t>
            </a:r>
          </a:p>
          <a:p>
            <a:pPr algn="ctr" defTabSz="762000" eaLnBrk="0" hangingPunct="0"/>
            <a:r>
              <a:rPr lang="it-IT" sz="2000" i="1" dirty="0">
                <a:latin typeface="Calibri" pitchFamily="34" charset="0"/>
              </a:rPr>
              <a:t>Ingegneria Elettronica</a:t>
            </a:r>
          </a:p>
          <a:p>
            <a:pPr algn="ctr" defTabSz="762000" eaLnBrk="0" hangingPunct="0"/>
            <a:r>
              <a:rPr lang="it-IT" sz="2000" i="1" dirty="0">
                <a:latin typeface="Calibri" pitchFamily="34" charset="0"/>
              </a:rPr>
              <a:t>Università degli Studi di Padova</a:t>
            </a:r>
          </a:p>
          <a:p>
            <a:pPr algn="ctr" defTabSz="762000" eaLnBrk="0" hangingPunct="0"/>
            <a:r>
              <a:rPr lang="it-IT" sz="2000" i="1" dirty="0">
                <a:latin typeface="Calibri" pitchFamily="34" charset="0"/>
              </a:rPr>
              <a:t>A.A. 2022/2023</a:t>
            </a:r>
          </a:p>
          <a:p>
            <a:pPr algn="ctr" defTabSz="762000" eaLnBrk="0" hangingPunct="0"/>
            <a:endParaRPr lang="it-IT" sz="3600" dirty="0">
              <a:latin typeface="Calibri" pitchFamily="34" charset="0"/>
            </a:endParaRPr>
          </a:p>
          <a:p>
            <a:pPr algn="ctr" defTabSz="762000"/>
            <a:r>
              <a:rPr lang="it-IT" sz="4800" b="1" dirty="0">
                <a:solidFill>
                  <a:srgbClr val="FF0000"/>
                </a:solidFill>
                <a:latin typeface="Calibri" pitchFamily="34" charset="0"/>
              </a:rPr>
              <a:t>Laboratorio 02</a:t>
            </a:r>
          </a:p>
          <a:p>
            <a:pPr marL="447675" defTabSz="762000"/>
            <a:endParaRPr lang="it-IT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447675" defTabSz="762000"/>
            <a:r>
              <a:rPr lang="it-IT" sz="2800" b="1" dirty="0">
                <a:solidFill>
                  <a:srgbClr val="0000FF"/>
                </a:solidFill>
                <a:latin typeface="Calibri" pitchFamily="34" charset="0"/>
              </a:rPr>
              <a:t>SEGNALI A TEMPO CONTINUO:</a:t>
            </a:r>
          </a:p>
          <a:p>
            <a:pPr marL="685800" indent="-238125" defTabSz="7620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FF"/>
                </a:solidFill>
                <a:latin typeface="Calibri" pitchFamily="34" charset="0"/>
              </a:rPr>
              <a:t>Semplici Trasformazioni della Variabile Indipendente</a:t>
            </a:r>
          </a:p>
          <a:p>
            <a:pPr marL="685800" indent="-238125" defTabSz="7620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FF"/>
                </a:solidFill>
                <a:latin typeface="Calibri" pitchFamily="34" charset="0"/>
              </a:rPr>
              <a:t>Segnali Periodici </a:t>
            </a:r>
          </a:p>
          <a:p>
            <a:pPr marL="685800" indent="-238125" defTabSz="7620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FF"/>
                </a:solidFill>
                <a:latin typeface="Calibri" pitchFamily="34" charset="0"/>
              </a:rPr>
              <a:t>Segnali Notevoli</a:t>
            </a:r>
          </a:p>
        </p:txBody>
      </p:sp>
    </p:spTree>
    <p:extLst>
      <p:ext uri="{BB962C8B-B14F-4D97-AF65-F5344CB8AC3E}">
        <p14:creationId xmlns:p14="http://schemas.microsoft.com/office/powerpoint/2010/main" val="40168212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5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4510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Sinusoidali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91852" y="932064"/>
                <a:ext cx="8960296" cy="298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 considerino i segnali sinusoidali: 	</a:t>
                </a:r>
              </a:p>
              <a:p>
                <a:r>
                  <a:rPr lang="it-IT" sz="2000" dirty="0"/>
                  <a:t>	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it-IT" sz="2000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𝜙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sym typeface="Symbol"/>
                      </a:rPr>
                      <m:t>)  </m:t>
                    </m:r>
                  </m:oMath>
                </a14:m>
                <a:r>
                  <a:rPr lang="it-IT" sz="2000" dirty="0"/>
                  <a:t>   periodico di periodo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2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000" dirty="0"/>
              </a:p>
              <a:p>
                <a:r>
                  <a:rPr lang="it-IT" sz="2000" dirty="0"/>
                  <a:t>	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it-IT" sz="20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it-IT" sz="2000" dirty="0"/>
                  <a:t>    periodico di periodo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20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it-IT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000" dirty="0"/>
              </a:p>
              <a:p>
                <a:r>
                  <a:rPr lang="it-IT" sz="2000" dirty="0"/>
                  <a:t>Consideriamo l’intervallo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0,10</m:t>
                        </m:r>
                      </m:e>
                    </m:d>
                  </m:oMath>
                </a14:m>
                <a:r>
                  <a:rPr lang="it-IT" sz="2000" dirty="0"/>
                  <a:t>, discretizzato come 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t=</a:t>
                </a:r>
                <a:r>
                  <a:rPr lang="it-IT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linspace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(0,10,1001);</a:t>
                </a:r>
                <a:endParaRPr lang="it-IT" sz="2000" dirty="0"/>
              </a:p>
              <a:p>
                <a:r>
                  <a:rPr lang="it-IT" sz="2000" dirty="0">
                    <a:sym typeface="Symbol"/>
                  </a:rPr>
                  <a:t>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</m:oMath>
                </a14:m>
                <a:endParaRPr lang="it-IT" sz="2000" dirty="0">
                  <a:sym typeface="Symbol"/>
                </a:endParaRP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Tracciare in una stessa figura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 ed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 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Verificare il periodo dei due segnali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Tracciare il segnale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)+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: È periodico? Se sì, qual è il periodo? </a:t>
                </a: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2" y="932064"/>
                <a:ext cx="8960296" cy="2989793"/>
              </a:xfrm>
              <a:prstGeom prst="rect">
                <a:avLst/>
              </a:prstGeom>
              <a:blipFill>
                <a:blip r:embed="rId2"/>
                <a:stretch>
                  <a:fillRect l="-748" t="-1224" r="-68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F5915FD1-3BA0-08F9-A533-D741BFA9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29064"/>
            <a:ext cx="6438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4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4510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Sinusoidali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43507" y="1051575"/>
                <a:ext cx="8892989" cy="2041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 </a:t>
                </a:r>
                <a:r>
                  <a:rPr lang="en-US" sz="2000" dirty="0" err="1"/>
                  <a:t>ripeta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l’esercizio</a:t>
                </a:r>
                <a:r>
                  <a:rPr lang="en-US" sz="2000" dirty="0"/>
                  <a:t> 3.1 </a:t>
                </a:r>
                <a:r>
                  <a:rPr lang="en-US" sz="2000" dirty="0" err="1"/>
                  <a:t>cambiando</a:t>
                </a:r>
                <a:r>
                  <a:rPr lang="en-US" sz="2000" dirty="0"/>
                  <a:t> la </a:t>
                </a:r>
                <a:r>
                  <a:rPr lang="en-US" sz="2000" dirty="0" err="1"/>
                  <a:t>pulsazione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/>
                  <a:t>:</a:t>
                </a:r>
              </a:p>
              <a:p>
                <a:r>
                  <a:rPr lang="it-IT" sz="2000" dirty="0">
                    <a:sym typeface="Symbol"/>
                  </a:rPr>
                  <a:t>Per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3</m:t>
                        </m:r>
                      </m:den>
                    </m:f>
                  </m:oMath>
                </a14:m>
                <a:endParaRPr lang="it-IT" sz="2000" dirty="0">
                  <a:sym typeface="Symbol"/>
                </a:endParaRP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Tracciare in una stessa figura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 ed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 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Verificare il periodo dei due segnali</a:t>
                </a:r>
              </a:p>
              <a:p>
                <a:pPr marL="457200" indent="-457200">
                  <a:buAutoNum type="arabicParenR"/>
                </a:pPr>
                <a:r>
                  <a:rPr lang="it-IT" sz="2000" dirty="0">
                    <a:sym typeface="Symbol"/>
                  </a:rPr>
                  <a:t>Tracciare il segnale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)+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it-IT" sz="2000" dirty="0">
                    <a:sym typeface="Symbol"/>
                  </a:rPr>
                  <a:t>: È periodico? Se sì, qual è il periodo? Se no, perché?</a:t>
                </a:r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7" y="1051575"/>
                <a:ext cx="8892989" cy="2041136"/>
              </a:xfrm>
              <a:prstGeom prst="rect">
                <a:avLst/>
              </a:prstGeom>
              <a:blipFill>
                <a:blip r:embed="rId2"/>
                <a:stretch>
                  <a:fillRect l="-754" t="-1796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D7CF1C7B-308F-15F2-C765-413A2764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97" y="3207859"/>
            <a:ext cx="71151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473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Esponenziali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109301" y="1107138"/>
                <a:ext cx="9000493" cy="208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 consideri il segnale esponenziale complesso: 	</a:t>
                </a:r>
              </a:p>
              <a:p>
                <a:r>
                  <a:rPr lang="it-IT" sz="2000" dirty="0"/>
                  <a:t>	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it-IT" sz="2000" dirty="0">
                  <a:sym typeface="Symbol"/>
                </a:endParaRPr>
              </a:p>
              <a:p>
                <a:r>
                  <a:rPr lang="it-IT" sz="2000" dirty="0">
                    <a:sym typeface="Symbol"/>
                  </a:rPr>
                  <a:t>con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=100,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=−1,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=1</m:t>
                    </m:r>
                  </m:oMath>
                </a14:m>
                <a:endParaRPr lang="it-IT" sz="2000" dirty="0">
                  <a:sym typeface="Symbol"/>
                </a:endParaRPr>
              </a:p>
              <a:p>
                <a:r>
                  <a:rPr lang="it-IT" sz="2000" dirty="0">
                    <a:sym typeface="Symbol"/>
                  </a:rPr>
                  <a:t>L’intervallo temporale è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0,5</m:t>
                        </m:r>
                      </m:e>
                    </m:d>
                  </m:oMath>
                </a14:m>
                <a:r>
                  <a:rPr lang="it-IT" sz="2000" dirty="0">
                    <a:sym typeface="Symbol"/>
                  </a:rPr>
                  <a:t> a passo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100</m:t>
                        </m:r>
                      </m:den>
                    </m:f>
                  </m:oMath>
                </a14:m>
                <a:r>
                  <a:rPr lang="it-IT" sz="2000" dirty="0">
                    <a:sym typeface="Symbol"/>
                  </a:rPr>
                  <a:t>:         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t=0:1e-2:5;</a:t>
                </a:r>
              </a:p>
              <a:p>
                <a:r>
                  <a:rPr lang="it-IT" sz="2000" dirty="0">
                    <a:latin typeface="+mj-lt"/>
                    <a:cs typeface="Courier New" panose="02070309020205020404" pitchFamily="49" charset="0"/>
                    <a:sym typeface="Symbol"/>
                  </a:rPr>
                  <a:t>Nota: in Matlab, usare 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1i </a:t>
                </a:r>
                <a:r>
                  <a:rPr lang="it-IT" sz="2000" dirty="0">
                    <a:cs typeface="Courier New" panose="02070309020205020404" pitchFamily="49" charset="0"/>
                    <a:sym typeface="Symbol"/>
                  </a:rPr>
                  <a:t>per l’unità immaginaria</a:t>
                </a:r>
                <a:endParaRPr lang="it-IT" sz="2000" dirty="0">
                  <a:sym typeface="Symbol"/>
                </a:endParaRPr>
              </a:p>
              <a:p>
                <a:r>
                  <a:rPr lang="it-IT" sz="2000" dirty="0">
                    <a:sym typeface="Symbol"/>
                  </a:rPr>
                  <a:t>1) tracciare in una figura (due </a:t>
                </a:r>
                <a:r>
                  <a:rPr lang="it-IT" sz="2000" dirty="0" err="1">
                    <a:sym typeface="Symbol"/>
                  </a:rPr>
                  <a:t>subplot</a:t>
                </a:r>
                <a:r>
                  <a:rPr lang="it-IT" sz="2000" dirty="0">
                    <a:sym typeface="Symbol"/>
                  </a:rPr>
                  <a:t>) modulo e fase di x(t)  </a:t>
                </a: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1" y="1107138"/>
                <a:ext cx="9000493" cy="2088649"/>
              </a:xfrm>
              <a:prstGeom prst="rect">
                <a:avLst/>
              </a:prstGeom>
              <a:blipFill>
                <a:blip r:embed="rId2"/>
                <a:stretch>
                  <a:fillRect l="-745" t="-1754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C430E585-9411-6B7F-6516-6F66CB44E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48" y="3327305"/>
            <a:ext cx="4178913" cy="313418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5417169-2E27-13BA-6D7E-889BA4FC6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72" y="3662214"/>
            <a:ext cx="3077004" cy="2095792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A6649E26-42C6-1C84-B83E-B8C3281F0CEE}"/>
              </a:ext>
            </a:extLst>
          </p:cNvPr>
          <p:cNvSpPr/>
          <p:nvPr/>
        </p:nvSpPr>
        <p:spPr>
          <a:xfrm>
            <a:off x="1187554" y="4077073"/>
            <a:ext cx="1872278" cy="216024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473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Esponenziali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143507" y="1059537"/>
                <a:ext cx="9000493" cy="1344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Sempre per 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it-IT" sz="2000" dirty="0">
                    <a:sym typeface="Symbol"/>
                  </a:rPr>
                  <a:t>,</a:t>
                </a:r>
              </a:p>
              <a:p>
                <a:r>
                  <a:rPr lang="it-IT" sz="2000" dirty="0">
                    <a:sym typeface="Symbol"/>
                  </a:rPr>
                  <a:t>2) tracciare in una figura (due </a:t>
                </a:r>
                <a:r>
                  <a:rPr lang="it-IT" sz="2000" dirty="0" err="1">
                    <a:sym typeface="Symbol"/>
                  </a:rPr>
                  <a:t>subplot</a:t>
                </a:r>
                <a:r>
                  <a:rPr lang="it-IT" sz="2000" dirty="0">
                    <a:sym typeface="Symbol"/>
                  </a:rPr>
                  <a:t>) parte reale e parte immaginaria di x insieme all’inviluppo (cioè le due curve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/>
                      </a:rPr>
                      <m:t>±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r>
                  <a:rPr lang="it-IT" sz="2000" dirty="0">
                    <a:sym typeface="Symbol"/>
                  </a:rPr>
                  <a:t> )</a:t>
                </a:r>
              </a:p>
              <a:p>
                <a:r>
                  <a:rPr lang="it-IT" sz="2000" dirty="0">
                    <a:sym typeface="Symbol"/>
                  </a:rPr>
                  <a:t>3) Ripetere l’esercizio nel caso a=1 e nel caso a=0</a:t>
                </a: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7" y="1059537"/>
                <a:ext cx="9000493" cy="1344342"/>
              </a:xfrm>
              <a:prstGeom prst="rect">
                <a:avLst/>
              </a:prstGeom>
              <a:blipFill>
                <a:blip r:embed="rId2"/>
                <a:stretch>
                  <a:fillRect l="-745" t="-909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86169914-17B5-F7AE-34C8-7C654DF0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7491096" cy="28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1">
            <a:extLst>
              <a:ext uri="{FF2B5EF4-FFF2-40B4-BE49-F238E27FC236}">
                <a16:creationId xmlns:a16="http://schemas.microsoft.com/office/drawing/2014/main" id="{812B73AC-2192-ADFF-8679-96C29E147E70}"/>
              </a:ext>
            </a:extLst>
          </p:cNvPr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4">
            <a:extLst>
              <a:ext uri="{FF2B5EF4-FFF2-40B4-BE49-F238E27FC236}">
                <a16:creationId xmlns:a16="http://schemas.microsoft.com/office/drawing/2014/main" id="{3C35A3CE-13AE-8D7E-22EC-C0CA6FDD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8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AC8527-C4A2-AE1A-BD94-AA1ED75A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DF3704A-0126-C64D-1997-C79E06E9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D91D760-FB5B-FF00-7432-E8867EF4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26851A0-AB21-DA93-F2EE-DC8F6146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4A11C-D620-1601-A497-C6C35832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AF7AA-7446-FB68-E6B0-ADC26BDF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C654AD-2235-78E2-1FFE-7FBE70A56E98}"/>
              </a:ext>
            </a:extLst>
          </p:cNvPr>
          <p:cNvSpPr txBox="1"/>
          <p:nvPr/>
        </p:nvSpPr>
        <p:spPr>
          <a:xfrm>
            <a:off x="107504" y="620688"/>
            <a:ext cx="473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Esponenziali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0A843A-D4B1-B8B1-836F-FDAE15653BC7}"/>
                  </a:ext>
                </a:extLst>
              </p:cNvPr>
              <p:cNvSpPr txBox="1"/>
              <p:nvPr/>
            </p:nvSpPr>
            <p:spPr>
              <a:xfrm>
                <a:off x="143507" y="1059537"/>
                <a:ext cx="8532949" cy="164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er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𝑓𝑡</m:t>
                        </m:r>
                      </m:sup>
                    </m:sSup>
                  </m:oMath>
                </a14:m>
                <a:r>
                  <a:rPr lang="it-IT" sz="2000" dirty="0">
                    <a:sym typeface="Symbol"/>
                  </a:rPr>
                  <a:t>, eseguire il codice seguente e capirne il funzionamento.</a:t>
                </a:r>
              </a:p>
              <a:p>
                <a:r>
                  <a:rPr lang="it-IT" sz="2000" dirty="0">
                    <a:sym typeface="Symbol"/>
                  </a:rPr>
                  <a:t>Modificare i parametri e valutare il risultato. </a:t>
                </a:r>
              </a:p>
              <a:p>
                <a:r>
                  <a:rPr lang="it-IT" sz="2000" dirty="0">
                    <a:sym typeface="Symbol"/>
                  </a:rPr>
                  <a:t>In seguito, modificare il codice in modo da visualizzare 3 periodi del segnale. </a:t>
                </a:r>
              </a:p>
              <a:p>
                <a:r>
                  <a:rPr lang="it-IT" sz="2000" b="1" dirty="0">
                    <a:solidFill>
                      <a:srgbClr val="FF0000"/>
                    </a:solidFill>
                    <a:sym typeface="Symbol"/>
                  </a:rPr>
                  <a:t>NB se non si conosce un comando, usare </a:t>
                </a:r>
                <a:r>
                  <a:rPr lang="it-IT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doc</a:t>
                </a:r>
                <a:r>
                  <a:rPr lang="it-IT" sz="20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br>
                  <a:rPr lang="it-IT" sz="2000" b="1" dirty="0">
                    <a:solidFill>
                      <a:srgbClr val="FF0000"/>
                    </a:solidFill>
                    <a:sym typeface="Symbol"/>
                  </a:rPr>
                </a:br>
                <a:r>
                  <a:rPr lang="it-IT" sz="2000" b="1" dirty="0">
                    <a:solidFill>
                      <a:srgbClr val="FF0000"/>
                    </a:solidFill>
                    <a:sym typeface="Symbol"/>
                  </a:rPr>
                  <a:t>Esempio  </a:t>
                </a:r>
                <a:r>
                  <a:rPr lang="it-IT" sz="2000" b="1" dirty="0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doc </a:t>
                </a:r>
                <a:r>
                  <a:rPr lang="it-IT" sz="2000" b="1" dirty="0" err="1">
                    <a:solidFill>
                      <a:srgbClr val="0000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numel</a:t>
                </a:r>
                <a:endParaRPr lang="it-IT" sz="2000" b="1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0A843A-D4B1-B8B1-836F-FDAE156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7" y="1059537"/>
                <a:ext cx="8532949" cy="1641219"/>
              </a:xfrm>
              <a:prstGeom prst="rect">
                <a:avLst/>
              </a:prstGeom>
              <a:blipFill>
                <a:blip r:embed="rId2"/>
                <a:stretch>
                  <a:fillRect l="-786" t="-1487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7A4FA688-759B-1195-6BC6-C2F30D51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621" y="2821517"/>
            <a:ext cx="4014859" cy="292192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533615E-3F8C-70CD-0D56-E66BEE335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3" y="2821517"/>
            <a:ext cx="4829849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6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C5381AD0-FE5A-9177-4F0A-6B3045EF0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48"/>
          <a:stretch/>
        </p:blipFill>
        <p:spPr>
          <a:xfrm>
            <a:off x="4105077" y="2116772"/>
            <a:ext cx="4643387" cy="4000500"/>
          </a:xfrm>
          <a:prstGeom prst="rect">
            <a:avLst/>
          </a:prstGeom>
        </p:spPr>
      </p:pic>
      <p:cxnSp>
        <p:nvCxnSpPr>
          <p:cNvPr id="6" name="Connettore 1 1">
            <a:extLst>
              <a:ext uri="{FF2B5EF4-FFF2-40B4-BE49-F238E27FC236}">
                <a16:creationId xmlns:a16="http://schemas.microsoft.com/office/drawing/2014/main" id="{812B73AC-2192-ADFF-8679-96C29E147E70}"/>
              </a:ext>
            </a:extLst>
          </p:cNvPr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14">
            <a:extLst>
              <a:ext uri="{FF2B5EF4-FFF2-40B4-BE49-F238E27FC236}">
                <a16:creationId xmlns:a16="http://schemas.microsoft.com/office/drawing/2014/main" id="{3C35A3CE-13AE-8D7E-22EC-C0CA6FDD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79" y="-11688"/>
            <a:ext cx="4732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9 - opzionale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AC8527-C4A2-AE1A-BD94-AA1ED75A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DF3704A-0126-C64D-1997-C79E06E9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D91D760-FB5B-FF00-7432-E8867EF4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26851A0-AB21-DA93-F2EE-DC8F6146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4A11C-D620-1601-A497-C6C35832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AF7AA-7446-FB68-E6B0-ADC26BDF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C654AD-2235-78E2-1FFE-7FBE70A56E98}"/>
              </a:ext>
            </a:extLst>
          </p:cNvPr>
          <p:cNvSpPr txBox="1"/>
          <p:nvPr/>
        </p:nvSpPr>
        <p:spPr>
          <a:xfrm>
            <a:off x="107504" y="620688"/>
            <a:ext cx="473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Segnali Esponenziali a Tempo Continuo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0A843A-D4B1-B8B1-836F-FDAE15653BC7}"/>
                  </a:ext>
                </a:extLst>
              </p:cNvPr>
              <p:cNvSpPr txBox="1"/>
              <p:nvPr/>
            </p:nvSpPr>
            <p:spPr>
              <a:xfrm>
                <a:off x="143507" y="1059537"/>
                <a:ext cx="8604957" cy="102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er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𝑓𝑡</m:t>
                        </m:r>
                      </m:sup>
                    </m:sSup>
                  </m:oMath>
                </a14:m>
                <a:r>
                  <a:rPr lang="it-IT" sz="2000" dirty="0">
                    <a:sym typeface="Symbol"/>
                  </a:rPr>
                  <a:t>, eseguire il codice seguente e capirne il funzionamento.</a:t>
                </a:r>
              </a:p>
              <a:p>
                <a:endParaRPr lang="it-IT" sz="2000" dirty="0">
                  <a:sym typeface="Symbol"/>
                </a:endParaRPr>
              </a:p>
              <a:p>
                <a:r>
                  <a:rPr lang="it-IT" sz="2000" dirty="0">
                    <a:sym typeface="Symbol"/>
                  </a:rPr>
                  <a:t>Cambiare i parametri e verificare il risultato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0A843A-D4B1-B8B1-836F-FDAE156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7" y="1059537"/>
                <a:ext cx="8604957" cy="1025665"/>
              </a:xfrm>
              <a:prstGeom prst="rect">
                <a:avLst/>
              </a:prstGeom>
              <a:blipFill>
                <a:blip r:embed="rId3"/>
                <a:stretch>
                  <a:fillRect l="-780" t="-2381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3E88311-7909-9CF8-4F89-ADA08733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516088"/>
            <a:ext cx="4077269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2309" y="8131"/>
            <a:ext cx="4543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Segnali a Tempo continuo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6836" y="725469"/>
            <a:ext cx="8786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MATLAB LAVORA CON VETTORI (E MATRICI), quindi tutti i segnali in MATLAB  sono intrinsecamente a tempo discreto….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6200" y="1844824"/>
            <a:ext cx="8309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Come possiamo rappresentare i segnali a tempo continuo in MATLAB?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6201" y="2495639"/>
            <a:ext cx="8744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Utilizzando come variabile indipendente (da tracciare sull’asse delle ascisse) un vettore con passo </a:t>
            </a:r>
            <a:r>
              <a:rPr lang="it-IT" sz="2200" b="1" dirty="0">
                <a:solidFill>
                  <a:srgbClr val="0000FF"/>
                </a:solidFill>
              </a:rPr>
              <a:t>SUFFICIENTEMENTE FITTO.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8741" y="3485008"/>
            <a:ext cx="8744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Cosa significa </a:t>
            </a:r>
            <a:r>
              <a:rPr lang="it-IT" sz="2200" b="1" dirty="0">
                <a:solidFill>
                  <a:srgbClr val="0000FF"/>
                </a:solidFill>
              </a:rPr>
              <a:t>SUFFICIENTEMENTE FITTO?</a:t>
            </a:r>
          </a:p>
          <a:p>
            <a:endParaRPr lang="it-IT" sz="2200" b="1" dirty="0">
              <a:solidFill>
                <a:srgbClr val="0000FF"/>
              </a:solidFill>
            </a:endParaRPr>
          </a:p>
          <a:p>
            <a:endParaRPr lang="it-IT" sz="2200" b="1" dirty="0">
              <a:solidFill>
                <a:srgbClr val="0000FF"/>
              </a:solidFill>
            </a:endParaRPr>
          </a:p>
          <a:p>
            <a:r>
              <a:rPr lang="it-IT" sz="2200" b="1" dirty="0">
                <a:solidFill>
                  <a:srgbClr val="0000FF"/>
                </a:solidFill>
              </a:rPr>
              <a:t>			…vediamo un esempio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8741" y="5276774"/>
            <a:ext cx="7126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tracciare sin(t) in funzione di t, con passo </a:t>
            </a:r>
            <a:r>
              <a:rPr lang="it-IT" sz="2200" dirty="0">
                <a:sym typeface="Symbol" panose="05050102010706020507" pitchFamily="18" charset="2"/>
              </a:rPr>
              <a:t>, /2, /6 e /100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5517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19"/>
            <a:ext cx="9144000" cy="60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0" y="0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5683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Traslazione e cambio di scala a tempo continuo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43507" y="1051575"/>
            <a:ext cx="87195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consideri il segnale a tempo continuo x(t)=</a:t>
            </a:r>
            <a:r>
              <a:rPr lang="it-IT" dirty="0" err="1"/>
              <a:t>tanh</a:t>
            </a:r>
            <a:r>
              <a:rPr lang="it-IT" dirty="0"/>
              <a:t>(t)</a:t>
            </a:r>
          </a:p>
          <a:p>
            <a:pPr marL="457200" indent="-457200">
              <a:buAutoNum type="arabicParenR"/>
            </a:pPr>
            <a:r>
              <a:rPr lang="it-IT" dirty="0"/>
              <a:t>Creare un vettore t che rappresenta</a:t>
            </a:r>
            <a:br>
              <a:rPr lang="it-IT" dirty="0"/>
            </a:br>
            <a:r>
              <a:rPr lang="it-IT" dirty="0"/>
              <a:t>l’intervallo di valori per il quali calcolare il </a:t>
            </a:r>
            <a:br>
              <a:rPr lang="it-IT" dirty="0"/>
            </a:br>
            <a:r>
              <a:rPr lang="it-IT" dirty="0"/>
              <a:t>valore del segnale. Ci sono due opzioni: </a:t>
            </a:r>
            <a:br>
              <a:rPr lang="it-IT" dirty="0"/>
            </a:br>
            <a:r>
              <a:rPr lang="it-IT" dirty="0"/>
              <a:t>capire la differenza tra i due casi</a:t>
            </a:r>
          </a:p>
          <a:p>
            <a:pPr lvl="1"/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t=-10:1e-2:10;</a:t>
            </a:r>
          </a:p>
          <a:p>
            <a:pPr lvl="1"/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linspace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(-10,10,1e3);</a:t>
            </a:r>
          </a:p>
          <a:p>
            <a:r>
              <a:rPr lang="it-IT" dirty="0"/>
              <a:t>Per capire il funzionamento di </a:t>
            </a:r>
            <a:r>
              <a:rPr lang="it-IT" dirty="0" err="1"/>
              <a:t>linspace</a:t>
            </a:r>
            <a:r>
              <a:rPr lang="it-IT" dirty="0"/>
              <a:t>, scrivere </a:t>
            </a:r>
            <a:br>
              <a:rPr lang="it-IT" dirty="0"/>
            </a:b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help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linspace</a:t>
            </a:r>
            <a:r>
              <a:rPr lang="it-IT" dirty="0">
                <a:cs typeface="Courier New" panose="02070309020205020404" pitchFamily="49" charset="0"/>
              </a:rPr>
              <a:t> oppure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doc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linspace</a:t>
            </a:r>
            <a:b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dirty="0">
                <a:latin typeface="+mj-lt"/>
                <a:cs typeface="Courier New" panose="02070309020205020404" pitchFamily="49" charset="0"/>
              </a:rPr>
              <a:t>e leggere la documentazione</a:t>
            </a:r>
          </a:p>
          <a:p>
            <a:r>
              <a:rPr lang="it-IT" dirty="0">
                <a:latin typeface="+mj-lt"/>
                <a:cs typeface="Courier New" panose="02070309020205020404" pitchFamily="49" charset="0"/>
              </a:rPr>
              <a:t>Ricordare che quando si calcola una funzione</a:t>
            </a:r>
            <a:br>
              <a:rPr lang="it-IT" dirty="0">
                <a:latin typeface="+mj-lt"/>
                <a:cs typeface="Courier New" panose="02070309020205020404" pitchFamily="49" charset="0"/>
              </a:rPr>
            </a:br>
            <a:r>
              <a:rPr lang="it-IT" dirty="0">
                <a:latin typeface="+mj-lt"/>
                <a:cs typeface="Courier New" panose="02070309020205020404" pitchFamily="49" charset="0"/>
              </a:rPr>
              <a:t>usando il vettore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+mj-lt"/>
                <a:cs typeface="Courier New" panose="02070309020205020404" pitchFamily="49" charset="0"/>
              </a:rPr>
              <a:t> come argomento, l’uscita è un vettore della stessa dimensione in cui ogni elemento è il valore della funzione valutata nel corrispondente valore di  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+mj-lt"/>
                <a:cs typeface="Courier New" panose="02070309020205020404" pitchFamily="49" charset="0"/>
              </a:rPr>
              <a:t> </a:t>
            </a:r>
            <a:endParaRPr lang="it-IT" dirty="0"/>
          </a:p>
          <a:p>
            <a:pPr marL="457200" indent="-457200">
              <a:buFont typeface="+mj-lt"/>
              <a:buAutoNum type="arabicParenR" startAt="2"/>
            </a:pPr>
            <a:r>
              <a:rPr lang="it-IT" dirty="0"/>
              <a:t>Si tracci il segnale x(t) in funzione di t con linea continua blu (‘b’) per -10</a:t>
            </a:r>
            <a:r>
              <a:rPr lang="it-IT" dirty="0">
                <a:sym typeface="Symbol"/>
              </a:rPr>
              <a:t>t10</a:t>
            </a:r>
          </a:p>
          <a:p>
            <a:r>
              <a:rPr lang="it-IT" dirty="0">
                <a:sym typeface="Symbol"/>
              </a:rPr>
              <a:t>Usare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title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,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xlabel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,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ylabel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 </a:t>
            </a:r>
            <a:r>
              <a:rPr lang="it-IT" dirty="0">
                <a:sym typeface="Symbol"/>
              </a:rPr>
              <a:t>e </a:t>
            </a:r>
            <a:r>
              <a:rPr lang="it-IT" dirty="0" err="1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grid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1F88619-4187-EBC3-FF3A-D2A58DC0E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26902"/>
            <a:ext cx="4068452" cy="30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8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0" y="0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2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5683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Traslazione e cambio di scala a tempo continuo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143508" y="1051575"/>
                <a:ext cx="752483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 consideri il segnale a tempo continuo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it-IT" sz="2000" i="1" dirty="0" err="1">
                        <a:latin typeface="Cambria Math" panose="02040503050406030204" pitchFamily="18" charset="0"/>
                      </a:rPr>
                      <m:t>tanh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/>
              </a:p>
              <a:p>
                <a:r>
                  <a:rPr lang="it-IT" sz="2000" dirty="0"/>
                  <a:t>Si traccino sullo stesso grafico i segnali traslati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i="1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2000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000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it-IT" sz="20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it-IT" sz="2000" dirty="0"/>
              </a:p>
              <a:p>
                <a:r>
                  <a:rPr lang="it-IT" sz="2000" dirty="0"/>
                  <a:t>con linea continua rossa (‘r’) e blu (‘b’) rispettivamente (si inserisca una legenda nel grafico). Usare 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b=3</a:t>
                </a:r>
                <a:r>
                  <a:rPr lang="it-IT" sz="2000" dirty="0"/>
                  <a:t> </a:t>
                </a:r>
              </a:p>
              <a:p>
                <a:r>
                  <a:rPr lang="it-IT" sz="2000" dirty="0"/>
                  <a:t>Per tracciare più curve sullo stesso grafico ci sono 2 possibilità:</a:t>
                </a:r>
              </a:p>
              <a:p>
                <a:pPr marL="457200" indent="-457200">
                  <a:buFont typeface="+mj-lt"/>
                  <a:buAutoNum type="alphaLcPeriod"/>
                </a:pPr>
                <a:r>
                  <a:rPr lang="it-IT" sz="2000" dirty="0"/>
                  <a:t>dare un unico comando plot per </a:t>
                </a:r>
                <a:br>
                  <a:rPr lang="it-IT" sz="2000" dirty="0"/>
                </a:br>
                <a:r>
                  <a:rPr lang="it-IT" sz="2000" dirty="0"/>
                  <a:t>tutte le curve: </a:t>
                </a:r>
                <a:br>
                  <a:rPr lang="it-IT" sz="2000" dirty="0"/>
                </a:b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plot(t,s1,'r',t,s2,'b')</a:t>
                </a:r>
                <a:endParaRPr lang="it-IT" sz="2000" dirty="0"/>
              </a:p>
              <a:p>
                <a:pPr marL="457200" indent="-457200">
                  <a:buAutoNum type="alphaLcPeriod"/>
                </a:pPr>
                <a:r>
                  <a:rPr lang="it-IT" sz="2000" dirty="0"/>
                  <a:t>attivare l’opzione «</a:t>
                </a:r>
                <a:r>
                  <a:rPr lang="it-IT" sz="2000" dirty="0" err="1"/>
                  <a:t>hold</a:t>
                </a:r>
                <a:r>
                  <a:rPr lang="it-IT" sz="2000" dirty="0"/>
                  <a:t>» per </a:t>
                </a:r>
                <a:br>
                  <a:rPr lang="it-IT" sz="2000" dirty="0"/>
                </a:br>
                <a:r>
                  <a:rPr lang="it-IT" sz="2000" dirty="0"/>
                  <a:t>permettere la sovrascrittura </a:t>
                </a:r>
                <a:br>
                  <a:rPr lang="it-IT" sz="2000" dirty="0"/>
                </a:br>
                <a:r>
                  <a:rPr lang="it-IT" sz="2000" dirty="0"/>
                  <a:t>di un grafico</a:t>
                </a:r>
                <a:br>
                  <a:rPr lang="it-IT" sz="2000" dirty="0"/>
                </a:b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plot(t,s1,'r’);</a:t>
                </a:r>
                <a:b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it-IT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hold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on; </a:t>
                </a:r>
                <a:b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plot(t,s2,'b’)</a:t>
                </a:r>
              </a:p>
              <a:p>
                <a:r>
                  <a:rPr lang="it-IT" sz="2000" dirty="0">
                    <a:latin typeface="+mj-lt"/>
                    <a:cs typeface="Courier New" panose="02070309020205020404" pitchFamily="49" charset="0"/>
                  </a:rPr>
                  <a:t>Ricordare di disattivare </a:t>
                </a:r>
                <a:r>
                  <a:rPr lang="it-IT" sz="2000" dirty="0" err="1">
                    <a:latin typeface="+mj-lt"/>
                    <a:cs typeface="Courier New" panose="02070309020205020404" pitchFamily="49" charset="0"/>
                  </a:rPr>
                  <a:t>hold</a:t>
                </a:r>
                <a:r>
                  <a:rPr lang="it-IT" sz="2000" dirty="0">
                    <a:latin typeface="+mj-lt"/>
                    <a:cs typeface="Courier New" panose="02070309020205020404" pitchFamily="49" charset="0"/>
                  </a:rPr>
                  <a:t> dopo aver</a:t>
                </a:r>
                <a:br>
                  <a:rPr lang="it-IT" sz="2000" dirty="0">
                    <a:latin typeface="+mj-lt"/>
                    <a:cs typeface="Courier New" panose="02070309020205020404" pitchFamily="49" charset="0"/>
                  </a:rPr>
                </a:br>
                <a:r>
                  <a:rPr lang="it-IT" sz="2000" dirty="0">
                    <a:latin typeface="+mj-lt"/>
                    <a:cs typeface="Courier New" panose="02070309020205020404" pitchFamily="49" charset="0"/>
                  </a:rPr>
                  <a:t>tracciato l’ultima curva: </a:t>
                </a:r>
                <a:r>
                  <a:rPr lang="it-IT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hold</a:t>
                </a:r>
                <a:r>
                  <a:rPr lang="it-IT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off</a:t>
                </a:r>
                <a:r>
                  <a:rPr lang="it-IT" sz="2000" dirty="0">
                    <a:latin typeface="+mj-lt"/>
                    <a:cs typeface="Courier New" panose="02070309020205020404" pitchFamily="49" charset="0"/>
                  </a:rPr>
                  <a:t> </a:t>
                </a:r>
                <a:endParaRPr lang="it-IT" sz="2000" dirty="0">
                  <a:latin typeface="+mj-lt"/>
                </a:endParaRPr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051575"/>
                <a:ext cx="7524836" cy="5632311"/>
              </a:xfrm>
              <a:prstGeom prst="rect">
                <a:avLst/>
              </a:prstGeom>
              <a:blipFill>
                <a:blip r:embed="rId3"/>
                <a:stretch>
                  <a:fillRect l="-891" t="-650" b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86861362-4B38-D2FD-3E2D-0CC86EBA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50" y="3140968"/>
            <a:ext cx="4439963" cy="33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2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8D34A2F-1D84-95F5-A43B-B7302745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14" y="1002080"/>
            <a:ext cx="3733181" cy="5716434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123728" y="980728"/>
            <a:ext cx="1728192" cy="5269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>
            <a:off x="3851920" y="1304764"/>
            <a:ext cx="25202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arrotondato 7"/>
          <p:cNvSpPr/>
          <p:nvPr/>
        </p:nvSpPr>
        <p:spPr>
          <a:xfrm>
            <a:off x="2152579" y="2355593"/>
            <a:ext cx="113575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cxnSpLocks/>
          </p:cNvCxnSpPr>
          <p:nvPr/>
        </p:nvCxnSpPr>
        <p:spPr>
          <a:xfrm>
            <a:off x="3288335" y="2446651"/>
            <a:ext cx="29378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6234140" y="2355593"/>
            <a:ext cx="1518692" cy="27003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Crea una griglia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6357689" y="746702"/>
            <a:ext cx="2586332" cy="1116124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Cancella tutte le variabili nel </a:t>
            </a:r>
            <a:r>
              <a:rPr lang="it-IT" sz="1400" dirty="0" err="1">
                <a:solidFill>
                  <a:schemeClr val="tx1"/>
                </a:solidFill>
              </a:rPr>
              <a:t>workspace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r>
              <a:rPr lang="it-IT" sz="1400" dirty="0">
                <a:solidFill>
                  <a:schemeClr val="tx1"/>
                </a:solidFill>
              </a:rPr>
              <a:t>Chiude tutte le figure</a:t>
            </a:r>
          </a:p>
          <a:p>
            <a:r>
              <a:rPr lang="it-IT" sz="1400" dirty="0">
                <a:solidFill>
                  <a:schemeClr val="tx1"/>
                </a:solidFill>
              </a:rPr>
              <a:t>Pulisce la </a:t>
            </a:r>
            <a:r>
              <a:rPr lang="it-IT" sz="1400" dirty="0" err="1">
                <a:solidFill>
                  <a:schemeClr val="tx1"/>
                </a:solidFill>
              </a:rPr>
              <a:t>command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window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6" name="CasellaDiTesto 14"/>
          <p:cNvSpPr txBox="1">
            <a:spLocks noChangeArrowheads="1"/>
          </p:cNvSpPr>
          <p:nvPr/>
        </p:nvSpPr>
        <p:spPr bwMode="auto">
          <a:xfrm>
            <a:off x="0" y="0"/>
            <a:ext cx="347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Traccia di soluzione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6705359-DA52-1E55-955A-14FE391A1C11}"/>
              </a:ext>
            </a:extLst>
          </p:cNvPr>
          <p:cNvSpPr>
            <a:spLocks/>
          </p:cNvSpPr>
          <p:nvPr/>
        </p:nvSpPr>
        <p:spPr>
          <a:xfrm>
            <a:off x="2521868" y="1670433"/>
            <a:ext cx="1008112" cy="144016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778BFAC-81EC-F3B0-4DF4-2273692D9688}"/>
              </a:ext>
            </a:extLst>
          </p:cNvPr>
          <p:cNvSpPr>
            <a:spLocks/>
          </p:cNvSpPr>
          <p:nvPr/>
        </p:nvSpPr>
        <p:spPr>
          <a:xfrm>
            <a:off x="2655992" y="3444521"/>
            <a:ext cx="1008112" cy="416517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arrotondato 7">
            <a:extLst>
              <a:ext uri="{FF2B5EF4-FFF2-40B4-BE49-F238E27FC236}">
                <a16:creationId xmlns:a16="http://schemas.microsoft.com/office/drawing/2014/main" id="{38357B97-5226-5B67-53E1-7E5AF2AD5655}"/>
              </a:ext>
            </a:extLst>
          </p:cNvPr>
          <p:cNvSpPr/>
          <p:nvPr/>
        </p:nvSpPr>
        <p:spPr>
          <a:xfrm>
            <a:off x="2152578" y="4562078"/>
            <a:ext cx="335552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1C0E70D-5DFC-5AE0-507B-F59A073ECF28}"/>
              </a:ext>
            </a:extLst>
          </p:cNvPr>
          <p:cNvCxnSpPr>
            <a:cxnSpLocks/>
          </p:cNvCxnSpPr>
          <p:nvPr/>
        </p:nvCxnSpPr>
        <p:spPr>
          <a:xfrm>
            <a:off x="5652120" y="4653136"/>
            <a:ext cx="5740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arrotondato 9">
            <a:extLst>
              <a:ext uri="{FF2B5EF4-FFF2-40B4-BE49-F238E27FC236}">
                <a16:creationId xmlns:a16="http://schemas.microsoft.com/office/drawing/2014/main" id="{6B4D5601-B37A-C259-D6EC-6F7A22D76286}"/>
              </a:ext>
            </a:extLst>
          </p:cNvPr>
          <p:cNvSpPr/>
          <p:nvPr/>
        </p:nvSpPr>
        <p:spPr>
          <a:xfrm>
            <a:off x="6234140" y="4312149"/>
            <a:ext cx="2586332" cy="683026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Crea la leggenda: gli argomenti sono associati alle curve nell’ordine in cui sono tracciate</a:t>
            </a:r>
          </a:p>
        </p:txBody>
      </p:sp>
      <p:sp>
        <p:nvSpPr>
          <p:cNvPr id="15" name="Rettangolo arrotondato 7">
            <a:extLst>
              <a:ext uri="{FF2B5EF4-FFF2-40B4-BE49-F238E27FC236}">
                <a16:creationId xmlns:a16="http://schemas.microsoft.com/office/drawing/2014/main" id="{0B08C6AA-EA3E-92C0-0FF2-8EF9AA179BA9}"/>
              </a:ext>
            </a:extLst>
          </p:cNvPr>
          <p:cNvSpPr/>
          <p:nvPr/>
        </p:nvSpPr>
        <p:spPr>
          <a:xfrm>
            <a:off x="2267744" y="5455889"/>
            <a:ext cx="25412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22B3ACB-DAF0-14E5-14E4-100B03FACC65}"/>
              </a:ext>
            </a:extLst>
          </p:cNvPr>
          <p:cNvCxnSpPr>
            <a:cxnSpLocks/>
          </p:cNvCxnSpPr>
          <p:nvPr/>
        </p:nvCxnSpPr>
        <p:spPr>
          <a:xfrm>
            <a:off x="2655992" y="5654764"/>
            <a:ext cx="29378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arrotondato 9">
            <a:extLst>
              <a:ext uri="{FF2B5EF4-FFF2-40B4-BE49-F238E27FC236}">
                <a16:creationId xmlns:a16="http://schemas.microsoft.com/office/drawing/2014/main" id="{6DB89F95-341E-F9E4-E8BF-5D954E848608}"/>
              </a:ext>
            </a:extLst>
          </p:cNvPr>
          <p:cNvSpPr/>
          <p:nvPr/>
        </p:nvSpPr>
        <p:spPr>
          <a:xfrm>
            <a:off x="5583090" y="5229207"/>
            <a:ext cx="3237382" cy="1152114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it-IT" sz="1400" dirty="0">
                <a:solidFill>
                  <a:schemeClr val="tx1"/>
                </a:solidFill>
              </a:rPr>
              <a:t> è un puntatore all’oggetto creato dal plot (la curva). Può essere usato per cambiare gli attributi della linea, come colore, spessore, tipo di linea, tipo di marker</a:t>
            </a:r>
          </a:p>
        </p:txBody>
      </p:sp>
      <p:sp>
        <p:nvSpPr>
          <p:cNvPr id="19" name="Rettangolo arrotondato 7">
            <a:extLst>
              <a:ext uri="{FF2B5EF4-FFF2-40B4-BE49-F238E27FC236}">
                <a16:creationId xmlns:a16="http://schemas.microsoft.com/office/drawing/2014/main" id="{C086C712-1324-6300-25EA-61849D5197F1}"/>
              </a:ext>
            </a:extLst>
          </p:cNvPr>
          <p:cNvSpPr/>
          <p:nvPr/>
        </p:nvSpPr>
        <p:spPr>
          <a:xfrm>
            <a:off x="2222500" y="5270500"/>
            <a:ext cx="693316" cy="2086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4D4A02A-D968-244D-65F8-E6EDCEE8E51F}"/>
              </a:ext>
            </a:extLst>
          </p:cNvPr>
          <p:cNvCxnSpPr>
            <a:cxnSpLocks/>
          </p:cNvCxnSpPr>
          <p:nvPr/>
        </p:nvCxnSpPr>
        <p:spPr>
          <a:xfrm flipH="1">
            <a:off x="1835696" y="5373216"/>
            <a:ext cx="3868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7">
            <a:extLst>
              <a:ext uri="{FF2B5EF4-FFF2-40B4-BE49-F238E27FC236}">
                <a16:creationId xmlns:a16="http://schemas.microsoft.com/office/drawing/2014/main" id="{95D005F4-D126-7D1E-69A3-2B6A36BF492A}"/>
              </a:ext>
            </a:extLst>
          </p:cNvPr>
          <p:cNvSpPr/>
          <p:nvPr/>
        </p:nvSpPr>
        <p:spPr>
          <a:xfrm>
            <a:off x="2222500" y="6139657"/>
            <a:ext cx="693316" cy="2086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6706F2A-8F8A-E775-EE97-C1698F3E5FBC}"/>
              </a:ext>
            </a:extLst>
          </p:cNvPr>
          <p:cNvCxnSpPr>
            <a:cxnSpLocks/>
          </p:cNvCxnSpPr>
          <p:nvPr/>
        </p:nvCxnSpPr>
        <p:spPr>
          <a:xfrm flipH="1">
            <a:off x="1835696" y="6242373"/>
            <a:ext cx="3868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arrotondato 9">
            <a:extLst>
              <a:ext uri="{FF2B5EF4-FFF2-40B4-BE49-F238E27FC236}">
                <a16:creationId xmlns:a16="http://schemas.microsoft.com/office/drawing/2014/main" id="{711B4CE0-8F4E-45E4-C059-B02D3CBAFE5F}"/>
              </a:ext>
            </a:extLst>
          </p:cNvPr>
          <p:cNvSpPr/>
          <p:nvPr/>
        </p:nvSpPr>
        <p:spPr>
          <a:xfrm>
            <a:off x="107503" y="4437113"/>
            <a:ext cx="1753123" cy="2281402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hold</a:t>
            </a:r>
            <a:r>
              <a:rPr lang="it-IT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it-IT" sz="1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mantiene tutte le curve sul grafico corrente, impedendo che il successivo plot le cancelli</a:t>
            </a:r>
          </a:p>
          <a:p>
            <a:r>
              <a:rPr lang="it-IT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hold</a:t>
            </a:r>
            <a:r>
              <a:rPr lang="it-IT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off </a:t>
            </a:r>
            <a:r>
              <a:rPr lang="it-IT" sz="1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disattiva questo </a:t>
            </a:r>
            <a:r>
              <a:rPr lang="it-IT" sz="1400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comportameto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2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0" y="0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56835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Traslazione e cambio di scala a tempo continuo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/>
              <p:cNvSpPr txBox="1"/>
              <p:nvPr/>
            </p:nvSpPr>
            <p:spPr>
              <a:xfrm>
                <a:off x="143508" y="1051575"/>
                <a:ext cx="882098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 consideri il segnale a tempo continuo </a:t>
                </a:r>
                <a:br>
                  <a:rPr lang="it-IT" sz="2000" dirty="0"/>
                </a:b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it-IT" sz="2000" i="1" dirty="0" err="1">
                        <a:latin typeface="Cambria Math" panose="02040503050406030204" pitchFamily="18" charset="0"/>
                      </a:rPr>
                      <m:t>tanh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endParaRPr lang="it-IT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it-IT" sz="2000" dirty="0"/>
                  <a:t>In una nuova figura si tracci,</a:t>
                </a:r>
                <a:br>
                  <a:rPr lang="it-IT" sz="2000" dirty="0"/>
                </a:br>
                <a:r>
                  <a:rPr lang="it-IT" sz="2000" dirty="0"/>
                  <a:t>assieme al segnale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it-IT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br>
                  <a:rPr lang="en-US" sz="2000" dirty="0"/>
                </a:br>
                <a:r>
                  <a:rPr lang="it-IT" sz="2000" dirty="0"/>
                  <a:t>i segnali scalati (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it-IT" sz="2000" dirty="0"/>
                  <a:t>)</a:t>
                </a:r>
              </a:p>
              <a:p>
                <a:pPr/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pPr/>
                <a:endParaRPr lang="it-IT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it-IT" sz="2000" dirty="0"/>
                  <a:t>Si considerino i segnali con </a:t>
                </a:r>
                <a:br>
                  <a:rPr lang="it-IT" sz="2000" dirty="0"/>
                </a:br>
                <a:r>
                  <a:rPr lang="it-IT" sz="2000" dirty="0"/>
                  <a:t>trasformazione affine del tempo: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/>
                  <a:t> </a:t>
                </a:r>
                <a:br>
                  <a:rPr lang="it-IT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</a:t>
                </a:r>
              </a:p>
              <a:p>
                <a:pPr/>
                <a:r>
                  <a:rPr lang="it-IT" sz="2000" dirty="0"/>
                  <a:t>Tracciare (con carta e penna!) l’andamento dei quattro segnali. Poi usare Matlab per verificare il risultato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it-IT" sz="2000" b="1" dirty="0"/>
              </a:p>
            </p:txBody>
          </p:sp>
        </mc:Choice>
        <mc:Fallback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051575"/>
                <a:ext cx="8820980" cy="5632311"/>
              </a:xfrm>
              <a:prstGeom prst="rect">
                <a:avLst/>
              </a:prstGeom>
              <a:blipFill>
                <a:blip r:embed="rId3"/>
                <a:stretch>
                  <a:fillRect l="-760" t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0" name="Immagine 169">
            <a:extLst>
              <a:ext uri="{FF2B5EF4-FFF2-40B4-BE49-F238E27FC236}">
                <a16:creationId xmlns:a16="http://schemas.microsoft.com/office/drawing/2014/main" id="{1EBC16CB-5CBF-1756-C5DF-8AA6D9B70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0" r="6852"/>
          <a:stretch/>
        </p:blipFill>
        <p:spPr>
          <a:xfrm>
            <a:off x="4355976" y="969991"/>
            <a:ext cx="460851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76200" y="571500"/>
            <a:ext cx="8786813" cy="1587"/>
          </a:xfrm>
          <a:prstGeom prst="line">
            <a:avLst/>
          </a:prstGeom>
          <a:ln w="508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4"/>
          <p:cNvSpPr txBox="1">
            <a:spLocks noChangeArrowheads="1"/>
          </p:cNvSpPr>
          <p:nvPr/>
        </p:nvSpPr>
        <p:spPr bwMode="auto">
          <a:xfrm>
            <a:off x="-4679" y="-11688"/>
            <a:ext cx="19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Esercizio 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620688"/>
            <a:ext cx="33505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00FF"/>
                </a:solidFill>
              </a:rPr>
              <a:t>Ribaltamento e Traslazione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43508" y="1051575"/>
                <a:ext cx="4428492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 consideri il segnale a tempo continuo x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it-IT" sz="2000" i="1" dirty="0" err="1">
                        <a:latin typeface="Cambria Math" panose="02040503050406030204" pitchFamily="18" charset="0"/>
                      </a:rPr>
                      <m:t>tanh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/>
              </a:p>
              <a:p>
                <a:endParaRPr lang="it-IT" sz="2000" dirty="0"/>
              </a:p>
              <a:p>
                <a:r>
                  <a:rPr lang="it-IT" sz="2000" dirty="0"/>
                  <a:t>Per tutti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/>
                  <a:t> tra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it-IT" sz="2000" dirty="0"/>
                  <a:t> 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it-IT" sz="2000" dirty="0"/>
                  <a:t> a passo di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it-IT" sz="2000" dirty="0"/>
                  <a:t>, si traccino i segnali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(in blu) e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(in rosso) in funzione di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it-IT" sz="2000" dirty="0"/>
                  <a:t>.</a:t>
                </a:r>
              </a:p>
              <a:p>
                <a:r>
                  <a:rPr lang="it-IT" sz="2000" dirty="0"/>
                  <a:t>Si riportino sul titolo di ogni grafico  i valori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/>
                  <a:t> corrispondenti (usare il comando </a:t>
                </a:r>
                <a:r>
                  <a:rPr lang="it-IT" sz="2000" dirty="0" err="1"/>
                  <a:t>sprintf</a:t>
                </a:r>
                <a:r>
                  <a:rPr lang="it-IT" sz="2000" dirty="0"/>
                  <a:t>)</a:t>
                </a:r>
              </a:p>
              <a:p>
                <a:endParaRPr lang="it-IT" sz="2000" dirty="0"/>
              </a:p>
              <a:p>
                <a:endParaRPr lang="it-IT" sz="2000" dirty="0"/>
              </a:p>
              <a:p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051575"/>
                <a:ext cx="4428492" cy="4093428"/>
              </a:xfrm>
              <a:prstGeom prst="rect">
                <a:avLst/>
              </a:prstGeom>
              <a:blipFill>
                <a:blip r:embed="rId4"/>
                <a:stretch>
                  <a:fillRect l="-1515" t="-894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tangolo 12"/>
          <p:cNvSpPr/>
          <p:nvPr/>
        </p:nvSpPr>
        <p:spPr>
          <a:xfrm>
            <a:off x="444530" y="4180278"/>
            <a:ext cx="381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dirty="0" err="1">
                <a:solidFill>
                  <a:srgbClr val="000000"/>
                </a:solidFill>
                <a:latin typeface="Courier New" panose="02070309020205020404" pitchFamily="49" charset="0"/>
              </a:rPr>
              <a:t>sprintf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it-IT" dirty="0">
                <a:solidFill>
                  <a:srgbClr val="A020F0"/>
                </a:solidFill>
                <a:latin typeface="Courier New" panose="02070309020205020404" pitchFamily="49" charset="0"/>
              </a:rPr>
              <a:t>‘t=%2d’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,t))</a:t>
            </a:r>
          </a:p>
        </p:txBody>
      </p:sp>
      <p:pic>
        <p:nvPicPr>
          <p:cNvPr id="14" name="tanh">
            <a:hlinkClick r:id="" action="ppaction://media"/>
            <a:extLst>
              <a:ext uri="{FF2B5EF4-FFF2-40B4-BE49-F238E27FC236}">
                <a16:creationId xmlns:a16="http://schemas.microsoft.com/office/drawing/2014/main" id="{443F1B00-41A1-513C-A42C-A93F39F10F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8859" y="2060848"/>
            <a:ext cx="4277881" cy="320841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B11EBA-621C-69FA-8DB7-F1B8952CC835}"/>
              </a:ext>
            </a:extLst>
          </p:cNvPr>
          <p:cNvSpPr txBox="1"/>
          <p:nvPr/>
        </p:nvSpPr>
        <p:spPr>
          <a:xfrm>
            <a:off x="5940152" y="85013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Cliccare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grafico</a:t>
            </a:r>
            <a:r>
              <a:rPr lang="en-US" dirty="0"/>
              <a:t> per </a:t>
            </a:r>
            <a:r>
              <a:rPr lang="en-US" dirty="0" err="1"/>
              <a:t>l’animazione</a:t>
            </a:r>
            <a:r>
              <a:rPr lang="en-US" dirty="0"/>
              <a:t>!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3331C0AC-C12E-1401-0B88-2C270D584158}"/>
              </a:ext>
            </a:extLst>
          </p:cNvPr>
          <p:cNvSpPr/>
          <p:nvPr/>
        </p:nvSpPr>
        <p:spPr>
          <a:xfrm>
            <a:off x="6876256" y="1588741"/>
            <a:ext cx="144016" cy="416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4"/>
          <p:cNvSpPr txBox="1">
            <a:spLocks noChangeArrowheads="1"/>
          </p:cNvSpPr>
          <p:nvPr/>
        </p:nvSpPr>
        <p:spPr bwMode="auto">
          <a:xfrm>
            <a:off x="0" y="0"/>
            <a:ext cx="347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alibri" pitchFamily="34" charset="0"/>
              </a:rPr>
              <a:t>Traccia di soluzione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510719" y="176903"/>
            <a:ext cx="4157625" cy="44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5112335-B226-3F24-D94D-D655A276E1AA}"/>
              </a:ext>
            </a:extLst>
          </p:cNvPr>
          <p:cNvGrpSpPr>
            <a:grpSpLocks/>
          </p:cNvGrpSpPr>
          <p:nvPr/>
        </p:nvGrpSpPr>
        <p:grpSpPr>
          <a:xfrm>
            <a:off x="1187624" y="1052736"/>
            <a:ext cx="6807793" cy="4248472"/>
            <a:chOff x="1187624" y="1052736"/>
            <a:chExt cx="6807793" cy="424847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62E7CBB1-E7DD-DBE5-4A29-4EBDE316C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052736"/>
              <a:ext cx="6807793" cy="4248472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523A4F3-833B-C8B8-804A-790B18613F53}"/>
                </a:ext>
              </a:extLst>
            </p:cNvPr>
            <p:cNvSpPr>
              <a:spLocks/>
            </p:cNvSpPr>
            <p:nvPr/>
          </p:nvSpPr>
          <p:spPr>
            <a:xfrm>
              <a:off x="2380870" y="2137302"/>
              <a:ext cx="1080120" cy="279321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1371CC7-AEA2-5AF3-3ACF-D9A83F528120}"/>
                </a:ext>
              </a:extLst>
            </p:cNvPr>
            <p:cNvSpPr>
              <a:spLocks/>
            </p:cNvSpPr>
            <p:nvPr/>
          </p:nvSpPr>
          <p:spPr>
            <a:xfrm>
              <a:off x="2380870" y="2416623"/>
              <a:ext cx="1080120" cy="279321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CF7E935-8596-BC8A-4B2D-B65DFBE183AE}"/>
                </a:ext>
              </a:extLst>
            </p:cNvPr>
            <p:cNvSpPr>
              <a:spLocks/>
            </p:cNvSpPr>
            <p:nvPr/>
          </p:nvSpPr>
          <p:spPr>
            <a:xfrm>
              <a:off x="2970659" y="2897651"/>
              <a:ext cx="1080120" cy="279321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F31F0094-30EC-6ABC-A042-20D035845BF4}"/>
                </a:ext>
              </a:extLst>
            </p:cNvPr>
            <p:cNvSpPr>
              <a:spLocks/>
            </p:cNvSpPr>
            <p:nvPr/>
          </p:nvSpPr>
          <p:spPr>
            <a:xfrm>
              <a:off x="2887034" y="3439933"/>
              <a:ext cx="1080120" cy="279321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307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342FA3ED861349886981AFF18404F4" ma:contentTypeVersion="8" ma:contentTypeDescription="Creare un nuovo documento." ma:contentTypeScope="" ma:versionID="0af13733f91cb66c32f1a58f4d5b1323">
  <xsd:schema xmlns:xsd="http://www.w3.org/2001/XMLSchema" xmlns:xs="http://www.w3.org/2001/XMLSchema" xmlns:p="http://schemas.microsoft.com/office/2006/metadata/properties" xmlns:ns3="c8b03293-9d1d-4386-977e-e355998ea9bb" targetNamespace="http://schemas.microsoft.com/office/2006/metadata/properties" ma:root="true" ma:fieldsID="31147f330b0c5ec0c7c324651209b0b1" ns3:_="">
    <xsd:import namespace="c8b03293-9d1d-4386-977e-e355998ea9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3293-9d1d-4386-977e-e355998ea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D02087-5913-4253-95F1-A6C346F70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03293-9d1d-4386-977e-e355998ea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774324-3432-4973-9AB8-84FA2C52D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C0C4E-6C0C-47F3-8E34-9EBF54C6E229}">
  <ds:schemaRefs>
    <ds:schemaRef ds:uri="http://schemas.microsoft.com/office/infopath/2007/PartnerControls"/>
    <ds:schemaRef ds:uri="c8b03293-9d1d-4386-977e-e355998ea9bb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1236</Words>
  <Application>Microsoft Office PowerPoint</Application>
  <PresentationFormat>Presentazione su schermo (4:3)</PresentationFormat>
  <Paragraphs>123</Paragraphs>
  <Slides>15</Slides>
  <Notes>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Dalla Man;and Marco Cagnazzo</dc:creator>
  <cp:lastModifiedBy>Cagnazzo Marco</cp:lastModifiedBy>
  <cp:revision>77</cp:revision>
  <cp:lastPrinted>2017-03-13T10:11:55Z</cp:lastPrinted>
  <dcterms:created xsi:type="dcterms:W3CDTF">2016-01-22T11:16:14Z</dcterms:created>
  <dcterms:modified xsi:type="dcterms:W3CDTF">2022-11-07T09:30:03Z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0x010100D1342FA3ED861349886981AFF18404F4</vt:lpwstr>
  </property>
</Properties>
</file>