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62" r:id="rId2"/>
    <p:sldId id="263" r:id="rId3"/>
    <p:sldId id="264" r:id="rId4"/>
    <p:sldId id="265" r:id="rId5"/>
    <p:sldId id="266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88c2cffb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88c2cffb4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40ef5db406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40ef5db406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40ef5db40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40ef5db406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40ef5db40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40ef5db40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ff901500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ff9015001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Two Understanding of Rights &amp; the Constitution</a:t>
            </a:r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/>
              <a:t>Vertical Rights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800"/>
              <a:t>USA</a:t>
            </a:r>
            <a:endParaRPr sz="1800"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/>
              <a:t>Horizontal Rights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800"/>
              <a:t>EU</a:t>
            </a:r>
            <a:endParaRPr sz="18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800"/>
              <a:t>China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Types of Laws</a:t>
            </a:r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EU Treaties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b="1"/>
              <a:t>EU regulations: create immediately enforceable rights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/>
              <a:t>EU directives: address states. After the deadline, sufficiently precise rules are immediately enforceable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Why the EU is so powerful?	</a:t>
            </a:r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“Direct effect” doctrine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/>
              <a:t>“EU law supremacy” doctrine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Why the Court of Justice of the EU is so important?</a:t>
            </a:r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The preliminary ruling procedure:</a:t>
            </a:r>
            <a:endParaRPr b="1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a domestic case starts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local judge thinks that EU law is involved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EU law is ambiguous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local judge suspends the proceedings and requests the CJEU to issue a preliminary ruling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domestic trial resumes and the local judge will enforce the EU rule as interpreted by the CJEU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Regulatory State and Technocratic Institutions</a:t>
            </a:r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USA: The Federal Trade Commission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EU: The Privacy Authority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i="1"/>
              <a:t>At the State Level: Privacy Authorities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Such institutions often have: regulatory, executive, and judicial powers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Macintosh PowerPoint</Application>
  <PresentationFormat>Presentazione su schermo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Two Understanding of Rights &amp; the Constitution</vt:lpstr>
      <vt:lpstr>The Types of Laws</vt:lpstr>
      <vt:lpstr>Why the EU is so powerful? </vt:lpstr>
      <vt:lpstr>Why the Court of Justice of the EU is so important?</vt:lpstr>
      <vt:lpstr>The Regulatory State and Technocratic Institutions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Understanding of Rights &amp; the Constitution</dc:title>
  <cp:lastModifiedBy>Microsoft Office User</cp:lastModifiedBy>
  <cp:revision>1</cp:revision>
  <dcterms:modified xsi:type="dcterms:W3CDTF">2023-10-06T13:26:34Z</dcterms:modified>
</cp:coreProperties>
</file>