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 id="259" r:id="rId7"/>
    <p:sldId id="260" r:id="rId8"/>
    <p:sldId id="261" r:id="rId9"/>
  </p:sldIdLst>
  <p:sldSz cx="12192000" cy="6858000"/>
  <p:notesSz cx="6858000" cy="9144000"/>
  <p:custDataLst>
    <p:tags r:id="rId10"/>
  </p:custDataLst>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2" d="100"/>
          <a:sy n="82" d="100"/>
        </p:scale>
        <p:origin x="643"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07B70-A897-48EA-B1D0-3FAEF6B01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it-IT"/>
          </a:p>
        </p:txBody>
      </p:sp>
      <p:sp>
        <p:nvSpPr>
          <p:cNvPr id="3" name="Subtitle 2">
            <a:extLst>
              <a:ext uri="{FF2B5EF4-FFF2-40B4-BE49-F238E27FC236}">
                <a16:creationId xmlns:a16="http://schemas.microsoft.com/office/drawing/2014/main" id="{0C54BC65-6D23-49CD-A7FB-CCE38AB43E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it-IT"/>
          </a:p>
        </p:txBody>
      </p:sp>
      <p:sp>
        <p:nvSpPr>
          <p:cNvPr id="4" name="Date Placeholder 3">
            <a:extLst>
              <a:ext uri="{FF2B5EF4-FFF2-40B4-BE49-F238E27FC236}">
                <a16:creationId xmlns:a16="http://schemas.microsoft.com/office/drawing/2014/main" id="{39159AE8-DD5E-49F6-B985-1B58CE365F69}"/>
              </a:ext>
            </a:extLst>
          </p:cNvPr>
          <p:cNvSpPr>
            <a:spLocks noGrp="1"/>
          </p:cNvSpPr>
          <p:nvPr>
            <p:ph type="dt" sz="half" idx="10"/>
          </p:nvPr>
        </p:nvSpPr>
        <p:spPr/>
        <p:txBody>
          <a:bodyPr/>
          <a:lstStyle/>
          <a:p>
            <a:fld id="{F4B1EDEC-5C0A-4922-8BD8-39C782EA89B4}" type="datetimeFigureOut">
              <a:rPr lang="it-IT" smtClean="0"/>
              <a:t>17/11/2021</a:t>
            </a:fld>
            <a:endParaRPr lang="it-IT"/>
          </a:p>
        </p:txBody>
      </p:sp>
      <p:sp>
        <p:nvSpPr>
          <p:cNvPr id="5" name="Footer Placeholder 4">
            <a:extLst>
              <a:ext uri="{FF2B5EF4-FFF2-40B4-BE49-F238E27FC236}">
                <a16:creationId xmlns:a16="http://schemas.microsoft.com/office/drawing/2014/main" id="{75E5EA5D-67D8-470F-8A8D-C4BF4594AB8F}"/>
              </a:ext>
            </a:extLst>
          </p:cNvPr>
          <p:cNvSpPr>
            <a:spLocks noGrp="1"/>
          </p:cNvSpPr>
          <p:nvPr>
            <p:ph type="ftr" sz="quarter" idx="11"/>
          </p:nvPr>
        </p:nvSpPr>
        <p:spPr/>
        <p:txBody>
          <a:bodyPr/>
          <a:lstStyle/>
          <a:p>
            <a:endParaRPr lang="it-IT"/>
          </a:p>
        </p:txBody>
      </p:sp>
      <p:sp>
        <p:nvSpPr>
          <p:cNvPr id="6" name="Slide Number Placeholder 5">
            <a:extLst>
              <a:ext uri="{FF2B5EF4-FFF2-40B4-BE49-F238E27FC236}">
                <a16:creationId xmlns:a16="http://schemas.microsoft.com/office/drawing/2014/main" id="{F45D6328-95E9-40C9-B93B-744B46B3517B}"/>
              </a:ext>
            </a:extLst>
          </p:cNvPr>
          <p:cNvSpPr>
            <a:spLocks noGrp="1"/>
          </p:cNvSpPr>
          <p:nvPr>
            <p:ph type="sldNum" sz="quarter" idx="12"/>
          </p:nvPr>
        </p:nvSpPr>
        <p:spPr/>
        <p:txBody>
          <a:bodyPr/>
          <a:lstStyle/>
          <a:p>
            <a:fld id="{0ADA2661-00A5-4CBB-AA68-D60A828BBD13}" type="slidenum">
              <a:rPr lang="it-IT" smtClean="0"/>
              <a:t>‹#›</a:t>
            </a:fld>
            <a:endParaRPr lang="it-IT"/>
          </a:p>
        </p:txBody>
      </p:sp>
    </p:spTree>
    <p:extLst>
      <p:ext uri="{BB962C8B-B14F-4D97-AF65-F5344CB8AC3E}">
        <p14:creationId xmlns:p14="http://schemas.microsoft.com/office/powerpoint/2010/main" val="321454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B3A3F-B518-4686-87AE-77B8676906E7}"/>
              </a:ext>
            </a:extLst>
          </p:cNvPr>
          <p:cNvSpPr>
            <a:spLocks noGrp="1"/>
          </p:cNvSpPr>
          <p:nvPr>
            <p:ph type="title"/>
          </p:nvPr>
        </p:nvSpPr>
        <p:spPr/>
        <p:txBody>
          <a:bodyPr/>
          <a:lstStyle/>
          <a:p>
            <a:r>
              <a:rPr lang="en-US"/>
              <a:t>Click to edit Master title style</a:t>
            </a:r>
            <a:endParaRPr lang="it-IT"/>
          </a:p>
        </p:txBody>
      </p:sp>
      <p:sp>
        <p:nvSpPr>
          <p:cNvPr id="3" name="Vertical Text Placeholder 2">
            <a:extLst>
              <a:ext uri="{FF2B5EF4-FFF2-40B4-BE49-F238E27FC236}">
                <a16:creationId xmlns:a16="http://schemas.microsoft.com/office/drawing/2014/main" id="{ED5A5714-E489-4637-94B9-11E2990BC6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a:extLst>
              <a:ext uri="{FF2B5EF4-FFF2-40B4-BE49-F238E27FC236}">
                <a16:creationId xmlns:a16="http://schemas.microsoft.com/office/drawing/2014/main" id="{E244E2B9-7EDE-4DE0-9A80-F4CE40F68A35}"/>
              </a:ext>
            </a:extLst>
          </p:cNvPr>
          <p:cNvSpPr>
            <a:spLocks noGrp="1"/>
          </p:cNvSpPr>
          <p:nvPr>
            <p:ph type="dt" sz="half" idx="10"/>
          </p:nvPr>
        </p:nvSpPr>
        <p:spPr/>
        <p:txBody>
          <a:bodyPr/>
          <a:lstStyle/>
          <a:p>
            <a:fld id="{F4B1EDEC-5C0A-4922-8BD8-39C782EA89B4}" type="datetimeFigureOut">
              <a:rPr lang="it-IT" smtClean="0"/>
              <a:t>17/11/2021</a:t>
            </a:fld>
            <a:endParaRPr lang="it-IT"/>
          </a:p>
        </p:txBody>
      </p:sp>
      <p:sp>
        <p:nvSpPr>
          <p:cNvPr id="5" name="Footer Placeholder 4">
            <a:extLst>
              <a:ext uri="{FF2B5EF4-FFF2-40B4-BE49-F238E27FC236}">
                <a16:creationId xmlns:a16="http://schemas.microsoft.com/office/drawing/2014/main" id="{CF864FFE-A363-4E98-BFFF-653FCD47AEDF}"/>
              </a:ext>
            </a:extLst>
          </p:cNvPr>
          <p:cNvSpPr>
            <a:spLocks noGrp="1"/>
          </p:cNvSpPr>
          <p:nvPr>
            <p:ph type="ftr" sz="quarter" idx="11"/>
          </p:nvPr>
        </p:nvSpPr>
        <p:spPr/>
        <p:txBody>
          <a:bodyPr/>
          <a:lstStyle/>
          <a:p>
            <a:endParaRPr lang="it-IT"/>
          </a:p>
        </p:txBody>
      </p:sp>
      <p:sp>
        <p:nvSpPr>
          <p:cNvPr id="6" name="Slide Number Placeholder 5">
            <a:extLst>
              <a:ext uri="{FF2B5EF4-FFF2-40B4-BE49-F238E27FC236}">
                <a16:creationId xmlns:a16="http://schemas.microsoft.com/office/drawing/2014/main" id="{AF7FF6B6-FF54-499A-B29D-0AAF64B0A9AE}"/>
              </a:ext>
            </a:extLst>
          </p:cNvPr>
          <p:cNvSpPr>
            <a:spLocks noGrp="1"/>
          </p:cNvSpPr>
          <p:nvPr>
            <p:ph type="sldNum" sz="quarter" idx="12"/>
          </p:nvPr>
        </p:nvSpPr>
        <p:spPr/>
        <p:txBody>
          <a:bodyPr/>
          <a:lstStyle/>
          <a:p>
            <a:fld id="{0ADA2661-00A5-4CBB-AA68-D60A828BBD13}" type="slidenum">
              <a:rPr lang="it-IT" smtClean="0"/>
              <a:t>‹#›</a:t>
            </a:fld>
            <a:endParaRPr lang="it-IT"/>
          </a:p>
        </p:txBody>
      </p:sp>
    </p:spTree>
    <p:extLst>
      <p:ext uri="{BB962C8B-B14F-4D97-AF65-F5344CB8AC3E}">
        <p14:creationId xmlns:p14="http://schemas.microsoft.com/office/powerpoint/2010/main" val="1461775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A688B8-8A27-4943-9955-6B6439637A8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it-IT"/>
          </a:p>
        </p:txBody>
      </p:sp>
      <p:sp>
        <p:nvSpPr>
          <p:cNvPr id="3" name="Vertical Text Placeholder 2">
            <a:extLst>
              <a:ext uri="{FF2B5EF4-FFF2-40B4-BE49-F238E27FC236}">
                <a16:creationId xmlns:a16="http://schemas.microsoft.com/office/drawing/2014/main" id="{D5EE80CA-40F9-425C-BF66-442E6BC9EDB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a:extLst>
              <a:ext uri="{FF2B5EF4-FFF2-40B4-BE49-F238E27FC236}">
                <a16:creationId xmlns:a16="http://schemas.microsoft.com/office/drawing/2014/main" id="{77E04258-E9EB-4991-8AF1-1D78D0C12120}"/>
              </a:ext>
            </a:extLst>
          </p:cNvPr>
          <p:cNvSpPr>
            <a:spLocks noGrp="1"/>
          </p:cNvSpPr>
          <p:nvPr>
            <p:ph type="dt" sz="half" idx="10"/>
          </p:nvPr>
        </p:nvSpPr>
        <p:spPr/>
        <p:txBody>
          <a:bodyPr/>
          <a:lstStyle/>
          <a:p>
            <a:fld id="{F4B1EDEC-5C0A-4922-8BD8-39C782EA89B4}" type="datetimeFigureOut">
              <a:rPr lang="it-IT" smtClean="0"/>
              <a:t>17/11/2021</a:t>
            </a:fld>
            <a:endParaRPr lang="it-IT"/>
          </a:p>
        </p:txBody>
      </p:sp>
      <p:sp>
        <p:nvSpPr>
          <p:cNvPr id="5" name="Footer Placeholder 4">
            <a:extLst>
              <a:ext uri="{FF2B5EF4-FFF2-40B4-BE49-F238E27FC236}">
                <a16:creationId xmlns:a16="http://schemas.microsoft.com/office/drawing/2014/main" id="{44755F2C-6601-4B14-890E-DF26F81A3830}"/>
              </a:ext>
            </a:extLst>
          </p:cNvPr>
          <p:cNvSpPr>
            <a:spLocks noGrp="1"/>
          </p:cNvSpPr>
          <p:nvPr>
            <p:ph type="ftr" sz="quarter" idx="11"/>
          </p:nvPr>
        </p:nvSpPr>
        <p:spPr/>
        <p:txBody>
          <a:bodyPr/>
          <a:lstStyle/>
          <a:p>
            <a:endParaRPr lang="it-IT"/>
          </a:p>
        </p:txBody>
      </p:sp>
      <p:sp>
        <p:nvSpPr>
          <p:cNvPr id="6" name="Slide Number Placeholder 5">
            <a:extLst>
              <a:ext uri="{FF2B5EF4-FFF2-40B4-BE49-F238E27FC236}">
                <a16:creationId xmlns:a16="http://schemas.microsoft.com/office/drawing/2014/main" id="{1D5A776F-171A-473D-A980-780062F6C82A}"/>
              </a:ext>
            </a:extLst>
          </p:cNvPr>
          <p:cNvSpPr>
            <a:spLocks noGrp="1"/>
          </p:cNvSpPr>
          <p:nvPr>
            <p:ph type="sldNum" sz="quarter" idx="12"/>
          </p:nvPr>
        </p:nvSpPr>
        <p:spPr/>
        <p:txBody>
          <a:bodyPr/>
          <a:lstStyle/>
          <a:p>
            <a:fld id="{0ADA2661-00A5-4CBB-AA68-D60A828BBD13}" type="slidenum">
              <a:rPr lang="it-IT" smtClean="0"/>
              <a:t>‹#›</a:t>
            </a:fld>
            <a:endParaRPr lang="it-IT"/>
          </a:p>
        </p:txBody>
      </p:sp>
    </p:spTree>
    <p:extLst>
      <p:ext uri="{BB962C8B-B14F-4D97-AF65-F5344CB8AC3E}">
        <p14:creationId xmlns:p14="http://schemas.microsoft.com/office/powerpoint/2010/main" val="1946731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62DAE-C0E5-4A97-A605-F64BC7913DD4}"/>
              </a:ext>
            </a:extLst>
          </p:cNvPr>
          <p:cNvSpPr>
            <a:spLocks noGrp="1"/>
          </p:cNvSpPr>
          <p:nvPr>
            <p:ph type="title"/>
          </p:nvPr>
        </p:nvSpPr>
        <p:spPr/>
        <p:txBody>
          <a:bodyPr/>
          <a:lstStyle/>
          <a:p>
            <a:r>
              <a:rPr lang="en-US"/>
              <a:t>Click to edit Master title style</a:t>
            </a:r>
            <a:endParaRPr lang="it-IT"/>
          </a:p>
        </p:txBody>
      </p:sp>
      <p:sp>
        <p:nvSpPr>
          <p:cNvPr id="3" name="Content Placeholder 2">
            <a:extLst>
              <a:ext uri="{FF2B5EF4-FFF2-40B4-BE49-F238E27FC236}">
                <a16:creationId xmlns:a16="http://schemas.microsoft.com/office/drawing/2014/main" id="{96CA4FE1-CCD5-4333-A875-BCEE88C3DC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a:extLst>
              <a:ext uri="{FF2B5EF4-FFF2-40B4-BE49-F238E27FC236}">
                <a16:creationId xmlns:a16="http://schemas.microsoft.com/office/drawing/2014/main" id="{1497B12C-3603-45A7-9BA4-B22937C47236}"/>
              </a:ext>
            </a:extLst>
          </p:cNvPr>
          <p:cNvSpPr>
            <a:spLocks noGrp="1"/>
          </p:cNvSpPr>
          <p:nvPr>
            <p:ph type="dt" sz="half" idx="10"/>
          </p:nvPr>
        </p:nvSpPr>
        <p:spPr/>
        <p:txBody>
          <a:bodyPr/>
          <a:lstStyle/>
          <a:p>
            <a:fld id="{F4B1EDEC-5C0A-4922-8BD8-39C782EA89B4}" type="datetimeFigureOut">
              <a:rPr lang="it-IT" smtClean="0"/>
              <a:t>17/11/2021</a:t>
            </a:fld>
            <a:endParaRPr lang="it-IT"/>
          </a:p>
        </p:txBody>
      </p:sp>
      <p:sp>
        <p:nvSpPr>
          <p:cNvPr id="5" name="Footer Placeholder 4">
            <a:extLst>
              <a:ext uri="{FF2B5EF4-FFF2-40B4-BE49-F238E27FC236}">
                <a16:creationId xmlns:a16="http://schemas.microsoft.com/office/drawing/2014/main" id="{31413E98-C94B-42D7-821E-A017EF9B6A3B}"/>
              </a:ext>
            </a:extLst>
          </p:cNvPr>
          <p:cNvSpPr>
            <a:spLocks noGrp="1"/>
          </p:cNvSpPr>
          <p:nvPr>
            <p:ph type="ftr" sz="quarter" idx="11"/>
          </p:nvPr>
        </p:nvSpPr>
        <p:spPr/>
        <p:txBody>
          <a:bodyPr/>
          <a:lstStyle/>
          <a:p>
            <a:endParaRPr lang="it-IT"/>
          </a:p>
        </p:txBody>
      </p:sp>
      <p:sp>
        <p:nvSpPr>
          <p:cNvPr id="6" name="Slide Number Placeholder 5">
            <a:extLst>
              <a:ext uri="{FF2B5EF4-FFF2-40B4-BE49-F238E27FC236}">
                <a16:creationId xmlns:a16="http://schemas.microsoft.com/office/drawing/2014/main" id="{97932E33-59CE-4D32-AFB8-C67C979D8024}"/>
              </a:ext>
            </a:extLst>
          </p:cNvPr>
          <p:cNvSpPr>
            <a:spLocks noGrp="1"/>
          </p:cNvSpPr>
          <p:nvPr>
            <p:ph type="sldNum" sz="quarter" idx="12"/>
          </p:nvPr>
        </p:nvSpPr>
        <p:spPr/>
        <p:txBody>
          <a:bodyPr/>
          <a:lstStyle/>
          <a:p>
            <a:fld id="{0ADA2661-00A5-4CBB-AA68-D60A828BBD13}" type="slidenum">
              <a:rPr lang="it-IT" smtClean="0"/>
              <a:t>‹#›</a:t>
            </a:fld>
            <a:endParaRPr lang="it-IT"/>
          </a:p>
        </p:txBody>
      </p:sp>
    </p:spTree>
    <p:extLst>
      <p:ext uri="{BB962C8B-B14F-4D97-AF65-F5344CB8AC3E}">
        <p14:creationId xmlns:p14="http://schemas.microsoft.com/office/powerpoint/2010/main" val="1441392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A7F44-D5B5-4C2A-A55B-8943E853D4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it-IT"/>
          </a:p>
        </p:txBody>
      </p:sp>
      <p:sp>
        <p:nvSpPr>
          <p:cNvPr id="3" name="Text Placeholder 2">
            <a:extLst>
              <a:ext uri="{FF2B5EF4-FFF2-40B4-BE49-F238E27FC236}">
                <a16:creationId xmlns:a16="http://schemas.microsoft.com/office/drawing/2014/main" id="{FB636FED-4F6C-479D-BE24-4477ADE7DC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E9B8017-383D-440A-950A-3F73E49BB66A}"/>
              </a:ext>
            </a:extLst>
          </p:cNvPr>
          <p:cNvSpPr>
            <a:spLocks noGrp="1"/>
          </p:cNvSpPr>
          <p:nvPr>
            <p:ph type="dt" sz="half" idx="10"/>
          </p:nvPr>
        </p:nvSpPr>
        <p:spPr/>
        <p:txBody>
          <a:bodyPr/>
          <a:lstStyle/>
          <a:p>
            <a:fld id="{F4B1EDEC-5C0A-4922-8BD8-39C782EA89B4}" type="datetimeFigureOut">
              <a:rPr lang="it-IT" smtClean="0"/>
              <a:t>17/11/2021</a:t>
            </a:fld>
            <a:endParaRPr lang="it-IT"/>
          </a:p>
        </p:txBody>
      </p:sp>
      <p:sp>
        <p:nvSpPr>
          <p:cNvPr id="5" name="Footer Placeholder 4">
            <a:extLst>
              <a:ext uri="{FF2B5EF4-FFF2-40B4-BE49-F238E27FC236}">
                <a16:creationId xmlns:a16="http://schemas.microsoft.com/office/drawing/2014/main" id="{3F4C1CA5-C73E-4DAD-8585-1E4133277E0F}"/>
              </a:ext>
            </a:extLst>
          </p:cNvPr>
          <p:cNvSpPr>
            <a:spLocks noGrp="1"/>
          </p:cNvSpPr>
          <p:nvPr>
            <p:ph type="ftr" sz="quarter" idx="11"/>
          </p:nvPr>
        </p:nvSpPr>
        <p:spPr/>
        <p:txBody>
          <a:bodyPr/>
          <a:lstStyle/>
          <a:p>
            <a:endParaRPr lang="it-IT"/>
          </a:p>
        </p:txBody>
      </p:sp>
      <p:sp>
        <p:nvSpPr>
          <p:cNvPr id="6" name="Slide Number Placeholder 5">
            <a:extLst>
              <a:ext uri="{FF2B5EF4-FFF2-40B4-BE49-F238E27FC236}">
                <a16:creationId xmlns:a16="http://schemas.microsoft.com/office/drawing/2014/main" id="{10419C6F-5593-40FC-A1EA-936075A24C99}"/>
              </a:ext>
            </a:extLst>
          </p:cNvPr>
          <p:cNvSpPr>
            <a:spLocks noGrp="1"/>
          </p:cNvSpPr>
          <p:nvPr>
            <p:ph type="sldNum" sz="quarter" idx="12"/>
          </p:nvPr>
        </p:nvSpPr>
        <p:spPr/>
        <p:txBody>
          <a:bodyPr/>
          <a:lstStyle/>
          <a:p>
            <a:fld id="{0ADA2661-00A5-4CBB-AA68-D60A828BBD13}" type="slidenum">
              <a:rPr lang="it-IT" smtClean="0"/>
              <a:t>‹#›</a:t>
            </a:fld>
            <a:endParaRPr lang="it-IT"/>
          </a:p>
        </p:txBody>
      </p:sp>
    </p:spTree>
    <p:extLst>
      <p:ext uri="{BB962C8B-B14F-4D97-AF65-F5344CB8AC3E}">
        <p14:creationId xmlns:p14="http://schemas.microsoft.com/office/powerpoint/2010/main" val="1771000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EAFA7-3805-4732-8028-32F238ECC300}"/>
              </a:ext>
            </a:extLst>
          </p:cNvPr>
          <p:cNvSpPr>
            <a:spLocks noGrp="1"/>
          </p:cNvSpPr>
          <p:nvPr>
            <p:ph type="title"/>
          </p:nvPr>
        </p:nvSpPr>
        <p:spPr/>
        <p:txBody>
          <a:bodyPr/>
          <a:lstStyle/>
          <a:p>
            <a:r>
              <a:rPr lang="en-US"/>
              <a:t>Click to edit Master title style</a:t>
            </a:r>
            <a:endParaRPr lang="it-IT"/>
          </a:p>
        </p:txBody>
      </p:sp>
      <p:sp>
        <p:nvSpPr>
          <p:cNvPr id="3" name="Content Placeholder 2">
            <a:extLst>
              <a:ext uri="{FF2B5EF4-FFF2-40B4-BE49-F238E27FC236}">
                <a16:creationId xmlns:a16="http://schemas.microsoft.com/office/drawing/2014/main" id="{F6E7310E-F037-499B-AD4B-366F48A431F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Content Placeholder 3">
            <a:extLst>
              <a:ext uri="{FF2B5EF4-FFF2-40B4-BE49-F238E27FC236}">
                <a16:creationId xmlns:a16="http://schemas.microsoft.com/office/drawing/2014/main" id="{4A146934-D019-496C-BF08-BB6935847A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5" name="Date Placeholder 4">
            <a:extLst>
              <a:ext uri="{FF2B5EF4-FFF2-40B4-BE49-F238E27FC236}">
                <a16:creationId xmlns:a16="http://schemas.microsoft.com/office/drawing/2014/main" id="{789CD875-45F5-4352-B294-D6D756557588}"/>
              </a:ext>
            </a:extLst>
          </p:cNvPr>
          <p:cNvSpPr>
            <a:spLocks noGrp="1"/>
          </p:cNvSpPr>
          <p:nvPr>
            <p:ph type="dt" sz="half" idx="10"/>
          </p:nvPr>
        </p:nvSpPr>
        <p:spPr/>
        <p:txBody>
          <a:bodyPr/>
          <a:lstStyle/>
          <a:p>
            <a:fld id="{F4B1EDEC-5C0A-4922-8BD8-39C782EA89B4}" type="datetimeFigureOut">
              <a:rPr lang="it-IT" smtClean="0"/>
              <a:t>17/11/2021</a:t>
            </a:fld>
            <a:endParaRPr lang="it-IT"/>
          </a:p>
        </p:txBody>
      </p:sp>
      <p:sp>
        <p:nvSpPr>
          <p:cNvPr id="6" name="Footer Placeholder 5">
            <a:extLst>
              <a:ext uri="{FF2B5EF4-FFF2-40B4-BE49-F238E27FC236}">
                <a16:creationId xmlns:a16="http://schemas.microsoft.com/office/drawing/2014/main" id="{21E1CE62-C95D-464E-95D2-1B60D474048B}"/>
              </a:ext>
            </a:extLst>
          </p:cNvPr>
          <p:cNvSpPr>
            <a:spLocks noGrp="1"/>
          </p:cNvSpPr>
          <p:nvPr>
            <p:ph type="ftr" sz="quarter" idx="11"/>
          </p:nvPr>
        </p:nvSpPr>
        <p:spPr/>
        <p:txBody>
          <a:bodyPr/>
          <a:lstStyle/>
          <a:p>
            <a:endParaRPr lang="it-IT"/>
          </a:p>
        </p:txBody>
      </p:sp>
      <p:sp>
        <p:nvSpPr>
          <p:cNvPr id="7" name="Slide Number Placeholder 6">
            <a:extLst>
              <a:ext uri="{FF2B5EF4-FFF2-40B4-BE49-F238E27FC236}">
                <a16:creationId xmlns:a16="http://schemas.microsoft.com/office/drawing/2014/main" id="{9460C021-1703-4E61-9D12-EA3799F989E0}"/>
              </a:ext>
            </a:extLst>
          </p:cNvPr>
          <p:cNvSpPr>
            <a:spLocks noGrp="1"/>
          </p:cNvSpPr>
          <p:nvPr>
            <p:ph type="sldNum" sz="quarter" idx="12"/>
          </p:nvPr>
        </p:nvSpPr>
        <p:spPr/>
        <p:txBody>
          <a:bodyPr/>
          <a:lstStyle/>
          <a:p>
            <a:fld id="{0ADA2661-00A5-4CBB-AA68-D60A828BBD13}" type="slidenum">
              <a:rPr lang="it-IT" smtClean="0"/>
              <a:t>‹#›</a:t>
            </a:fld>
            <a:endParaRPr lang="it-IT"/>
          </a:p>
        </p:txBody>
      </p:sp>
    </p:spTree>
    <p:extLst>
      <p:ext uri="{BB962C8B-B14F-4D97-AF65-F5344CB8AC3E}">
        <p14:creationId xmlns:p14="http://schemas.microsoft.com/office/powerpoint/2010/main" val="753423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399C8-D19F-4C9F-9E80-11B3FCF6691D}"/>
              </a:ext>
            </a:extLst>
          </p:cNvPr>
          <p:cNvSpPr>
            <a:spLocks noGrp="1"/>
          </p:cNvSpPr>
          <p:nvPr>
            <p:ph type="title"/>
          </p:nvPr>
        </p:nvSpPr>
        <p:spPr>
          <a:xfrm>
            <a:off x="839788" y="365125"/>
            <a:ext cx="10515600" cy="1325563"/>
          </a:xfrm>
        </p:spPr>
        <p:txBody>
          <a:bodyPr/>
          <a:lstStyle/>
          <a:p>
            <a:r>
              <a:rPr lang="en-US"/>
              <a:t>Click to edit Master title style</a:t>
            </a:r>
            <a:endParaRPr lang="it-IT"/>
          </a:p>
        </p:txBody>
      </p:sp>
      <p:sp>
        <p:nvSpPr>
          <p:cNvPr id="3" name="Text Placeholder 2">
            <a:extLst>
              <a:ext uri="{FF2B5EF4-FFF2-40B4-BE49-F238E27FC236}">
                <a16:creationId xmlns:a16="http://schemas.microsoft.com/office/drawing/2014/main" id="{94B738F6-38B4-4742-90C4-717489C16E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08B94BF-1423-4140-89B2-3BD6535305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5" name="Text Placeholder 4">
            <a:extLst>
              <a:ext uri="{FF2B5EF4-FFF2-40B4-BE49-F238E27FC236}">
                <a16:creationId xmlns:a16="http://schemas.microsoft.com/office/drawing/2014/main" id="{DD304389-87B5-4CDB-A965-669C683ED0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8ACE02-D810-4146-92C5-806750FA41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7" name="Date Placeholder 6">
            <a:extLst>
              <a:ext uri="{FF2B5EF4-FFF2-40B4-BE49-F238E27FC236}">
                <a16:creationId xmlns:a16="http://schemas.microsoft.com/office/drawing/2014/main" id="{A589E26D-8399-4FD1-8F2F-F5E397389B93}"/>
              </a:ext>
            </a:extLst>
          </p:cNvPr>
          <p:cNvSpPr>
            <a:spLocks noGrp="1"/>
          </p:cNvSpPr>
          <p:nvPr>
            <p:ph type="dt" sz="half" idx="10"/>
          </p:nvPr>
        </p:nvSpPr>
        <p:spPr/>
        <p:txBody>
          <a:bodyPr/>
          <a:lstStyle/>
          <a:p>
            <a:fld id="{F4B1EDEC-5C0A-4922-8BD8-39C782EA89B4}" type="datetimeFigureOut">
              <a:rPr lang="it-IT" smtClean="0"/>
              <a:t>17/11/2021</a:t>
            </a:fld>
            <a:endParaRPr lang="it-IT"/>
          </a:p>
        </p:txBody>
      </p:sp>
      <p:sp>
        <p:nvSpPr>
          <p:cNvPr id="8" name="Footer Placeholder 7">
            <a:extLst>
              <a:ext uri="{FF2B5EF4-FFF2-40B4-BE49-F238E27FC236}">
                <a16:creationId xmlns:a16="http://schemas.microsoft.com/office/drawing/2014/main" id="{EA3F3AD7-D0CA-42ED-8882-EBAB1363A06C}"/>
              </a:ext>
            </a:extLst>
          </p:cNvPr>
          <p:cNvSpPr>
            <a:spLocks noGrp="1"/>
          </p:cNvSpPr>
          <p:nvPr>
            <p:ph type="ftr" sz="quarter" idx="11"/>
          </p:nvPr>
        </p:nvSpPr>
        <p:spPr/>
        <p:txBody>
          <a:bodyPr/>
          <a:lstStyle/>
          <a:p>
            <a:endParaRPr lang="it-IT"/>
          </a:p>
        </p:txBody>
      </p:sp>
      <p:sp>
        <p:nvSpPr>
          <p:cNvPr id="9" name="Slide Number Placeholder 8">
            <a:extLst>
              <a:ext uri="{FF2B5EF4-FFF2-40B4-BE49-F238E27FC236}">
                <a16:creationId xmlns:a16="http://schemas.microsoft.com/office/drawing/2014/main" id="{C95C131D-83F4-41CB-91C3-B48A0AA7EA6B}"/>
              </a:ext>
            </a:extLst>
          </p:cNvPr>
          <p:cNvSpPr>
            <a:spLocks noGrp="1"/>
          </p:cNvSpPr>
          <p:nvPr>
            <p:ph type="sldNum" sz="quarter" idx="12"/>
          </p:nvPr>
        </p:nvSpPr>
        <p:spPr/>
        <p:txBody>
          <a:bodyPr/>
          <a:lstStyle/>
          <a:p>
            <a:fld id="{0ADA2661-00A5-4CBB-AA68-D60A828BBD13}" type="slidenum">
              <a:rPr lang="it-IT" smtClean="0"/>
              <a:t>‹#›</a:t>
            </a:fld>
            <a:endParaRPr lang="it-IT"/>
          </a:p>
        </p:txBody>
      </p:sp>
    </p:spTree>
    <p:extLst>
      <p:ext uri="{BB962C8B-B14F-4D97-AF65-F5344CB8AC3E}">
        <p14:creationId xmlns:p14="http://schemas.microsoft.com/office/powerpoint/2010/main" val="1589806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C98CB-B44C-4B91-BD1F-2B7BFE01ACFF}"/>
              </a:ext>
            </a:extLst>
          </p:cNvPr>
          <p:cNvSpPr>
            <a:spLocks noGrp="1"/>
          </p:cNvSpPr>
          <p:nvPr>
            <p:ph type="title"/>
          </p:nvPr>
        </p:nvSpPr>
        <p:spPr/>
        <p:txBody>
          <a:bodyPr/>
          <a:lstStyle/>
          <a:p>
            <a:r>
              <a:rPr lang="en-US"/>
              <a:t>Click to edit Master title style</a:t>
            </a:r>
            <a:endParaRPr lang="it-IT"/>
          </a:p>
        </p:txBody>
      </p:sp>
      <p:sp>
        <p:nvSpPr>
          <p:cNvPr id="3" name="Date Placeholder 2">
            <a:extLst>
              <a:ext uri="{FF2B5EF4-FFF2-40B4-BE49-F238E27FC236}">
                <a16:creationId xmlns:a16="http://schemas.microsoft.com/office/drawing/2014/main" id="{E330A733-F181-4CD7-8EE0-6C3DD03C6F20}"/>
              </a:ext>
            </a:extLst>
          </p:cNvPr>
          <p:cNvSpPr>
            <a:spLocks noGrp="1"/>
          </p:cNvSpPr>
          <p:nvPr>
            <p:ph type="dt" sz="half" idx="10"/>
          </p:nvPr>
        </p:nvSpPr>
        <p:spPr/>
        <p:txBody>
          <a:bodyPr/>
          <a:lstStyle/>
          <a:p>
            <a:fld id="{F4B1EDEC-5C0A-4922-8BD8-39C782EA89B4}" type="datetimeFigureOut">
              <a:rPr lang="it-IT" smtClean="0"/>
              <a:t>17/11/2021</a:t>
            </a:fld>
            <a:endParaRPr lang="it-IT"/>
          </a:p>
        </p:txBody>
      </p:sp>
      <p:sp>
        <p:nvSpPr>
          <p:cNvPr id="4" name="Footer Placeholder 3">
            <a:extLst>
              <a:ext uri="{FF2B5EF4-FFF2-40B4-BE49-F238E27FC236}">
                <a16:creationId xmlns:a16="http://schemas.microsoft.com/office/drawing/2014/main" id="{813D43BD-038B-4E4E-9B4C-89CC28A9E6E7}"/>
              </a:ext>
            </a:extLst>
          </p:cNvPr>
          <p:cNvSpPr>
            <a:spLocks noGrp="1"/>
          </p:cNvSpPr>
          <p:nvPr>
            <p:ph type="ftr" sz="quarter" idx="11"/>
          </p:nvPr>
        </p:nvSpPr>
        <p:spPr/>
        <p:txBody>
          <a:bodyPr/>
          <a:lstStyle/>
          <a:p>
            <a:endParaRPr lang="it-IT"/>
          </a:p>
        </p:txBody>
      </p:sp>
      <p:sp>
        <p:nvSpPr>
          <p:cNvPr id="5" name="Slide Number Placeholder 4">
            <a:extLst>
              <a:ext uri="{FF2B5EF4-FFF2-40B4-BE49-F238E27FC236}">
                <a16:creationId xmlns:a16="http://schemas.microsoft.com/office/drawing/2014/main" id="{7F02CB84-57C6-43E3-ADCB-1B34F2AC68BE}"/>
              </a:ext>
            </a:extLst>
          </p:cNvPr>
          <p:cNvSpPr>
            <a:spLocks noGrp="1"/>
          </p:cNvSpPr>
          <p:nvPr>
            <p:ph type="sldNum" sz="quarter" idx="12"/>
          </p:nvPr>
        </p:nvSpPr>
        <p:spPr/>
        <p:txBody>
          <a:bodyPr/>
          <a:lstStyle/>
          <a:p>
            <a:fld id="{0ADA2661-00A5-4CBB-AA68-D60A828BBD13}" type="slidenum">
              <a:rPr lang="it-IT" smtClean="0"/>
              <a:t>‹#›</a:t>
            </a:fld>
            <a:endParaRPr lang="it-IT"/>
          </a:p>
        </p:txBody>
      </p:sp>
    </p:spTree>
    <p:extLst>
      <p:ext uri="{BB962C8B-B14F-4D97-AF65-F5344CB8AC3E}">
        <p14:creationId xmlns:p14="http://schemas.microsoft.com/office/powerpoint/2010/main" val="1543340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D72162-550A-4173-8122-1FDF66807581}"/>
              </a:ext>
            </a:extLst>
          </p:cNvPr>
          <p:cNvSpPr>
            <a:spLocks noGrp="1"/>
          </p:cNvSpPr>
          <p:nvPr>
            <p:ph type="dt" sz="half" idx="10"/>
          </p:nvPr>
        </p:nvSpPr>
        <p:spPr/>
        <p:txBody>
          <a:bodyPr/>
          <a:lstStyle/>
          <a:p>
            <a:fld id="{F4B1EDEC-5C0A-4922-8BD8-39C782EA89B4}" type="datetimeFigureOut">
              <a:rPr lang="it-IT" smtClean="0"/>
              <a:t>17/11/2021</a:t>
            </a:fld>
            <a:endParaRPr lang="it-IT"/>
          </a:p>
        </p:txBody>
      </p:sp>
      <p:sp>
        <p:nvSpPr>
          <p:cNvPr id="3" name="Footer Placeholder 2">
            <a:extLst>
              <a:ext uri="{FF2B5EF4-FFF2-40B4-BE49-F238E27FC236}">
                <a16:creationId xmlns:a16="http://schemas.microsoft.com/office/drawing/2014/main" id="{B0165E47-1558-48EC-9664-103984D1C5E6}"/>
              </a:ext>
            </a:extLst>
          </p:cNvPr>
          <p:cNvSpPr>
            <a:spLocks noGrp="1"/>
          </p:cNvSpPr>
          <p:nvPr>
            <p:ph type="ftr" sz="quarter" idx="11"/>
          </p:nvPr>
        </p:nvSpPr>
        <p:spPr/>
        <p:txBody>
          <a:bodyPr/>
          <a:lstStyle/>
          <a:p>
            <a:endParaRPr lang="it-IT"/>
          </a:p>
        </p:txBody>
      </p:sp>
      <p:sp>
        <p:nvSpPr>
          <p:cNvPr id="4" name="Slide Number Placeholder 3">
            <a:extLst>
              <a:ext uri="{FF2B5EF4-FFF2-40B4-BE49-F238E27FC236}">
                <a16:creationId xmlns:a16="http://schemas.microsoft.com/office/drawing/2014/main" id="{315FD991-2DBC-480B-86DB-3A37969813D8}"/>
              </a:ext>
            </a:extLst>
          </p:cNvPr>
          <p:cNvSpPr>
            <a:spLocks noGrp="1"/>
          </p:cNvSpPr>
          <p:nvPr>
            <p:ph type="sldNum" sz="quarter" idx="12"/>
          </p:nvPr>
        </p:nvSpPr>
        <p:spPr/>
        <p:txBody>
          <a:bodyPr/>
          <a:lstStyle/>
          <a:p>
            <a:fld id="{0ADA2661-00A5-4CBB-AA68-D60A828BBD13}" type="slidenum">
              <a:rPr lang="it-IT" smtClean="0"/>
              <a:t>‹#›</a:t>
            </a:fld>
            <a:endParaRPr lang="it-IT"/>
          </a:p>
        </p:txBody>
      </p:sp>
    </p:spTree>
    <p:extLst>
      <p:ext uri="{BB962C8B-B14F-4D97-AF65-F5344CB8AC3E}">
        <p14:creationId xmlns:p14="http://schemas.microsoft.com/office/powerpoint/2010/main" val="1217929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72EDDA-D974-4FC2-B0A9-00B43AF9C6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t-IT"/>
          </a:p>
        </p:txBody>
      </p:sp>
      <p:sp>
        <p:nvSpPr>
          <p:cNvPr id="3" name="Content Placeholder 2">
            <a:extLst>
              <a:ext uri="{FF2B5EF4-FFF2-40B4-BE49-F238E27FC236}">
                <a16:creationId xmlns:a16="http://schemas.microsoft.com/office/drawing/2014/main" id="{C84C62F8-ABE0-44A8-A4F2-B249D629F2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Text Placeholder 3">
            <a:extLst>
              <a:ext uri="{FF2B5EF4-FFF2-40B4-BE49-F238E27FC236}">
                <a16:creationId xmlns:a16="http://schemas.microsoft.com/office/drawing/2014/main" id="{779E3BFF-A70D-4CE2-BC55-9CEAA09093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7A2E0B-33A8-4023-A659-3B36E0ED1078}"/>
              </a:ext>
            </a:extLst>
          </p:cNvPr>
          <p:cNvSpPr>
            <a:spLocks noGrp="1"/>
          </p:cNvSpPr>
          <p:nvPr>
            <p:ph type="dt" sz="half" idx="10"/>
          </p:nvPr>
        </p:nvSpPr>
        <p:spPr/>
        <p:txBody>
          <a:bodyPr/>
          <a:lstStyle/>
          <a:p>
            <a:fld id="{F4B1EDEC-5C0A-4922-8BD8-39C782EA89B4}" type="datetimeFigureOut">
              <a:rPr lang="it-IT" smtClean="0"/>
              <a:t>17/11/2021</a:t>
            </a:fld>
            <a:endParaRPr lang="it-IT"/>
          </a:p>
        </p:txBody>
      </p:sp>
      <p:sp>
        <p:nvSpPr>
          <p:cNvPr id="6" name="Footer Placeholder 5">
            <a:extLst>
              <a:ext uri="{FF2B5EF4-FFF2-40B4-BE49-F238E27FC236}">
                <a16:creationId xmlns:a16="http://schemas.microsoft.com/office/drawing/2014/main" id="{981B897F-0361-4791-8DA9-4CDB4B69265D}"/>
              </a:ext>
            </a:extLst>
          </p:cNvPr>
          <p:cNvSpPr>
            <a:spLocks noGrp="1"/>
          </p:cNvSpPr>
          <p:nvPr>
            <p:ph type="ftr" sz="quarter" idx="11"/>
          </p:nvPr>
        </p:nvSpPr>
        <p:spPr/>
        <p:txBody>
          <a:bodyPr/>
          <a:lstStyle/>
          <a:p>
            <a:endParaRPr lang="it-IT"/>
          </a:p>
        </p:txBody>
      </p:sp>
      <p:sp>
        <p:nvSpPr>
          <p:cNvPr id="7" name="Slide Number Placeholder 6">
            <a:extLst>
              <a:ext uri="{FF2B5EF4-FFF2-40B4-BE49-F238E27FC236}">
                <a16:creationId xmlns:a16="http://schemas.microsoft.com/office/drawing/2014/main" id="{4BB228F6-A5C5-49A9-BA4F-8878A9D28E59}"/>
              </a:ext>
            </a:extLst>
          </p:cNvPr>
          <p:cNvSpPr>
            <a:spLocks noGrp="1"/>
          </p:cNvSpPr>
          <p:nvPr>
            <p:ph type="sldNum" sz="quarter" idx="12"/>
          </p:nvPr>
        </p:nvSpPr>
        <p:spPr/>
        <p:txBody>
          <a:bodyPr/>
          <a:lstStyle/>
          <a:p>
            <a:fld id="{0ADA2661-00A5-4CBB-AA68-D60A828BBD13}" type="slidenum">
              <a:rPr lang="it-IT" smtClean="0"/>
              <a:t>‹#›</a:t>
            </a:fld>
            <a:endParaRPr lang="it-IT"/>
          </a:p>
        </p:txBody>
      </p:sp>
    </p:spTree>
    <p:extLst>
      <p:ext uri="{BB962C8B-B14F-4D97-AF65-F5344CB8AC3E}">
        <p14:creationId xmlns:p14="http://schemas.microsoft.com/office/powerpoint/2010/main" val="836851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4358F-C262-4668-AAA6-D96CC15BD6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t-IT"/>
          </a:p>
        </p:txBody>
      </p:sp>
      <p:sp>
        <p:nvSpPr>
          <p:cNvPr id="3" name="Picture Placeholder 2">
            <a:extLst>
              <a:ext uri="{FF2B5EF4-FFF2-40B4-BE49-F238E27FC236}">
                <a16:creationId xmlns:a16="http://schemas.microsoft.com/office/drawing/2014/main" id="{0AE45EE4-FA5C-40C1-828F-3F78BB43C0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Text Placeholder 3">
            <a:extLst>
              <a:ext uri="{FF2B5EF4-FFF2-40B4-BE49-F238E27FC236}">
                <a16:creationId xmlns:a16="http://schemas.microsoft.com/office/drawing/2014/main" id="{3312CB4C-E521-4E36-96BA-AC4DDBEE4B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F49AA2-056A-48E3-8C14-101538534757}"/>
              </a:ext>
            </a:extLst>
          </p:cNvPr>
          <p:cNvSpPr>
            <a:spLocks noGrp="1"/>
          </p:cNvSpPr>
          <p:nvPr>
            <p:ph type="dt" sz="half" idx="10"/>
          </p:nvPr>
        </p:nvSpPr>
        <p:spPr/>
        <p:txBody>
          <a:bodyPr/>
          <a:lstStyle/>
          <a:p>
            <a:fld id="{F4B1EDEC-5C0A-4922-8BD8-39C782EA89B4}" type="datetimeFigureOut">
              <a:rPr lang="it-IT" smtClean="0"/>
              <a:t>17/11/2021</a:t>
            </a:fld>
            <a:endParaRPr lang="it-IT"/>
          </a:p>
        </p:txBody>
      </p:sp>
      <p:sp>
        <p:nvSpPr>
          <p:cNvPr id="6" name="Footer Placeholder 5">
            <a:extLst>
              <a:ext uri="{FF2B5EF4-FFF2-40B4-BE49-F238E27FC236}">
                <a16:creationId xmlns:a16="http://schemas.microsoft.com/office/drawing/2014/main" id="{25532FF6-4DEC-4FB7-AD95-B11CE0041197}"/>
              </a:ext>
            </a:extLst>
          </p:cNvPr>
          <p:cNvSpPr>
            <a:spLocks noGrp="1"/>
          </p:cNvSpPr>
          <p:nvPr>
            <p:ph type="ftr" sz="quarter" idx="11"/>
          </p:nvPr>
        </p:nvSpPr>
        <p:spPr/>
        <p:txBody>
          <a:bodyPr/>
          <a:lstStyle/>
          <a:p>
            <a:endParaRPr lang="it-IT"/>
          </a:p>
        </p:txBody>
      </p:sp>
      <p:sp>
        <p:nvSpPr>
          <p:cNvPr id="7" name="Slide Number Placeholder 6">
            <a:extLst>
              <a:ext uri="{FF2B5EF4-FFF2-40B4-BE49-F238E27FC236}">
                <a16:creationId xmlns:a16="http://schemas.microsoft.com/office/drawing/2014/main" id="{0BC68649-0A54-4BF8-8D47-A407000145F5}"/>
              </a:ext>
            </a:extLst>
          </p:cNvPr>
          <p:cNvSpPr>
            <a:spLocks noGrp="1"/>
          </p:cNvSpPr>
          <p:nvPr>
            <p:ph type="sldNum" sz="quarter" idx="12"/>
          </p:nvPr>
        </p:nvSpPr>
        <p:spPr/>
        <p:txBody>
          <a:bodyPr/>
          <a:lstStyle/>
          <a:p>
            <a:fld id="{0ADA2661-00A5-4CBB-AA68-D60A828BBD13}" type="slidenum">
              <a:rPr lang="it-IT" smtClean="0"/>
              <a:t>‹#›</a:t>
            </a:fld>
            <a:endParaRPr lang="it-IT"/>
          </a:p>
        </p:txBody>
      </p:sp>
    </p:spTree>
    <p:extLst>
      <p:ext uri="{BB962C8B-B14F-4D97-AF65-F5344CB8AC3E}">
        <p14:creationId xmlns:p14="http://schemas.microsoft.com/office/powerpoint/2010/main" val="1959074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98F5774-144B-4256-AEEA-154D64FE68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it-IT"/>
          </a:p>
        </p:txBody>
      </p:sp>
      <p:sp>
        <p:nvSpPr>
          <p:cNvPr id="3" name="Text Placeholder 2">
            <a:extLst>
              <a:ext uri="{FF2B5EF4-FFF2-40B4-BE49-F238E27FC236}">
                <a16:creationId xmlns:a16="http://schemas.microsoft.com/office/drawing/2014/main" id="{CFAC6ED0-B4C1-4C2D-9822-188CC271E3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4" name="Date Placeholder 3">
            <a:extLst>
              <a:ext uri="{FF2B5EF4-FFF2-40B4-BE49-F238E27FC236}">
                <a16:creationId xmlns:a16="http://schemas.microsoft.com/office/drawing/2014/main" id="{033F01B0-F7F5-4928-9143-429CC3E558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B1EDEC-5C0A-4922-8BD8-39C782EA89B4}" type="datetimeFigureOut">
              <a:rPr lang="it-IT" smtClean="0"/>
              <a:t>17/11/2021</a:t>
            </a:fld>
            <a:endParaRPr lang="it-IT"/>
          </a:p>
        </p:txBody>
      </p:sp>
      <p:sp>
        <p:nvSpPr>
          <p:cNvPr id="5" name="Footer Placeholder 4">
            <a:extLst>
              <a:ext uri="{FF2B5EF4-FFF2-40B4-BE49-F238E27FC236}">
                <a16:creationId xmlns:a16="http://schemas.microsoft.com/office/drawing/2014/main" id="{ACFEE023-676D-4CD5-BDAC-2F0B7A0D7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a:extLst>
              <a:ext uri="{FF2B5EF4-FFF2-40B4-BE49-F238E27FC236}">
                <a16:creationId xmlns:a16="http://schemas.microsoft.com/office/drawing/2014/main" id="{B4BAE17F-B37B-44FE-827E-9F82A95F68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DA2661-00A5-4CBB-AA68-D60A828BBD13}" type="slidenum">
              <a:rPr lang="it-IT" smtClean="0"/>
              <a:t>‹#›</a:t>
            </a:fld>
            <a:endParaRPr lang="it-IT"/>
          </a:p>
        </p:txBody>
      </p:sp>
    </p:spTree>
    <p:extLst>
      <p:ext uri="{BB962C8B-B14F-4D97-AF65-F5344CB8AC3E}">
        <p14:creationId xmlns:p14="http://schemas.microsoft.com/office/powerpoint/2010/main" val="1385844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nlm.nih.gov/bsd/pmresources.html" TargetMode="External"/><Relationship Id="rId2" Type="http://schemas.openxmlformats.org/officeDocument/2006/relationships/hyperlink" Target="https://www.scopus.com/home.uri" TargetMode="External"/><Relationship Id="rId1" Type="http://schemas.openxmlformats.org/officeDocument/2006/relationships/slideLayout" Target="../slideLayouts/slideLayout6.xml"/><Relationship Id="rId4" Type="http://schemas.openxmlformats.org/officeDocument/2006/relationships/hyperlink" Target="https://apps.webofknowledge.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it.mathworks.com/help/matlab/ref/fft.html" TargetMode="External"/><Relationship Id="rId2" Type="http://schemas.openxmlformats.org/officeDocument/2006/relationships/hyperlink" Target="https://it.mathworks.com/help/signal/ref/butter.html" TargetMode="External"/><Relationship Id="rId1" Type="http://schemas.openxmlformats.org/officeDocument/2006/relationships/slideLayout" Target="../slideLayouts/slideLayout6.xml"/><Relationship Id="rId4" Type="http://schemas.openxmlformats.org/officeDocument/2006/relationships/hyperlink" Target="https://it.mathworks.com/help/signal/windows.html"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it.mathworks.com/help/matlab/ref/xcorr.html" TargetMode="External"/><Relationship Id="rId3" Type="http://schemas.openxmlformats.org/officeDocument/2006/relationships/hyperlink" Target="https://it.mathworks.com/help/signal/ref/envelope.html?s_tid=doc_ta" TargetMode="External"/><Relationship Id="rId7" Type="http://schemas.openxmlformats.org/officeDocument/2006/relationships/hyperlink" Target="https://it.mathworks.com/help/matlab/ref/std.html?s_tid=doc_ta" TargetMode="External"/><Relationship Id="rId2" Type="http://schemas.openxmlformats.org/officeDocument/2006/relationships/hyperlink" Target="https://it.mathworks.com/help/signal/ref/findpeaks.html" TargetMode="External"/><Relationship Id="rId1" Type="http://schemas.openxmlformats.org/officeDocument/2006/relationships/slideLayout" Target="../slideLayouts/slideLayout6.xml"/><Relationship Id="rId6" Type="http://schemas.openxmlformats.org/officeDocument/2006/relationships/hyperlink" Target="https://it.mathworks.com/help/matlab/ref/mean.html?searchHighlight=mean&amp;s_tid=srchtitle_mean_1" TargetMode="External"/><Relationship Id="rId5" Type="http://schemas.openxmlformats.org/officeDocument/2006/relationships/hyperlink" Target="https://it.mathworks.com/help/matlab/data_analysis/data-smoothing-and-outlier-detection.html?searchHighlight=movmean%20signal&amp;s_tid=srchtitle_movmean%20signal_5" TargetMode="External"/><Relationship Id="rId4" Type="http://schemas.openxmlformats.org/officeDocument/2006/relationships/hyperlink" Target="https://it.mathworks.com/help/matlab/ref/movmean.html?searchHighlight=movmean&amp;s_tid=srchtitle_movmean_1"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7B64F-D4C6-4769-A9DC-3F32B64F1A1D}"/>
              </a:ext>
            </a:extLst>
          </p:cNvPr>
          <p:cNvSpPr>
            <a:spLocks noGrp="1"/>
          </p:cNvSpPr>
          <p:nvPr>
            <p:ph type="ctrTitle"/>
          </p:nvPr>
        </p:nvSpPr>
        <p:spPr/>
        <p:txBody>
          <a:bodyPr>
            <a:normAutofit/>
          </a:bodyPr>
          <a:lstStyle/>
          <a:p>
            <a:r>
              <a:rPr lang="it-IT" sz="9600" b="1" dirty="0"/>
              <a:t>Homework title </a:t>
            </a:r>
          </a:p>
        </p:txBody>
      </p:sp>
      <p:sp>
        <p:nvSpPr>
          <p:cNvPr id="3" name="Subtitle 2">
            <a:extLst>
              <a:ext uri="{FF2B5EF4-FFF2-40B4-BE49-F238E27FC236}">
                <a16:creationId xmlns:a16="http://schemas.microsoft.com/office/drawing/2014/main" id="{3042FC63-4B72-41E3-AB28-6C90C36B622A}"/>
              </a:ext>
            </a:extLst>
          </p:cNvPr>
          <p:cNvSpPr>
            <a:spLocks noGrp="1"/>
          </p:cNvSpPr>
          <p:nvPr>
            <p:ph type="subTitle" idx="1"/>
          </p:nvPr>
        </p:nvSpPr>
        <p:spPr/>
        <p:txBody>
          <a:bodyPr>
            <a:normAutofit/>
          </a:bodyPr>
          <a:lstStyle/>
          <a:p>
            <a:r>
              <a:rPr lang="it-IT" dirty="0"/>
              <a:t>Nomi componenti del gruppo </a:t>
            </a:r>
          </a:p>
          <a:p>
            <a:endParaRPr lang="it-IT" dirty="0"/>
          </a:p>
          <a:p>
            <a:r>
              <a:rPr lang="it-IT" dirty="0"/>
              <a:t>Riferimento in physionet: </a:t>
            </a:r>
            <a:r>
              <a:rPr lang="it-IT" u="sng" dirty="0"/>
              <a:t>link</a:t>
            </a:r>
          </a:p>
          <a:p>
            <a:endParaRPr lang="it-IT" u="sng" dirty="0"/>
          </a:p>
        </p:txBody>
      </p:sp>
    </p:spTree>
    <p:extLst>
      <p:ext uri="{BB962C8B-B14F-4D97-AF65-F5344CB8AC3E}">
        <p14:creationId xmlns:p14="http://schemas.microsoft.com/office/powerpoint/2010/main" val="42508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EC2BF-FBAF-4EA3-81E9-2D398EF5637D}"/>
              </a:ext>
            </a:extLst>
          </p:cNvPr>
          <p:cNvSpPr>
            <a:spLocks noGrp="1"/>
          </p:cNvSpPr>
          <p:nvPr>
            <p:ph type="title"/>
          </p:nvPr>
        </p:nvSpPr>
        <p:spPr>
          <a:xfrm>
            <a:off x="167951" y="55984"/>
            <a:ext cx="10515600" cy="774441"/>
          </a:xfrm>
        </p:spPr>
        <p:txBody>
          <a:bodyPr>
            <a:normAutofit/>
          </a:bodyPr>
          <a:lstStyle/>
          <a:p>
            <a:r>
              <a:rPr lang="it-IT" sz="3600" b="1" u="sng" dirty="0">
                <a:latin typeface="+mn-lt"/>
              </a:rPr>
              <a:t>SLIDE 1 - Background</a:t>
            </a:r>
          </a:p>
        </p:txBody>
      </p:sp>
      <p:sp>
        <p:nvSpPr>
          <p:cNvPr id="3" name="TextBox 2">
            <a:extLst>
              <a:ext uri="{FF2B5EF4-FFF2-40B4-BE49-F238E27FC236}">
                <a16:creationId xmlns:a16="http://schemas.microsoft.com/office/drawing/2014/main" id="{F17E2B2B-3F5D-4079-BF3C-CA6052B33606}"/>
              </a:ext>
            </a:extLst>
          </p:cNvPr>
          <p:cNvSpPr txBox="1"/>
          <p:nvPr/>
        </p:nvSpPr>
        <p:spPr>
          <a:xfrm>
            <a:off x="589966" y="925675"/>
            <a:ext cx="9225838" cy="1277273"/>
          </a:xfrm>
          <a:prstGeom prst="rect">
            <a:avLst/>
          </a:prstGeom>
          <a:noFill/>
        </p:spPr>
        <p:txBody>
          <a:bodyPr wrap="square" rtlCol="0">
            <a:spAutoFit/>
          </a:bodyPr>
          <a:lstStyle/>
          <a:p>
            <a:pPr marL="342900" indent="-342900">
              <a:spcBef>
                <a:spcPts val="600"/>
              </a:spcBef>
              <a:buFont typeface="Arial" panose="020B0604020202020204" pitchFamily="34" charset="0"/>
              <a:buChar char="•"/>
            </a:pPr>
            <a:r>
              <a:rPr lang="it-IT" sz="2400" dirty="0"/>
              <a:t>In che </a:t>
            </a:r>
            <a:r>
              <a:rPr lang="it-IT" sz="2400" b="1" dirty="0"/>
              <a:t>contesto biomedico </a:t>
            </a:r>
            <a:r>
              <a:rPr lang="it-IT" sz="2400" dirty="0"/>
              <a:t>si colloca la ricerca valutata? A quale </a:t>
            </a:r>
            <a:r>
              <a:rPr lang="it-IT" sz="2400" b="1" dirty="0"/>
              <a:t>specifica applicazione </a:t>
            </a:r>
            <a:r>
              <a:rPr lang="it-IT" sz="2400" dirty="0"/>
              <a:t>fa riferimento?</a:t>
            </a:r>
          </a:p>
          <a:p>
            <a:pPr marL="342900" indent="-342900">
              <a:spcBef>
                <a:spcPts val="600"/>
              </a:spcBef>
              <a:buFont typeface="Arial" panose="020B0604020202020204" pitchFamily="34" charset="0"/>
              <a:buChar char="•"/>
            </a:pPr>
            <a:r>
              <a:rPr lang="it-IT" sz="2400" dirty="0"/>
              <a:t>Che specifiche </a:t>
            </a:r>
            <a:r>
              <a:rPr lang="it-IT" sz="2400" b="1" dirty="0"/>
              <a:t>informazioni si vogliono acquisire</a:t>
            </a:r>
            <a:r>
              <a:rPr lang="it-IT" sz="2400" dirty="0"/>
              <a:t>? Con che </a:t>
            </a:r>
            <a:r>
              <a:rPr lang="it-IT" sz="2400" b="1" dirty="0"/>
              <a:t>obiettivi</a:t>
            </a:r>
            <a:r>
              <a:rPr lang="it-IT" sz="2400" dirty="0"/>
              <a:t>? </a:t>
            </a:r>
          </a:p>
        </p:txBody>
      </p:sp>
      <p:sp>
        <p:nvSpPr>
          <p:cNvPr id="4" name="TextBox 3">
            <a:extLst>
              <a:ext uri="{FF2B5EF4-FFF2-40B4-BE49-F238E27FC236}">
                <a16:creationId xmlns:a16="http://schemas.microsoft.com/office/drawing/2014/main" id="{1AFC358B-3FB0-464C-8806-9AACA7485514}"/>
              </a:ext>
            </a:extLst>
          </p:cNvPr>
          <p:cNvSpPr txBox="1"/>
          <p:nvPr/>
        </p:nvSpPr>
        <p:spPr>
          <a:xfrm>
            <a:off x="371475" y="2763619"/>
            <a:ext cx="11344275" cy="3965701"/>
          </a:xfrm>
          <a:prstGeom prst="rect">
            <a:avLst/>
          </a:prstGeom>
          <a:noFill/>
        </p:spPr>
        <p:txBody>
          <a:bodyPr wrap="square" rtlCol="0">
            <a:spAutoFit/>
          </a:bodyPr>
          <a:lstStyle/>
          <a:p>
            <a:pPr>
              <a:spcBef>
                <a:spcPts val="600"/>
              </a:spcBef>
            </a:pPr>
            <a:r>
              <a:rPr lang="it-IT" dirty="0"/>
              <a:t>Per questa parte utile prendere info da:</a:t>
            </a:r>
          </a:p>
          <a:p>
            <a:pPr marL="342900" indent="-342900">
              <a:spcBef>
                <a:spcPts val="600"/>
              </a:spcBef>
              <a:buAutoNum type="arabicParenR"/>
            </a:pPr>
            <a:r>
              <a:rPr lang="it-IT" dirty="0"/>
              <a:t>Sezioni </a:t>
            </a:r>
            <a:r>
              <a:rPr lang="it-IT" b="1" dirty="0"/>
              <a:t>Abstract</a:t>
            </a:r>
            <a:r>
              <a:rPr lang="it-IT" dirty="0"/>
              <a:t> e </a:t>
            </a:r>
            <a:r>
              <a:rPr lang="it-IT" b="1" dirty="0"/>
              <a:t>Background</a:t>
            </a:r>
            <a:r>
              <a:rPr lang="it-IT" dirty="0"/>
              <a:t> che si trovano nella descrizione del database prescelto in Physionet.</a:t>
            </a:r>
          </a:p>
          <a:p>
            <a:pPr marL="342900" indent="-342900">
              <a:spcBef>
                <a:spcPts val="600"/>
              </a:spcBef>
              <a:buFontTx/>
              <a:buAutoNum type="arabicParenR"/>
            </a:pPr>
            <a:r>
              <a:rPr lang="it-IT" dirty="0"/>
              <a:t>Se le informazioni presenti in queste sezioni sono scarne, fare riferimento come prime fonti a quelle che vengono qui indicate e inserite nella sezione </a:t>
            </a:r>
            <a:r>
              <a:rPr lang="it-IT" b="1" i="0" dirty="0">
                <a:solidFill>
                  <a:srgbClr val="212529"/>
                </a:solidFill>
                <a:effectLst/>
                <a:latin typeface="-apple-system"/>
              </a:rPr>
              <a:t>References</a:t>
            </a:r>
          </a:p>
          <a:p>
            <a:pPr>
              <a:lnSpc>
                <a:spcPct val="107000"/>
              </a:lnSpc>
              <a:spcBef>
                <a:spcPts val="600"/>
              </a:spcBef>
              <a:spcAft>
                <a:spcPts val="800"/>
              </a:spcAft>
            </a:pPr>
            <a:r>
              <a:rPr lang="it-IT" dirty="0"/>
              <a:t>3)   Altre fonti molto utili per trovare informazioni su vari argomenti sono </a:t>
            </a:r>
          </a:p>
          <a:p>
            <a:pPr>
              <a:lnSpc>
                <a:spcPct val="107000"/>
              </a:lnSpc>
              <a:spcBef>
                <a:spcPts val="600"/>
              </a:spcBef>
              <a:spcAft>
                <a:spcPts val="800"/>
              </a:spcAft>
            </a:pPr>
            <a:r>
              <a:rPr lang="it-IT" sz="18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2"/>
              </a:rPr>
              <a:t>https://www.scopus.com/home.uri</a:t>
            </a:r>
            <a:endParaRPr lang="it-IT" sz="1800" u="sng" dirty="0">
              <a:solidFill>
                <a:srgbClr val="0563C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600"/>
              </a:spcBef>
              <a:spcAft>
                <a:spcPts val="800"/>
              </a:spcAft>
            </a:pPr>
            <a:r>
              <a:rPr lang="it-IT" sz="1800" dirty="0">
                <a:latin typeface="Calibri" panose="020F0502020204030204" pitchFamily="34" charset="0"/>
                <a:ea typeface="Calibri" panose="020F0502020204030204" pitchFamily="34" charset="0"/>
                <a:cs typeface="Times New Roman" panose="02020603050405020304" pitchFamily="18" charset="0"/>
                <a:hlinkClick r:id="rId3"/>
              </a:rPr>
              <a:t>https://www.nlm.nih.gov/bsd/pmresources.html</a:t>
            </a:r>
            <a:r>
              <a:rPr lang="it-IT" sz="18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Bef>
                <a:spcPts val="600"/>
              </a:spcBef>
              <a:spcAft>
                <a:spcPts val="800"/>
              </a:spcAft>
            </a:pPr>
            <a:r>
              <a:rPr lang="it-IT" sz="1800" dirty="0">
                <a:latin typeface="Calibri" panose="020F0502020204030204" pitchFamily="34" charset="0"/>
                <a:ea typeface="Calibri" panose="020F0502020204030204" pitchFamily="34" charset="0"/>
                <a:cs typeface="Times New Roman" panose="02020603050405020304" pitchFamily="18" charset="0"/>
                <a:hlinkClick r:id="rId4"/>
              </a:rPr>
              <a:t>https://apps.webofknowledge.com</a:t>
            </a:r>
            <a:endParaRPr lang="it-IT" sz="1800" dirty="0">
              <a:latin typeface="Calibri" panose="020F0502020204030204" pitchFamily="34" charset="0"/>
              <a:ea typeface="Calibri" panose="020F0502020204030204" pitchFamily="34" charset="0"/>
              <a:cs typeface="Times New Roman" panose="02020603050405020304" pitchFamily="18" charset="0"/>
            </a:endParaRPr>
          </a:p>
          <a:p>
            <a:pPr marL="342900" indent="-342900">
              <a:spcBef>
                <a:spcPts val="600"/>
              </a:spcBef>
              <a:buAutoNum type="arabicParenR"/>
            </a:pPr>
            <a:endParaRPr lang="it-IT" dirty="0"/>
          </a:p>
          <a:p>
            <a:pPr>
              <a:spcBef>
                <a:spcPts val="600"/>
              </a:spcBef>
            </a:pPr>
            <a:endParaRPr lang="it-IT" dirty="0"/>
          </a:p>
        </p:txBody>
      </p:sp>
    </p:spTree>
    <p:extLst>
      <p:ext uri="{BB962C8B-B14F-4D97-AF65-F5344CB8AC3E}">
        <p14:creationId xmlns:p14="http://schemas.microsoft.com/office/powerpoint/2010/main" val="4242328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EC2BF-FBAF-4EA3-81E9-2D398EF5637D}"/>
              </a:ext>
            </a:extLst>
          </p:cNvPr>
          <p:cNvSpPr>
            <a:spLocks noGrp="1"/>
          </p:cNvSpPr>
          <p:nvPr>
            <p:ph type="title"/>
          </p:nvPr>
        </p:nvSpPr>
        <p:spPr>
          <a:xfrm>
            <a:off x="167951" y="74645"/>
            <a:ext cx="11943184" cy="774441"/>
          </a:xfrm>
        </p:spPr>
        <p:txBody>
          <a:bodyPr>
            <a:noAutofit/>
          </a:bodyPr>
          <a:lstStyle/>
          <a:p>
            <a:r>
              <a:rPr lang="it-IT" sz="3600" b="1" u="sng" dirty="0">
                <a:latin typeface="+mn-lt"/>
              </a:rPr>
              <a:t>SLIDE 2 - Caratteristiche della catena di acquisizione utilizzata </a:t>
            </a:r>
          </a:p>
        </p:txBody>
      </p:sp>
      <p:sp>
        <p:nvSpPr>
          <p:cNvPr id="3" name="TextBox 2">
            <a:extLst>
              <a:ext uri="{FF2B5EF4-FFF2-40B4-BE49-F238E27FC236}">
                <a16:creationId xmlns:a16="http://schemas.microsoft.com/office/drawing/2014/main" id="{5E74C952-1864-4668-B2E0-BE674833EA06}"/>
              </a:ext>
            </a:extLst>
          </p:cNvPr>
          <p:cNvSpPr txBox="1"/>
          <p:nvPr/>
        </p:nvSpPr>
        <p:spPr>
          <a:xfrm>
            <a:off x="590258" y="1078075"/>
            <a:ext cx="11011484" cy="4909036"/>
          </a:xfrm>
          <a:prstGeom prst="rect">
            <a:avLst/>
          </a:prstGeom>
          <a:noFill/>
        </p:spPr>
        <p:txBody>
          <a:bodyPr wrap="square" rtlCol="0">
            <a:spAutoFit/>
          </a:bodyPr>
          <a:lstStyle/>
          <a:p>
            <a:pPr marL="342900" indent="-342900">
              <a:spcBef>
                <a:spcPts val="600"/>
              </a:spcBef>
              <a:buFont typeface="Arial" panose="020B0604020202020204" pitchFamily="34" charset="0"/>
              <a:buChar char="•"/>
            </a:pPr>
            <a:r>
              <a:rPr lang="it-IT" sz="2400" dirty="0"/>
              <a:t>Che </a:t>
            </a:r>
            <a:r>
              <a:rPr lang="it-IT" sz="2400" b="1" dirty="0"/>
              <a:t>sensori e trasduttori </a:t>
            </a:r>
            <a:r>
              <a:rPr lang="it-IT" sz="2400" dirty="0"/>
              <a:t>vengono utilizzati?</a:t>
            </a:r>
          </a:p>
          <a:p>
            <a:pPr marL="342900" indent="-342900">
              <a:spcBef>
                <a:spcPts val="600"/>
              </a:spcBef>
              <a:buFont typeface="Arial" panose="020B0604020202020204" pitchFamily="34" charset="0"/>
              <a:buChar char="•"/>
            </a:pPr>
            <a:r>
              <a:rPr lang="it-IT" sz="2400" dirty="0"/>
              <a:t>Come sono stati applicati al corpo? (informazioni utili circa </a:t>
            </a:r>
            <a:r>
              <a:rPr lang="it-IT" sz="2400" b="1" dirty="0"/>
              <a:t>set up utilizzato: </a:t>
            </a:r>
            <a:r>
              <a:rPr lang="it-IT" sz="2400" dirty="0"/>
              <a:t>alimentazione a batteria o no, indossabile o no, strumentazione portatile o no ...)</a:t>
            </a:r>
          </a:p>
          <a:p>
            <a:pPr marL="342900" indent="-342900">
              <a:spcBef>
                <a:spcPts val="600"/>
              </a:spcBef>
              <a:buFont typeface="Arial" panose="020B0604020202020204" pitchFamily="34" charset="0"/>
              <a:buChar char="•"/>
            </a:pPr>
            <a:r>
              <a:rPr lang="it-IT" sz="2400" dirty="0"/>
              <a:t>Come vengono acquisite le misure? (informazioni utili circa il </a:t>
            </a:r>
            <a:r>
              <a:rPr lang="it-IT" sz="2400" b="1" dirty="0"/>
              <a:t>protocollo di misura: </a:t>
            </a:r>
            <a:r>
              <a:rPr lang="it-IT" sz="2400" dirty="0"/>
              <a:t>misure ripetute? Quante? Diverse attività? Misure a tempi discreti o continue nel tempo per un certo intervallo?) </a:t>
            </a:r>
          </a:p>
          <a:p>
            <a:pPr marL="342900" indent="-342900">
              <a:spcBef>
                <a:spcPts val="600"/>
              </a:spcBef>
              <a:buFont typeface="Arial" panose="020B0604020202020204" pitchFamily="34" charset="0"/>
              <a:buChar char="•"/>
            </a:pPr>
            <a:r>
              <a:rPr lang="it-IT" sz="2400" dirty="0"/>
              <a:t>Quali sono le </a:t>
            </a:r>
            <a:r>
              <a:rPr lang="it-IT" sz="2400" b="1" dirty="0"/>
              <a:t>caratteristiche tecniche del sistema di acquisizione</a:t>
            </a:r>
            <a:r>
              <a:rPr lang="it-IT" sz="2400" dirty="0"/>
              <a:t>? (numero di bit, frequenza di acquisizione, dettagli rilevanti del condizionamento, di eventuali filtri anti aliasing, eventuale condizionamento pre acquisizione, sistemi di sincronizzazione)</a:t>
            </a:r>
          </a:p>
          <a:p>
            <a:pPr marL="342900" indent="-342900">
              <a:spcBef>
                <a:spcPts val="600"/>
              </a:spcBef>
              <a:buFont typeface="Arial" panose="020B0604020202020204" pitchFamily="34" charset="0"/>
              <a:buChar char="•"/>
            </a:pPr>
            <a:r>
              <a:rPr lang="it-IT" sz="2400" dirty="0"/>
              <a:t>Come vengono trasmessi i dati? </a:t>
            </a:r>
          </a:p>
          <a:p>
            <a:pPr marL="342900" indent="-342900">
              <a:spcBef>
                <a:spcPts val="600"/>
              </a:spcBef>
              <a:buFont typeface="Arial" panose="020B0604020202020204" pitchFamily="34" charset="0"/>
              <a:buChar char="•"/>
            </a:pPr>
            <a:r>
              <a:rPr lang="it-IT" sz="2400" dirty="0"/>
              <a:t>Come vengono elaborati? Sistemi di post processing utilizzati?</a:t>
            </a:r>
          </a:p>
        </p:txBody>
      </p:sp>
    </p:spTree>
    <p:extLst>
      <p:ext uri="{BB962C8B-B14F-4D97-AF65-F5344CB8AC3E}">
        <p14:creationId xmlns:p14="http://schemas.microsoft.com/office/powerpoint/2010/main" val="1965148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EC2BF-FBAF-4EA3-81E9-2D398EF5637D}"/>
              </a:ext>
            </a:extLst>
          </p:cNvPr>
          <p:cNvSpPr>
            <a:spLocks noGrp="1"/>
          </p:cNvSpPr>
          <p:nvPr>
            <p:ph type="title"/>
          </p:nvPr>
        </p:nvSpPr>
        <p:spPr>
          <a:xfrm>
            <a:off x="124408" y="37981"/>
            <a:ext cx="11943184" cy="774441"/>
          </a:xfrm>
        </p:spPr>
        <p:txBody>
          <a:bodyPr>
            <a:noAutofit/>
          </a:bodyPr>
          <a:lstStyle/>
          <a:p>
            <a:r>
              <a:rPr lang="it-IT" sz="3600" b="1" u="sng" dirty="0">
                <a:latin typeface="+mn-lt"/>
              </a:rPr>
              <a:t>SLIDE 3 e 4</a:t>
            </a:r>
            <a:r>
              <a:rPr lang="it-IT" sz="2000" u="sng" dirty="0">
                <a:latin typeface="+mn-lt"/>
              </a:rPr>
              <a:t> </a:t>
            </a:r>
            <a:r>
              <a:rPr lang="it-IT" sz="3600" b="1" u="sng" dirty="0">
                <a:latin typeface="+mn-lt"/>
              </a:rPr>
              <a:t>- Esempio di analisi dei segnali  </a:t>
            </a:r>
          </a:p>
        </p:txBody>
      </p:sp>
      <p:sp>
        <p:nvSpPr>
          <p:cNvPr id="8" name="TextBox 7">
            <a:extLst>
              <a:ext uri="{FF2B5EF4-FFF2-40B4-BE49-F238E27FC236}">
                <a16:creationId xmlns:a16="http://schemas.microsoft.com/office/drawing/2014/main" id="{894C85B9-9A86-4830-90D8-2E4E7BDB0739}"/>
              </a:ext>
            </a:extLst>
          </p:cNvPr>
          <p:cNvSpPr txBox="1"/>
          <p:nvPr/>
        </p:nvSpPr>
        <p:spPr>
          <a:xfrm>
            <a:off x="167951" y="772210"/>
            <a:ext cx="11787187" cy="6047809"/>
          </a:xfrm>
          <a:prstGeom prst="rect">
            <a:avLst/>
          </a:prstGeom>
          <a:noFill/>
        </p:spPr>
        <p:txBody>
          <a:bodyPr wrap="square">
            <a:spAutoFit/>
          </a:bodyPr>
          <a:lstStyle/>
          <a:p>
            <a:pPr marL="342900" indent="-342900">
              <a:spcBef>
                <a:spcPts val="600"/>
              </a:spcBef>
              <a:buFont typeface="Arial" panose="020B0604020202020204" pitchFamily="34" charset="0"/>
              <a:buChar char="•"/>
            </a:pPr>
            <a:r>
              <a:rPr lang="it-IT" dirty="0"/>
              <a:t>Partendo dalle </a:t>
            </a:r>
            <a:r>
              <a:rPr lang="it-IT" b="1" dirty="0"/>
              <a:t>informazioni su come vengono elaborati i dati nella ricerca presentata nel database</a:t>
            </a:r>
            <a:r>
              <a:rPr lang="it-IT" dirty="0"/>
              <a:t> (o in altri esempi in letteratura) presentare un </a:t>
            </a:r>
            <a:r>
              <a:rPr lang="it-IT" b="1" u="sng" dirty="0"/>
              <a:t>esempio di elaborazione dei dati utilizzando gli strumenti forniti a lezione o eventualmente integrando con altre funzioni trovate in letteratura</a:t>
            </a:r>
            <a:r>
              <a:rPr lang="it-IT" dirty="0"/>
              <a:t>. </a:t>
            </a:r>
          </a:p>
          <a:p>
            <a:pPr marL="342900" indent="-342900">
              <a:spcBef>
                <a:spcPts val="600"/>
              </a:spcBef>
              <a:buFont typeface="Arial" panose="020B0604020202020204" pitchFamily="34" charset="0"/>
              <a:buChar char="•"/>
            </a:pPr>
            <a:r>
              <a:rPr lang="it-IT" dirty="0"/>
              <a:t>L’organizzazione dell’analisi è </a:t>
            </a:r>
            <a:r>
              <a:rPr lang="it-IT" b="1" dirty="0"/>
              <a:t>libera</a:t>
            </a:r>
            <a:r>
              <a:rPr lang="it-IT" dirty="0"/>
              <a:t>, l’importante è che si riconosca un senso logico dietro a ogni passaggio fatto.</a:t>
            </a:r>
          </a:p>
          <a:p>
            <a:pPr>
              <a:spcBef>
                <a:spcPts val="600"/>
              </a:spcBef>
            </a:pPr>
            <a:r>
              <a:rPr lang="it-IT" dirty="0"/>
              <a:t>Vi riporto di seguito delle possibili strutture </a:t>
            </a:r>
            <a:r>
              <a:rPr lang="it-IT" b="1" dirty="0"/>
              <a:t>A PURO TITOLO ESEMPLIFICATIVO </a:t>
            </a:r>
            <a:r>
              <a:rPr lang="it-IT" dirty="0"/>
              <a:t>che vi possano aiutare a organizzare il lavoro:</a:t>
            </a:r>
          </a:p>
          <a:p>
            <a:pPr>
              <a:spcBef>
                <a:spcPts val="600"/>
              </a:spcBef>
            </a:pPr>
            <a:endParaRPr lang="it-IT" sz="800" b="1" dirty="0"/>
          </a:p>
          <a:p>
            <a:pPr>
              <a:spcBef>
                <a:spcPts val="600"/>
              </a:spcBef>
            </a:pPr>
            <a:r>
              <a:rPr lang="it-IT" b="1" dirty="0"/>
              <a:t>Es1</a:t>
            </a:r>
            <a:r>
              <a:rPr lang="it-IT" dirty="0"/>
              <a:t>.  Ho un segnale </a:t>
            </a:r>
            <a:r>
              <a:rPr lang="it-IT" b="1" dirty="0"/>
              <a:t>grezzo</a:t>
            </a:r>
            <a:r>
              <a:rPr lang="it-IT" dirty="0"/>
              <a:t> </a:t>
            </a:r>
            <a:r>
              <a:rPr lang="it-IT" dirty="0">
                <a:sym typeface="Wingdings" panose="05000000000000000000" pitchFamily="2" charset="2"/>
              </a:rPr>
              <a:t> eseguo </a:t>
            </a:r>
            <a:r>
              <a:rPr lang="it-IT" b="1" dirty="0">
                <a:sym typeface="Wingdings" panose="05000000000000000000" pitchFamily="2" charset="2"/>
              </a:rPr>
              <a:t>analisi in frequenza </a:t>
            </a:r>
            <a:r>
              <a:rPr lang="it-IT" dirty="0">
                <a:sym typeface="Wingdings" panose="05000000000000000000" pitchFamily="2" charset="2"/>
              </a:rPr>
              <a:t>per individuare dove ho componenti utili e se ho eventuali interferenze  eseguo </a:t>
            </a:r>
            <a:r>
              <a:rPr lang="it-IT" b="1" dirty="0">
                <a:sym typeface="Wingdings" panose="05000000000000000000" pitchFamily="2" charset="2"/>
              </a:rPr>
              <a:t>filtraggio per rimuovere il rumore</a:t>
            </a:r>
            <a:r>
              <a:rPr lang="it-IT" dirty="0">
                <a:sym typeface="Wingdings" panose="05000000000000000000" pitchFamily="2" charset="2"/>
              </a:rPr>
              <a:t>   </a:t>
            </a:r>
            <a:r>
              <a:rPr lang="it-IT" u="sng" dirty="0">
                <a:sym typeface="Wingdings" panose="05000000000000000000" pitchFamily="2" charset="2"/>
              </a:rPr>
              <a:t>confronto il segnale grezzo con quello filtrato </a:t>
            </a:r>
            <a:r>
              <a:rPr lang="it-IT" dirty="0">
                <a:sym typeface="Wingdings" panose="05000000000000000000" pitchFamily="2" charset="2"/>
              </a:rPr>
              <a:t>sia nel tempo che in frequenza </a:t>
            </a:r>
            <a:r>
              <a:rPr lang="it-IT" b="1" dirty="0">
                <a:sym typeface="Wingdings" panose="05000000000000000000" pitchFamily="2" charset="2"/>
              </a:rPr>
              <a:t>in termini qualitativi (mostro il grafico) e di features rilevanti </a:t>
            </a:r>
            <a:r>
              <a:rPr lang="it-IT" dirty="0">
                <a:sym typeface="Wingdings" panose="05000000000000000000" pitchFamily="2" charset="2"/>
              </a:rPr>
              <a:t>(es. media in un certo tratto,  ampiezza massima dell’inviluppo, numero di picchi in un certo intervallo, frequenza media dello spettro durante una certa attività...) per dimostrare che il filtraggio è stato utile estraggo </a:t>
            </a:r>
            <a:r>
              <a:rPr lang="it-IT" b="1" dirty="0">
                <a:sym typeface="Wingdings" panose="05000000000000000000" pitchFamily="2" charset="2"/>
              </a:rPr>
              <a:t>informazioni rilevanti per la specifica applicazione. </a:t>
            </a:r>
          </a:p>
          <a:p>
            <a:pPr>
              <a:spcBef>
                <a:spcPts val="600"/>
              </a:spcBef>
            </a:pPr>
            <a:endParaRPr lang="it-IT" sz="700" b="1" dirty="0">
              <a:sym typeface="Wingdings" panose="05000000000000000000" pitchFamily="2" charset="2"/>
            </a:endParaRPr>
          </a:p>
          <a:p>
            <a:pPr>
              <a:spcBef>
                <a:spcPts val="600"/>
              </a:spcBef>
            </a:pPr>
            <a:r>
              <a:rPr lang="it-IT" b="1" dirty="0">
                <a:sym typeface="Wingdings" panose="05000000000000000000" pitchFamily="2" charset="2"/>
              </a:rPr>
              <a:t>Es2 . </a:t>
            </a:r>
            <a:r>
              <a:rPr lang="it-IT" dirty="0">
                <a:sym typeface="Wingdings" panose="05000000000000000000" pitchFamily="2" charset="2"/>
              </a:rPr>
              <a:t>Ho molti segnali già puliti corrispondenti a </a:t>
            </a:r>
            <a:r>
              <a:rPr lang="it-IT" b="1" dirty="0">
                <a:sym typeface="Wingdings" panose="05000000000000000000" pitchFamily="2" charset="2"/>
              </a:rPr>
              <a:t>tante diverse condizioni </a:t>
            </a:r>
            <a:r>
              <a:rPr lang="it-IT" dirty="0">
                <a:sym typeface="Wingdings" panose="05000000000000000000" pitchFamily="2" charset="2"/>
              </a:rPr>
              <a:t> eseguo una analisi in frequenza e mostro </a:t>
            </a:r>
            <a:r>
              <a:rPr lang="it-IT" b="1" u="sng" dirty="0">
                <a:sym typeface="Wingdings" panose="05000000000000000000" pitchFamily="2" charset="2"/>
              </a:rPr>
              <a:t>un esempio </a:t>
            </a:r>
            <a:r>
              <a:rPr lang="it-IT" u="sng" dirty="0">
                <a:sym typeface="Wingdings" panose="05000000000000000000" pitchFamily="2" charset="2"/>
              </a:rPr>
              <a:t>nel tempo e nella frequenza </a:t>
            </a:r>
            <a:r>
              <a:rPr lang="it-IT" b="1" u="sng" dirty="0">
                <a:sym typeface="Wingdings" panose="05000000000000000000" pitchFamily="2" charset="2"/>
              </a:rPr>
              <a:t>per ciascuna condizione</a:t>
            </a:r>
            <a:r>
              <a:rPr lang="it-IT" dirty="0">
                <a:sym typeface="Wingdings" panose="05000000000000000000" pitchFamily="2" charset="2"/>
              </a:rPr>
              <a:t>, prima in modo qualitativo e poi in modo quantitativo estraendo delle features interessanti (es. media in un certo tratto,  ampiezza massima dell’inviluppo, numero di picchi in un certo intervallo, frequenza media dello spettro durante una certa attività...).</a:t>
            </a:r>
          </a:p>
          <a:p>
            <a:pPr>
              <a:spcBef>
                <a:spcPts val="600"/>
              </a:spcBef>
            </a:pPr>
            <a:endParaRPr lang="it-IT" sz="800" dirty="0">
              <a:sym typeface="Wingdings" panose="05000000000000000000" pitchFamily="2" charset="2"/>
            </a:endParaRPr>
          </a:p>
          <a:p>
            <a:pPr>
              <a:spcBef>
                <a:spcPts val="600"/>
              </a:spcBef>
            </a:pPr>
            <a:r>
              <a:rPr lang="it-IT" b="1" dirty="0">
                <a:sym typeface="Wingdings" panose="05000000000000000000" pitchFamily="2" charset="2"/>
              </a:rPr>
              <a:t>Es3</a:t>
            </a:r>
            <a:r>
              <a:rPr lang="it-IT" dirty="0">
                <a:sym typeface="Wingdings" panose="05000000000000000000" pitchFamily="2" charset="2"/>
              </a:rPr>
              <a:t>.  Ho molti segnali puliti corrispondenti a </a:t>
            </a:r>
            <a:r>
              <a:rPr lang="it-IT" b="1" dirty="0">
                <a:sym typeface="Wingdings" panose="05000000000000000000" pitchFamily="2" charset="2"/>
              </a:rPr>
              <a:t>più ripetizioni </a:t>
            </a:r>
            <a:r>
              <a:rPr lang="it-IT" dirty="0">
                <a:sym typeface="Wingdings" panose="05000000000000000000" pitchFamily="2" charset="2"/>
              </a:rPr>
              <a:t>su diversi soggetti o sullo stesso </a:t>
            </a:r>
            <a:r>
              <a:rPr lang="it-IT" b="1" dirty="0">
                <a:sym typeface="Wingdings" panose="05000000000000000000" pitchFamily="2" charset="2"/>
              </a:rPr>
              <a:t>in una sola condizione oppure in poche condizioni </a:t>
            </a:r>
            <a:r>
              <a:rPr lang="it-IT" dirty="0">
                <a:sym typeface="Wingdings" panose="05000000000000000000" pitchFamily="2" charset="2"/>
              </a:rPr>
              <a:t>(es sani e patologici, riposo e attività...)  eseguo una analisi in frequenza e mostro </a:t>
            </a:r>
            <a:r>
              <a:rPr lang="it-IT" b="1" dirty="0">
                <a:sym typeface="Wingdings" panose="05000000000000000000" pitchFamily="2" charset="2"/>
              </a:rPr>
              <a:t>3 o 4 esempi per ciascuna condizione, estraggo da ciascuna tracce features interessanti</a:t>
            </a:r>
            <a:r>
              <a:rPr lang="it-IT" dirty="0">
                <a:sym typeface="Wingdings" panose="05000000000000000000" pitchFamily="2" charset="2"/>
              </a:rPr>
              <a:t>, ne calcolo una media e standard deviation o se è interessante una correlazione e faccio una </a:t>
            </a:r>
            <a:r>
              <a:rPr lang="it-IT" b="1" dirty="0">
                <a:sym typeface="Wingdings" panose="05000000000000000000" pitchFamily="2" charset="2"/>
              </a:rPr>
              <a:t>tabellina di confronto</a:t>
            </a:r>
            <a:r>
              <a:rPr lang="it-IT" dirty="0">
                <a:sym typeface="Wingdings" panose="05000000000000000000" pitchFamily="2" charset="2"/>
              </a:rPr>
              <a:t>. </a:t>
            </a:r>
            <a:endParaRPr lang="it-IT" dirty="0"/>
          </a:p>
        </p:txBody>
      </p:sp>
    </p:spTree>
    <p:extLst>
      <p:ext uri="{BB962C8B-B14F-4D97-AF65-F5344CB8AC3E}">
        <p14:creationId xmlns:p14="http://schemas.microsoft.com/office/powerpoint/2010/main" val="4116107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EC2BF-FBAF-4EA3-81E9-2D398EF5637D}"/>
              </a:ext>
            </a:extLst>
          </p:cNvPr>
          <p:cNvSpPr>
            <a:spLocks noGrp="1"/>
          </p:cNvSpPr>
          <p:nvPr>
            <p:ph type="title"/>
          </p:nvPr>
        </p:nvSpPr>
        <p:spPr>
          <a:xfrm>
            <a:off x="167951" y="74645"/>
            <a:ext cx="11943184" cy="774441"/>
          </a:xfrm>
        </p:spPr>
        <p:txBody>
          <a:bodyPr>
            <a:noAutofit/>
          </a:bodyPr>
          <a:lstStyle/>
          <a:p>
            <a:r>
              <a:rPr lang="it-IT" sz="3600" b="1" u="sng" dirty="0">
                <a:latin typeface="+mn-lt"/>
              </a:rPr>
              <a:t>SLIDE 3 e 4 </a:t>
            </a:r>
            <a:r>
              <a:rPr lang="it-IT" sz="2000" u="sng" dirty="0">
                <a:latin typeface="+mn-lt"/>
              </a:rPr>
              <a:t> </a:t>
            </a:r>
            <a:r>
              <a:rPr lang="it-IT" sz="3600" b="1" u="sng" dirty="0">
                <a:latin typeface="+mn-lt"/>
              </a:rPr>
              <a:t>- Esempio di analisi dei segnali  </a:t>
            </a:r>
          </a:p>
        </p:txBody>
      </p:sp>
      <p:sp>
        <p:nvSpPr>
          <p:cNvPr id="6" name="TextBox 5">
            <a:extLst>
              <a:ext uri="{FF2B5EF4-FFF2-40B4-BE49-F238E27FC236}">
                <a16:creationId xmlns:a16="http://schemas.microsoft.com/office/drawing/2014/main" id="{104DB857-6D8C-4A3A-9D04-9AE26600FCBE}"/>
              </a:ext>
            </a:extLst>
          </p:cNvPr>
          <p:cNvSpPr txBox="1"/>
          <p:nvPr/>
        </p:nvSpPr>
        <p:spPr>
          <a:xfrm>
            <a:off x="447869" y="565576"/>
            <a:ext cx="10851502" cy="5616922"/>
          </a:xfrm>
          <a:prstGeom prst="rect">
            <a:avLst/>
          </a:prstGeom>
          <a:noFill/>
        </p:spPr>
        <p:txBody>
          <a:bodyPr wrap="square">
            <a:spAutoFit/>
          </a:bodyPr>
          <a:lstStyle/>
          <a:p>
            <a:pPr marL="342900" indent="-342900">
              <a:spcBef>
                <a:spcPts val="600"/>
              </a:spcBef>
              <a:buFont typeface="Arial" panose="020B0604020202020204" pitchFamily="34" charset="0"/>
              <a:buChar char="•"/>
            </a:pPr>
            <a:endParaRPr lang="it-IT" sz="2400" dirty="0"/>
          </a:p>
          <a:p>
            <a:pPr marL="342900" indent="-342900">
              <a:spcBef>
                <a:spcPts val="600"/>
              </a:spcBef>
              <a:buFont typeface="Arial" panose="020B0604020202020204" pitchFamily="34" charset="0"/>
              <a:buChar char="•"/>
            </a:pPr>
            <a:r>
              <a:rPr lang="it-IT" sz="2400" dirty="0"/>
              <a:t>Elencati di seguito un elenco dei possibili strumenti da utilizzare sui segnali:</a:t>
            </a:r>
          </a:p>
          <a:p>
            <a:pPr marL="457200" indent="-457200">
              <a:spcBef>
                <a:spcPts val="600"/>
              </a:spcBef>
              <a:buAutoNum type="arabicParenR"/>
            </a:pPr>
            <a:r>
              <a:rPr lang="it-IT" sz="2400" b="1" u="sng" dirty="0"/>
              <a:t>FILTRAGGIO</a:t>
            </a:r>
            <a:r>
              <a:rPr lang="it-IT" sz="2400" b="1" dirty="0"/>
              <a:t> (</a:t>
            </a:r>
            <a:r>
              <a:rPr lang="it-IT" sz="2400" dirty="0"/>
              <a:t>vedi</a:t>
            </a:r>
            <a:r>
              <a:rPr lang="it-IT" sz="2400" b="1" dirty="0"/>
              <a:t> LABORATORIO 4 e 5, </a:t>
            </a:r>
            <a:r>
              <a:rPr lang="it-IT" dirty="0"/>
              <a:t>utile nei casi in cui vengano fornite tracce di segnali grezzi, per eliminare rumori o segnali interferenti (non necessaria nel caso in cui i segnali siano già puliti e ci si voglia concentrare su altro tipo di analisi).</a:t>
            </a:r>
            <a:r>
              <a:rPr lang="it-IT" b="1" dirty="0"/>
              <a:t> </a:t>
            </a:r>
            <a:r>
              <a:rPr lang="it-IT" dirty="0"/>
              <a:t>Per ulteriori informazioni su come realizzare filtri di altro tipo passa alto, passa banda o arresta banda fare riferimento alla pagina </a:t>
            </a:r>
            <a:r>
              <a:rPr lang="it-IT" dirty="0">
                <a:hlinkClick r:id="rId2"/>
              </a:rPr>
              <a:t>https://it.mathworks.com/help/signal/ref/butter.html</a:t>
            </a:r>
            <a:r>
              <a:rPr lang="it-IT" dirty="0"/>
              <a:t> </a:t>
            </a:r>
            <a:r>
              <a:rPr lang="it-IT" sz="2400" dirty="0"/>
              <a:t>)</a:t>
            </a:r>
          </a:p>
          <a:p>
            <a:pPr marL="457200" indent="-457200">
              <a:spcBef>
                <a:spcPts val="600"/>
              </a:spcBef>
              <a:buAutoNum type="arabicParenR"/>
            </a:pPr>
            <a:endParaRPr lang="it-IT" sz="2400" dirty="0"/>
          </a:p>
          <a:p>
            <a:pPr marL="457200" indent="-457200">
              <a:spcBef>
                <a:spcPts val="600"/>
              </a:spcBef>
              <a:buAutoNum type="arabicParenR"/>
            </a:pPr>
            <a:r>
              <a:rPr lang="it-IT" sz="2400" b="1" u="sng" dirty="0"/>
              <a:t>ANALISI IN FREQUENZA </a:t>
            </a:r>
            <a:r>
              <a:rPr lang="it-IT" sz="2400" b="1" dirty="0"/>
              <a:t>(</a:t>
            </a:r>
            <a:r>
              <a:rPr lang="it-IT" sz="2400" dirty="0"/>
              <a:t>vedi</a:t>
            </a:r>
            <a:r>
              <a:rPr lang="it-IT" sz="2400" b="1" dirty="0"/>
              <a:t> LABORATORIO 7</a:t>
            </a:r>
            <a:r>
              <a:rPr lang="it-IT" dirty="0"/>
              <a:t>, utile per:</a:t>
            </a:r>
          </a:p>
          <a:p>
            <a:pPr marL="285750" indent="-285750">
              <a:spcBef>
                <a:spcPts val="600"/>
              </a:spcBef>
              <a:buFont typeface="Arial" panose="020B0604020202020204" pitchFamily="34" charset="0"/>
              <a:buChar char="•"/>
            </a:pPr>
            <a:r>
              <a:rPr lang="it-IT" dirty="0"/>
              <a:t>individuare eventuali componenti di disturbo prima della progettazione di filtri adeguati (es interferenza di rete o altro in segnali stocastici es EMG o EEG), </a:t>
            </a:r>
          </a:p>
          <a:p>
            <a:pPr marL="285750" indent="-285750">
              <a:spcBef>
                <a:spcPts val="600"/>
              </a:spcBef>
              <a:buFont typeface="Arial" panose="020B0604020202020204" pitchFamily="34" charset="0"/>
              <a:buChar char="•"/>
            </a:pPr>
            <a:r>
              <a:rPr lang="it-IT" dirty="0"/>
              <a:t>mostrare il contributo di particolari eventi a diverse frequenze</a:t>
            </a:r>
          </a:p>
          <a:p>
            <a:pPr marL="285750" indent="-285750">
              <a:spcBef>
                <a:spcPts val="600"/>
              </a:spcBef>
              <a:buFont typeface="Arial" panose="020B0604020202020204" pitchFamily="34" charset="0"/>
              <a:buChar char="•"/>
            </a:pPr>
            <a:r>
              <a:rPr lang="it-IT" dirty="0"/>
              <a:t>confrontare come può variare il contenuto in frequenza di segnali in diverse condizioni (spesso poi associando una valutazione della media o dell’area sottesa allo spettro in determinati intervalli di frequenze).                                                                                                                      Riferimenti utili Matlab: </a:t>
            </a:r>
            <a:r>
              <a:rPr lang="it-IT" b="1" dirty="0">
                <a:solidFill>
                  <a:srgbClr val="C00000"/>
                </a:solidFill>
              </a:rPr>
              <a:t>fft(signal) </a:t>
            </a:r>
            <a:r>
              <a:rPr lang="it-IT" b="1" dirty="0">
                <a:solidFill>
                  <a:srgbClr val="C00000"/>
                </a:solidFill>
                <a:sym typeface="Wingdings" panose="05000000000000000000" pitchFamily="2" charset="2"/>
              </a:rPr>
              <a:t> </a:t>
            </a:r>
            <a:r>
              <a:rPr lang="it-IT" dirty="0">
                <a:hlinkClick r:id="rId3"/>
              </a:rPr>
              <a:t>https://it.mathworks.com/help/matlab/ref/fft.html</a:t>
            </a:r>
            <a:r>
              <a:rPr lang="it-IT" dirty="0"/>
              <a:t> </a:t>
            </a:r>
            <a:r>
              <a:rPr lang="it-IT" b="1" dirty="0"/>
              <a:t>, </a:t>
            </a:r>
            <a:r>
              <a:rPr lang="it-IT" b="1" dirty="0">
                <a:solidFill>
                  <a:srgbClr val="C00000"/>
                </a:solidFill>
              </a:rPr>
              <a:t>finestre per analisi spettrale: </a:t>
            </a:r>
            <a:r>
              <a:rPr lang="it-IT" dirty="0">
                <a:solidFill>
                  <a:srgbClr val="C00000"/>
                </a:solidFill>
                <a:hlinkClick r:id="rId4"/>
              </a:rPr>
              <a:t>https://it.mathworks.com/help/signal/windows.html</a:t>
            </a:r>
            <a:r>
              <a:rPr lang="it-IT" dirty="0">
                <a:solidFill>
                  <a:srgbClr val="C00000"/>
                </a:solidFill>
              </a:rPr>
              <a:t>  </a:t>
            </a:r>
          </a:p>
        </p:txBody>
      </p:sp>
    </p:spTree>
    <p:extLst>
      <p:ext uri="{BB962C8B-B14F-4D97-AF65-F5344CB8AC3E}">
        <p14:creationId xmlns:p14="http://schemas.microsoft.com/office/powerpoint/2010/main" val="1838094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EC2BF-FBAF-4EA3-81E9-2D398EF5637D}"/>
              </a:ext>
            </a:extLst>
          </p:cNvPr>
          <p:cNvSpPr>
            <a:spLocks noGrp="1"/>
          </p:cNvSpPr>
          <p:nvPr>
            <p:ph type="title"/>
          </p:nvPr>
        </p:nvSpPr>
        <p:spPr>
          <a:xfrm>
            <a:off x="167951" y="74645"/>
            <a:ext cx="11943184" cy="774441"/>
          </a:xfrm>
        </p:spPr>
        <p:txBody>
          <a:bodyPr>
            <a:noAutofit/>
          </a:bodyPr>
          <a:lstStyle/>
          <a:p>
            <a:r>
              <a:rPr lang="it-IT" sz="3600" b="1" u="sng" dirty="0">
                <a:latin typeface="+mn-lt"/>
              </a:rPr>
              <a:t>SLIDE 3 e 4 </a:t>
            </a:r>
            <a:r>
              <a:rPr lang="it-IT" sz="2000" u="sng" dirty="0">
                <a:latin typeface="+mn-lt"/>
              </a:rPr>
              <a:t> </a:t>
            </a:r>
            <a:r>
              <a:rPr lang="it-IT" sz="3600" b="1" u="sng" dirty="0">
                <a:latin typeface="+mn-lt"/>
              </a:rPr>
              <a:t>- Esempio di analisi dei segnali  </a:t>
            </a:r>
          </a:p>
        </p:txBody>
      </p:sp>
      <p:sp>
        <p:nvSpPr>
          <p:cNvPr id="8" name="TextBox 7">
            <a:extLst>
              <a:ext uri="{FF2B5EF4-FFF2-40B4-BE49-F238E27FC236}">
                <a16:creationId xmlns:a16="http://schemas.microsoft.com/office/drawing/2014/main" id="{894C85B9-9A86-4830-90D8-2E4E7BDB0739}"/>
              </a:ext>
            </a:extLst>
          </p:cNvPr>
          <p:cNvSpPr txBox="1"/>
          <p:nvPr/>
        </p:nvSpPr>
        <p:spPr>
          <a:xfrm>
            <a:off x="167951" y="772210"/>
            <a:ext cx="11787187" cy="6186309"/>
          </a:xfrm>
          <a:prstGeom prst="rect">
            <a:avLst/>
          </a:prstGeom>
          <a:noFill/>
        </p:spPr>
        <p:txBody>
          <a:bodyPr wrap="square">
            <a:spAutoFit/>
          </a:bodyPr>
          <a:lstStyle/>
          <a:p>
            <a:r>
              <a:rPr lang="it-IT" sz="2000" b="1" u="sng" dirty="0"/>
              <a:t>3) ELABORAZIONE CON DECIMAZIONI NON UNIFORMI </a:t>
            </a:r>
            <a:r>
              <a:rPr lang="it-IT" sz="1600" b="1" u="sng" dirty="0"/>
              <a:t> (</a:t>
            </a:r>
            <a:r>
              <a:rPr lang="it-IT" sz="1600" dirty="0"/>
              <a:t>teoria esempi di decimazione </a:t>
            </a:r>
            <a:r>
              <a:rPr lang="it-IT" sz="1600" b="1" dirty="0"/>
              <a:t>LEZIONE 8, </a:t>
            </a:r>
            <a:r>
              <a:rPr lang="it-IT" sz="1600" dirty="0"/>
              <a:t>alcuni esempi pratici nel </a:t>
            </a:r>
            <a:r>
              <a:rPr lang="it-IT" sz="1600" b="1" dirty="0"/>
              <a:t>LAB 7, </a:t>
            </a:r>
            <a:r>
              <a:rPr lang="it-IT" sz="1600" dirty="0"/>
              <a:t>realizzabili attraverso semplici istruzioni Matlab. </a:t>
            </a:r>
          </a:p>
          <a:p>
            <a:r>
              <a:rPr lang="it-IT" sz="1600" dirty="0"/>
              <a:t>Si riportano le principali possibili istruzioni utili per un’elaborazione con i rispettivi riferimenti alle pagine Matlab.</a:t>
            </a:r>
            <a:endParaRPr lang="it-IT" sz="1600" b="1" u="sng" dirty="0"/>
          </a:p>
          <a:p>
            <a:r>
              <a:rPr lang="it-IT" sz="1600" b="1" dirty="0"/>
              <a:t>RIVELAZIONE DI PICCO (</a:t>
            </a:r>
            <a:r>
              <a:rPr lang="it-IT" sz="1600" dirty="0">
                <a:sym typeface="Wingdings" panose="05000000000000000000" pitchFamily="2" charset="2"/>
              </a:rPr>
              <a:t>mettere in evidenza eventi anche di breve durata ma di ampiezza significativa, ‘MinPeakProminence’ offre la posibilità di regolare una soglia sotto alla quale non si vogliono considerare picchi; utile sia per i massimi che per calcolare i minimi inserendo il segnale cambiato di segno</a:t>
            </a:r>
            <a:r>
              <a:rPr lang="it-IT" sz="1600" dirty="0"/>
              <a:t> )</a:t>
            </a:r>
          </a:p>
          <a:p>
            <a:r>
              <a:rPr lang="it-IT" sz="1600" b="1" dirty="0">
                <a:solidFill>
                  <a:srgbClr val="C00000"/>
                </a:solidFill>
              </a:rPr>
              <a:t>[pks,locs] = findpeaks(data, 'MinPeakProminence',0.05); </a:t>
            </a:r>
            <a:r>
              <a:rPr lang="it-IT" sz="1600" b="1" dirty="0">
                <a:solidFill>
                  <a:srgbClr val="C00000"/>
                </a:solidFill>
                <a:sym typeface="Wingdings" panose="05000000000000000000" pitchFamily="2" charset="2"/>
              </a:rPr>
              <a:t> </a:t>
            </a:r>
            <a:r>
              <a:rPr lang="it-IT" sz="1600" b="1" dirty="0">
                <a:solidFill>
                  <a:srgbClr val="C00000"/>
                </a:solidFill>
                <a:sym typeface="Wingdings" panose="05000000000000000000" pitchFamily="2" charset="2"/>
                <a:hlinkClick r:id="rId2"/>
              </a:rPr>
              <a:t>https://it.mathworks.com/help/signal/ref/findpeaks.html</a:t>
            </a:r>
            <a:r>
              <a:rPr lang="it-IT" sz="1600" b="1" dirty="0">
                <a:solidFill>
                  <a:srgbClr val="C00000"/>
                </a:solidFill>
                <a:sym typeface="Wingdings" panose="05000000000000000000" pitchFamily="2" charset="2"/>
              </a:rPr>
              <a:t> </a:t>
            </a:r>
            <a:endParaRPr lang="it-IT" sz="1600" b="1" dirty="0">
              <a:solidFill>
                <a:srgbClr val="C00000"/>
              </a:solidFill>
            </a:endParaRPr>
          </a:p>
          <a:p>
            <a:r>
              <a:rPr lang="it-IT" sz="1600" b="1" dirty="0"/>
              <a:t>RIVELAZIONE DI INVILUPPO </a:t>
            </a:r>
            <a:r>
              <a:rPr lang="it-IT" sz="1600" b="1" dirty="0">
                <a:sym typeface="Wingdings" panose="05000000000000000000" pitchFamily="2" charset="2"/>
              </a:rPr>
              <a:t>(</a:t>
            </a:r>
            <a:r>
              <a:rPr lang="it-IT" sz="1600" dirty="0">
                <a:sym typeface="Wingdings" panose="05000000000000000000" pitchFamily="2" charset="2"/>
              </a:rPr>
              <a:t>mettere in evidenza l’inviluppo di un segnale,se interessa sia la tendenza e non l’andamento campione per campione).</a:t>
            </a:r>
          </a:p>
          <a:p>
            <a:r>
              <a:rPr lang="it-IT" sz="1600" b="1" i="0" u="none" strike="noStrike" dirty="0">
                <a:solidFill>
                  <a:srgbClr val="C00000"/>
                </a:solidFill>
                <a:effectLst/>
              </a:rPr>
              <a:t>[yupper,ylower] = envelope(data) ; </a:t>
            </a:r>
            <a:r>
              <a:rPr lang="it-IT" sz="1600" b="1" i="0" u="none" strike="noStrike" dirty="0">
                <a:solidFill>
                  <a:srgbClr val="C00000"/>
                </a:solidFill>
                <a:effectLst/>
                <a:sym typeface="Wingdings" panose="05000000000000000000" pitchFamily="2" charset="2"/>
              </a:rPr>
              <a:t> </a:t>
            </a:r>
            <a:r>
              <a:rPr lang="it-IT" sz="1600" b="1" i="0" u="none" strike="noStrike" dirty="0">
                <a:solidFill>
                  <a:srgbClr val="C00000"/>
                </a:solidFill>
                <a:effectLst/>
                <a:sym typeface="Wingdings" panose="05000000000000000000" pitchFamily="2" charset="2"/>
                <a:hlinkClick r:id="rId3"/>
              </a:rPr>
              <a:t>https://it.mathworks.com/help/signal/ref/envelope.html?s_tid=doc_ta</a:t>
            </a:r>
            <a:r>
              <a:rPr lang="it-IT" sz="1600" b="1" i="0" u="none" strike="noStrike" dirty="0">
                <a:solidFill>
                  <a:srgbClr val="C00000"/>
                </a:solidFill>
                <a:effectLst/>
                <a:sym typeface="Wingdings" panose="05000000000000000000" pitchFamily="2" charset="2"/>
              </a:rPr>
              <a:t> </a:t>
            </a:r>
            <a:endParaRPr lang="it-IT" sz="1600" b="1" dirty="0">
              <a:solidFill>
                <a:srgbClr val="C00000"/>
              </a:solidFill>
              <a:sym typeface="Wingdings" panose="05000000000000000000" pitchFamily="2" charset="2"/>
            </a:endParaRPr>
          </a:p>
          <a:p>
            <a:r>
              <a:rPr lang="it-IT" sz="1600" b="1" dirty="0"/>
              <a:t>SMOOTHING O INCREMENTO DI RISOLUZIONE </a:t>
            </a:r>
            <a:r>
              <a:rPr lang="it-IT" sz="1600" dirty="0"/>
              <a:t>(per ridurre eventuali irregolarità del segnale, attenzione però ad eventuali componenti ad alta frequenza che potrebbero essere eliminate)</a:t>
            </a:r>
          </a:p>
          <a:p>
            <a:pPr>
              <a:spcBef>
                <a:spcPts val="600"/>
              </a:spcBef>
            </a:pPr>
            <a:r>
              <a:rPr lang="it-IT" sz="1600" b="1" dirty="0">
                <a:solidFill>
                  <a:srgbClr val="C00000"/>
                </a:solidFill>
              </a:rPr>
              <a:t>M = movmean(A,k); </a:t>
            </a:r>
            <a:r>
              <a:rPr lang="it-IT" sz="1600" b="1" dirty="0">
                <a:solidFill>
                  <a:srgbClr val="C00000"/>
                </a:solidFill>
                <a:sym typeface="Wingdings" panose="05000000000000000000" pitchFamily="2" charset="2"/>
              </a:rPr>
              <a:t> </a:t>
            </a:r>
            <a:r>
              <a:rPr lang="it-IT" sz="1400" b="1" dirty="0">
                <a:solidFill>
                  <a:srgbClr val="C00000"/>
                </a:solidFill>
                <a:sym typeface="Wingdings" panose="05000000000000000000" pitchFamily="2" charset="2"/>
                <a:hlinkClick r:id="rId4"/>
              </a:rPr>
              <a:t>https://it.mathworks.com/help/matlab/ref/movmean.html?searchHighlight=movmean&amp;s_tid=srchtitle_movmean_1</a:t>
            </a:r>
            <a:r>
              <a:rPr lang="it-IT" sz="1400" b="1" dirty="0">
                <a:solidFill>
                  <a:srgbClr val="C00000"/>
                </a:solidFill>
                <a:sym typeface="Wingdings" panose="05000000000000000000" pitchFamily="2" charset="2"/>
              </a:rPr>
              <a:t> </a:t>
            </a:r>
            <a:endParaRPr lang="it-IT" sz="1400" b="1" dirty="0">
              <a:solidFill>
                <a:srgbClr val="C00000"/>
              </a:solidFill>
            </a:endParaRPr>
          </a:p>
          <a:p>
            <a:pPr>
              <a:spcBef>
                <a:spcPts val="600"/>
              </a:spcBef>
            </a:pPr>
            <a:r>
              <a:rPr lang="it-IT" sz="1600" b="1" dirty="0"/>
              <a:t>Utile esempio di pre-processing: </a:t>
            </a:r>
            <a:r>
              <a:rPr lang="it-IT" sz="1600" b="1" dirty="0">
                <a:hlinkClick r:id="rId5"/>
              </a:rPr>
              <a:t>https://it.mathworks.com/help/matlab/data_analysis/data-smoothing-and-outlier-detection.html?searchHighlight=movmean%20signal&amp;s_tid=srchtitle_movmean%20signal_5</a:t>
            </a:r>
            <a:endParaRPr lang="it-IT" sz="1600" b="1" dirty="0"/>
          </a:p>
          <a:p>
            <a:pPr>
              <a:spcBef>
                <a:spcPts val="600"/>
              </a:spcBef>
            </a:pPr>
            <a:endParaRPr lang="it-IT" sz="100" dirty="0"/>
          </a:p>
          <a:p>
            <a:pPr>
              <a:spcBef>
                <a:spcPts val="600"/>
              </a:spcBef>
            </a:pPr>
            <a:r>
              <a:rPr lang="it-IT" sz="2000" b="1" u="sng" dirty="0"/>
              <a:t>4) CONFRONTO STATISTICO TRA ACQUISIZIONI MULTIPLE/TRA PIU’ EVENTI DI UNA SINGOLA ACQUISIZIONE</a:t>
            </a:r>
          </a:p>
          <a:p>
            <a:pPr>
              <a:spcBef>
                <a:spcPts val="600"/>
              </a:spcBef>
            </a:pPr>
            <a:r>
              <a:rPr lang="it-IT" sz="1600" b="1" dirty="0">
                <a:solidFill>
                  <a:srgbClr val="C00000"/>
                </a:solidFill>
              </a:rPr>
              <a:t>mean(data) </a:t>
            </a:r>
            <a:r>
              <a:rPr lang="it-IT" sz="1600" dirty="0"/>
              <a:t>utile nei casi in cui si voglia eseguire la media di specifici eventi significativi oppure nel caso in cui si voglia per esempio sottrarre la media del segnale o di una condizione base. </a:t>
            </a:r>
            <a:r>
              <a:rPr lang="it-IT" sz="1400" b="1" u="sng" dirty="0">
                <a:hlinkClick r:id="rId6"/>
              </a:rPr>
              <a:t>h</a:t>
            </a:r>
            <a:r>
              <a:rPr lang="it-IT" sz="1400" b="1" u="sng" dirty="0">
                <a:hlinkClick r:id="rId6"/>
              </a:rPr>
              <a:t>ttps://it.mathworks.com/help/matlab/ref/mean.html?searchHighlight=mean&amp;s_tid=srchtitle_mean_1</a:t>
            </a:r>
            <a:r>
              <a:rPr lang="it-IT" sz="1400" b="1" u="sng" dirty="0"/>
              <a:t>  </a:t>
            </a:r>
          </a:p>
          <a:p>
            <a:pPr>
              <a:spcBef>
                <a:spcPts val="600"/>
              </a:spcBef>
            </a:pPr>
            <a:r>
              <a:rPr lang="it-IT" sz="1600" b="1" dirty="0">
                <a:solidFill>
                  <a:srgbClr val="C00000"/>
                </a:solidFill>
              </a:rPr>
              <a:t>std(data)</a:t>
            </a:r>
            <a:r>
              <a:rPr lang="it-IT" sz="1600" dirty="0"/>
              <a:t> utile nei casi in cui si voglia avere un’idea dell’incertezza statistica nel confronto tra due popolazioni</a:t>
            </a:r>
            <a:r>
              <a:rPr lang="it-IT" sz="1600" b="1" dirty="0">
                <a:solidFill>
                  <a:srgbClr val="C00000"/>
                </a:solidFill>
              </a:rPr>
              <a:t> </a:t>
            </a:r>
            <a:r>
              <a:rPr lang="it-IT" sz="1600" b="1" dirty="0">
                <a:solidFill>
                  <a:srgbClr val="C00000"/>
                </a:solidFill>
                <a:hlinkClick r:id="rId7"/>
              </a:rPr>
              <a:t>https://it.mathworks.com/help/matlab/ref/std.html?s_tid=doc_ta</a:t>
            </a:r>
            <a:r>
              <a:rPr lang="it-IT" sz="1600" b="1" dirty="0">
                <a:solidFill>
                  <a:srgbClr val="C00000"/>
                </a:solidFill>
              </a:rPr>
              <a:t> </a:t>
            </a:r>
          </a:p>
          <a:p>
            <a:pPr>
              <a:spcBef>
                <a:spcPts val="600"/>
              </a:spcBef>
            </a:pPr>
            <a:r>
              <a:rPr lang="it-IT" sz="1600" b="1" dirty="0">
                <a:solidFill>
                  <a:srgbClr val="C00000"/>
                </a:solidFill>
              </a:rPr>
              <a:t>xcorr(data1,data2) </a:t>
            </a:r>
            <a:r>
              <a:rPr lang="it-IT" sz="1600" dirty="0"/>
              <a:t>utile nei casi in cui si voglia avere un’informazione circa l’autocorrelazione di un segnale o la correlazione (somiglianza) tra due segnali per individuare per esempio dei ritardi dell’uno rispetto all’altro</a:t>
            </a:r>
            <a:r>
              <a:rPr lang="it-IT" sz="1600" b="1" dirty="0">
                <a:solidFill>
                  <a:srgbClr val="C00000"/>
                </a:solidFill>
              </a:rPr>
              <a:t> </a:t>
            </a:r>
            <a:r>
              <a:rPr lang="it-IT" sz="1600" b="1" dirty="0">
                <a:solidFill>
                  <a:srgbClr val="C00000"/>
                </a:solidFill>
                <a:hlinkClick r:id="rId8"/>
              </a:rPr>
              <a:t>https://it.mathworks.com/help/matlab/ref/xcorr.html</a:t>
            </a:r>
            <a:r>
              <a:rPr lang="it-IT" sz="1600" b="1" dirty="0">
                <a:solidFill>
                  <a:srgbClr val="C00000"/>
                </a:solidFill>
              </a:rPr>
              <a:t> </a:t>
            </a:r>
            <a:endParaRPr lang="it-IT" sz="1600" b="1" dirty="0"/>
          </a:p>
        </p:txBody>
      </p:sp>
    </p:spTree>
    <p:extLst>
      <p:ext uri="{BB962C8B-B14F-4D97-AF65-F5344CB8AC3E}">
        <p14:creationId xmlns:p14="http://schemas.microsoft.com/office/powerpoint/2010/main" val="464001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EC2BF-FBAF-4EA3-81E9-2D398EF5637D}"/>
              </a:ext>
            </a:extLst>
          </p:cNvPr>
          <p:cNvSpPr>
            <a:spLocks noGrp="1"/>
          </p:cNvSpPr>
          <p:nvPr>
            <p:ph type="title"/>
          </p:nvPr>
        </p:nvSpPr>
        <p:spPr>
          <a:xfrm>
            <a:off x="124408" y="74645"/>
            <a:ext cx="11943184" cy="774441"/>
          </a:xfrm>
        </p:spPr>
        <p:txBody>
          <a:bodyPr>
            <a:noAutofit/>
          </a:bodyPr>
          <a:lstStyle/>
          <a:p>
            <a:r>
              <a:rPr lang="it-IT" sz="3600" b="1" dirty="0">
                <a:latin typeface="+mn-lt"/>
              </a:rPr>
              <a:t>SLIDE 5 – Conclusioni   </a:t>
            </a:r>
          </a:p>
        </p:txBody>
      </p:sp>
      <p:sp>
        <p:nvSpPr>
          <p:cNvPr id="3" name="TextBox 2">
            <a:extLst>
              <a:ext uri="{FF2B5EF4-FFF2-40B4-BE49-F238E27FC236}">
                <a16:creationId xmlns:a16="http://schemas.microsoft.com/office/drawing/2014/main" id="{CFCE853C-494C-4A33-AEC7-BEFCF7B754CC}"/>
              </a:ext>
            </a:extLst>
          </p:cNvPr>
          <p:cNvSpPr txBox="1"/>
          <p:nvPr/>
        </p:nvSpPr>
        <p:spPr>
          <a:xfrm flipH="1">
            <a:off x="1305351" y="1073020"/>
            <a:ext cx="9424853" cy="2092881"/>
          </a:xfrm>
          <a:prstGeom prst="rect">
            <a:avLst/>
          </a:prstGeom>
          <a:noFill/>
        </p:spPr>
        <p:txBody>
          <a:bodyPr wrap="square" rtlCol="0">
            <a:spAutoFit/>
          </a:bodyPr>
          <a:lstStyle/>
          <a:p>
            <a:pPr marL="342900" indent="-342900">
              <a:spcBef>
                <a:spcPts val="600"/>
              </a:spcBef>
              <a:buFont typeface="Wingdings" panose="05000000000000000000" pitchFamily="2" charset="2"/>
              <a:buChar char="§"/>
            </a:pPr>
            <a:r>
              <a:rPr lang="it-IT" sz="2400" dirty="0">
                <a:sym typeface="Wingdings" panose="05000000000000000000" pitchFamily="2" charset="2"/>
              </a:rPr>
              <a:t>Riassumere sinteticamente i </a:t>
            </a:r>
            <a:r>
              <a:rPr lang="it-IT" sz="2400" b="1" dirty="0">
                <a:sym typeface="Wingdings" panose="05000000000000000000" pitchFamily="2" charset="2"/>
              </a:rPr>
              <a:t>punti principali ottenuti </a:t>
            </a:r>
            <a:r>
              <a:rPr lang="it-IT" sz="2400" dirty="0">
                <a:sym typeface="Wingdings" panose="05000000000000000000" pitchFamily="2" charset="2"/>
              </a:rPr>
              <a:t>con l’analisi</a:t>
            </a:r>
          </a:p>
          <a:p>
            <a:pPr marL="342900" indent="-342900">
              <a:spcBef>
                <a:spcPts val="600"/>
              </a:spcBef>
              <a:buFont typeface="Wingdings" panose="05000000000000000000" pitchFamily="2" charset="2"/>
              <a:buChar char="§"/>
            </a:pPr>
            <a:r>
              <a:rPr lang="it-IT" sz="2400" dirty="0">
                <a:sym typeface="Wingdings" panose="05000000000000000000" pitchFamily="2" charset="2"/>
              </a:rPr>
              <a:t>Evidenziare le </a:t>
            </a:r>
            <a:r>
              <a:rPr lang="it-IT" sz="2400" b="1" dirty="0">
                <a:sym typeface="Wingdings" panose="05000000000000000000" pitchFamily="2" charset="2"/>
              </a:rPr>
              <a:t>limitazioni dell’analisi svolta </a:t>
            </a:r>
            <a:r>
              <a:rPr lang="it-IT" sz="2400" dirty="0">
                <a:sym typeface="Wingdings" panose="05000000000000000000" pitchFamily="2" charset="2"/>
              </a:rPr>
              <a:t>e come potrebbe essere arricchita utilizzando altre procedure e strumenti</a:t>
            </a:r>
          </a:p>
          <a:p>
            <a:pPr marL="342900" indent="-342900">
              <a:spcBef>
                <a:spcPts val="600"/>
              </a:spcBef>
              <a:buFont typeface="Wingdings" panose="05000000000000000000" pitchFamily="2" charset="2"/>
              <a:buChar char="§"/>
            </a:pPr>
            <a:r>
              <a:rPr lang="it-IT" sz="2400" dirty="0">
                <a:sym typeface="Wingdings" panose="05000000000000000000" pitchFamily="2" charset="2"/>
              </a:rPr>
              <a:t>Evidenziare le </a:t>
            </a:r>
            <a:r>
              <a:rPr lang="it-IT" sz="2400" b="1" dirty="0">
                <a:sym typeface="Wingdings" panose="05000000000000000000" pitchFamily="2" charset="2"/>
              </a:rPr>
              <a:t>principali sfide e i traguardi </a:t>
            </a:r>
            <a:r>
              <a:rPr lang="it-IT" sz="2400" dirty="0">
                <a:sym typeface="Wingdings" panose="05000000000000000000" pitchFamily="2" charset="2"/>
              </a:rPr>
              <a:t>su cui si sta concentrando la ricerca limitatamente alla specifica applicazione che avete valutato. </a:t>
            </a:r>
          </a:p>
        </p:txBody>
      </p:sp>
    </p:spTree>
    <p:extLst>
      <p:ext uri="{BB962C8B-B14F-4D97-AF65-F5344CB8AC3E}">
        <p14:creationId xmlns:p14="http://schemas.microsoft.com/office/powerpoint/2010/main" val="1640256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6D2B1-B919-40E7-9B19-484558CB4449}"/>
              </a:ext>
            </a:extLst>
          </p:cNvPr>
          <p:cNvSpPr txBox="1">
            <a:spLocks/>
          </p:cNvSpPr>
          <p:nvPr/>
        </p:nvSpPr>
        <p:spPr>
          <a:xfrm>
            <a:off x="124408" y="74645"/>
            <a:ext cx="11943184" cy="774441"/>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t-IT" sz="3600" b="1" dirty="0">
                <a:latin typeface="+mn-lt"/>
              </a:rPr>
              <a:t>SLIDE finale – Bibliografia</a:t>
            </a:r>
          </a:p>
        </p:txBody>
      </p:sp>
      <p:sp>
        <p:nvSpPr>
          <p:cNvPr id="3" name="TextBox 2">
            <a:extLst>
              <a:ext uri="{FF2B5EF4-FFF2-40B4-BE49-F238E27FC236}">
                <a16:creationId xmlns:a16="http://schemas.microsoft.com/office/drawing/2014/main" id="{52897A34-692B-4796-8872-3D66875CB443}"/>
              </a:ext>
            </a:extLst>
          </p:cNvPr>
          <p:cNvSpPr txBox="1"/>
          <p:nvPr/>
        </p:nvSpPr>
        <p:spPr>
          <a:xfrm flipH="1">
            <a:off x="1305351" y="1073020"/>
            <a:ext cx="9424853" cy="2092881"/>
          </a:xfrm>
          <a:prstGeom prst="rect">
            <a:avLst/>
          </a:prstGeom>
          <a:noFill/>
        </p:spPr>
        <p:txBody>
          <a:bodyPr wrap="square" rtlCol="0">
            <a:spAutoFit/>
          </a:bodyPr>
          <a:lstStyle/>
          <a:p>
            <a:pPr marL="285750" indent="-285750">
              <a:spcBef>
                <a:spcPts val="600"/>
              </a:spcBef>
              <a:buFont typeface="Wingdings" panose="05000000000000000000" pitchFamily="2" charset="2"/>
              <a:buChar char="§"/>
            </a:pPr>
            <a:r>
              <a:rPr lang="it-IT" sz="2400" dirty="0">
                <a:sym typeface="Wingdings" panose="05000000000000000000" pitchFamily="2" charset="2"/>
              </a:rPr>
              <a:t>Elencare tutte le fonti aggiuntive rispetto al corso da cui avete preso informazioni per realizzare la presentazione e per eseguire l’analisi Matlab</a:t>
            </a:r>
          </a:p>
          <a:p>
            <a:pPr marL="285750" indent="-285750">
              <a:spcBef>
                <a:spcPts val="600"/>
              </a:spcBef>
              <a:buFont typeface="Wingdings" panose="05000000000000000000" pitchFamily="2" charset="2"/>
              <a:buChar char="§"/>
            </a:pPr>
            <a:r>
              <a:rPr lang="it-IT" sz="2400" dirty="0">
                <a:sym typeface="Wingdings" panose="05000000000000000000" pitchFamily="2" charset="2"/>
              </a:rPr>
              <a:t>Se siti web è sufficiente indicare il link del sito</a:t>
            </a:r>
          </a:p>
          <a:p>
            <a:pPr marL="285750" indent="-285750">
              <a:spcBef>
                <a:spcPts val="600"/>
              </a:spcBef>
              <a:buFont typeface="Wingdings" panose="05000000000000000000" pitchFamily="2" charset="2"/>
              <a:buChar char="§"/>
            </a:pPr>
            <a:r>
              <a:rPr lang="it-IT" sz="2400" dirty="0">
                <a:sym typeface="Wingdings" panose="05000000000000000000" pitchFamily="2" charset="2"/>
              </a:rPr>
              <a:t>Se articoli scientifici  indicate titolo, autori, rivista, anno</a:t>
            </a:r>
          </a:p>
        </p:txBody>
      </p:sp>
    </p:spTree>
    <p:extLst>
      <p:ext uri="{BB962C8B-B14F-4D97-AF65-F5344CB8AC3E}">
        <p14:creationId xmlns:p14="http://schemas.microsoft.com/office/powerpoint/2010/main" val="1804047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03c387e3-9c0b-409f-8724-19f270eb708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TotalTime>
  <Words>1448</Words>
  <Application>Microsoft Office PowerPoint</Application>
  <PresentationFormat>Widescreen</PresentationFormat>
  <Paragraphs>63</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-apple-system</vt:lpstr>
      <vt:lpstr>Arial</vt:lpstr>
      <vt:lpstr>Calibri</vt:lpstr>
      <vt:lpstr>Calibri Light</vt:lpstr>
      <vt:lpstr>Wingdings</vt:lpstr>
      <vt:lpstr>Office Theme</vt:lpstr>
      <vt:lpstr>Homework title </vt:lpstr>
      <vt:lpstr>SLIDE 1 - Background</vt:lpstr>
      <vt:lpstr>SLIDE 2 - Caratteristiche della catena di acquisizione utilizzata </vt:lpstr>
      <vt:lpstr>SLIDE 3 e 4 - Esempio di analisi dei segnali  </vt:lpstr>
      <vt:lpstr>SLIDE 3 e 4  - Esempio di analisi dei segnali  </vt:lpstr>
      <vt:lpstr>SLIDE 3 e 4  - Esempio di analisi dei segnali  </vt:lpstr>
      <vt:lpstr>SLIDE 5 – Conclusioni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Homework title</dc:title>
  <dc:creator>Tonello Sarah</dc:creator>
  <cp:lastModifiedBy>Tonello Sarah</cp:lastModifiedBy>
  <cp:revision>9</cp:revision>
  <dcterms:created xsi:type="dcterms:W3CDTF">2021-11-17T11:25:35Z</dcterms:created>
  <dcterms:modified xsi:type="dcterms:W3CDTF">2021-11-17T14:52:03Z</dcterms:modified>
</cp:coreProperties>
</file>