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79" r:id="rId2"/>
    <p:sldId id="280" r:id="rId3"/>
    <p:sldId id="281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7" d="100"/>
          <a:sy n="137" d="100"/>
        </p:scale>
        <p:origin x="25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7336be3dd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17336be3dd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7336be3dd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17336be3dd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7336be3dd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17336be3dd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What is the Social Credit System?</a:t>
            </a:r>
            <a:endParaRPr/>
          </a:p>
        </p:txBody>
      </p:sp>
      <p:sp>
        <p:nvSpPr>
          <p:cNvPr id="200" name="Google Shape;200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In the East?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… and in the West?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 i="1"/>
              <a:t>Which are the main issues of a Social Credit System-based model?</a:t>
            </a: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i="1"/>
              <a:t>Which are the main achievements?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        PROS											CONS</a:t>
            </a:r>
            <a:endParaRPr/>
          </a:p>
        </p:txBody>
      </p:sp>
      <p:sp>
        <p:nvSpPr>
          <p:cNvPr id="206" name="Google Shape;206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207" name="Google Shape;207;p3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Problems	</a:t>
            </a:r>
            <a:endParaRPr/>
          </a:p>
        </p:txBody>
      </p:sp>
      <p:sp>
        <p:nvSpPr>
          <p:cNvPr id="213" name="Google Shape;213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end of the separation between private and public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Biases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Determinism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IP protection of software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Training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On-screen Show (16:9)</PresentationFormat>
  <Paragraphs>20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What is the Social Credit System?</vt:lpstr>
      <vt:lpstr>        PROS           CONS</vt:lpstr>
      <vt:lpstr>Problems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Social Credit System?</dc:title>
  <cp:lastModifiedBy>Pin Andrea</cp:lastModifiedBy>
  <cp:revision>1</cp:revision>
  <dcterms:modified xsi:type="dcterms:W3CDTF">2022-10-25T07:38:50Z</dcterms:modified>
</cp:coreProperties>
</file>