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452" r:id="rId3"/>
    <p:sldId id="453" r:id="rId4"/>
    <p:sldId id="454" r:id="rId5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737"/>
  </p:normalViewPr>
  <p:slideViewPr>
    <p:cSldViewPr snapToGrid="0" snapToObjects="1">
      <p:cViewPr varScale="1">
        <p:scale>
          <a:sx n="76" d="100"/>
          <a:sy n="76" d="100"/>
        </p:scale>
        <p:origin x="216" y="3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3B940BA-0330-504A-B94D-F42D8F2C91E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3FF77C80-FBF2-9E48-AE8C-57E1AF4711E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8BD60AC-78D5-C74C-AE1C-540BE8EE5D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FB1F7-B1DB-0949-A6CC-CC48BCC72B8B}" type="datetimeFigureOut">
              <a:rPr lang="it-IT" smtClean="0"/>
              <a:t>24/02/21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6E29392-EFE4-BB44-8D59-E8AD05424C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8977D2E-EB80-3148-925A-4549C4BF9C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F432C-E717-BC4E-92C5-39E7990175A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464442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F6FB3C1-0C89-2540-B2DF-F25FDCD29F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69C83197-8F93-A147-9C22-2EA0DA76175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3F53903-AB6B-9D42-AB54-6A2DB51C09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FB1F7-B1DB-0949-A6CC-CC48BCC72B8B}" type="datetimeFigureOut">
              <a:rPr lang="it-IT" smtClean="0"/>
              <a:t>24/02/21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C0F74EA-8202-8D4F-8A5A-738349E79B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16805F8-7591-CD4A-B986-A6FEE258CC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F432C-E717-BC4E-92C5-39E7990175A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097197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F7B65F3B-6731-F44D-9597-501871362AD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CDAE7E9E-534C-DE4A-A319-2EFDC40C887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F4BC6E0-E8B9-A549-8616-B4DC297B04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FB1F7-B1DB-0949-A6CC-CC48BCC72B8B}" type="datetimeFigureOut">
              <a:rPr lang="it-IT" smtClean="0"/>
              <a:t>24/02/21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40ECD862-2C8E-8F43-B80C-EA63BB8A69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249DFDA4-304D-7F42-AF78-108225B73C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F432C-E717-BC4E-92C5-39E7990175A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323864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A215BB3-5ABB-A64B-965F-8AAB0CC7C6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E7CDA98-78EA-7B44-957A-FDBCC41624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1A9731D7-9CDD-6C42-9ADC-1E01918088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FB1F7-B1DB-0949-A6CC-CC48BCC72B8B}" type="datetimeFigureOut">
              <a:rPr lang="it-IT" smtClean="0"/>
              <a:t>24/02/21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FAD7BA7D-6093-6242-B88A-CC475097F0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FAED494-6F67-4248-A8C4-464D5B5CDB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F432C-E717-BC4E-92C5-39E7990175A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419439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9E70C2D-2077-8642-BB50-35FF406E41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B38B2F32-8314-344A-9A23-F92288D587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83F92918-19D1-4B45-8FED-B52254D88F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FB1F7-B1DB-0949-A6CC-CC48BCC72B8B}" type="datetimeFigureOut">
              <a:rPr lang="it-IT" smtClean="0"/>
              <a:t>24/02/21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EFDD523-EB98-374F-AE12-7BBA08ACD8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931AD04-EF9C-564F-AC3B-D931103EA3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F432C-E717-BC4E-92C5-39E7990175A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151556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51D1C89-AC61-D142-B9F7-1487477A80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03A7571-95A0-8E47-A09E-E28FE4A214E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B58190D5-C587-2F45-9952-27927B1138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37FF1BC9-D308-7A42-B67D-86CD01AB87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FB1F7-B1DB-0949-A6CC-CC48BCC72B8B}" type="datetimeFigureOut">
              <a:rPr lang="it-IT" smtClean="0"/>
              <a:t>24/02/21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5CC7C7A9-3ECE-3D40-A83C-7B14CAE939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F6F75806-29F7-4A41-9A25-886A5BE6A2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F432C-E717-BC4E-92C5-39E7990175A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281602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D2969A9-3057-1945-B3E2-DBDADB9F23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D4B66DB6-EB38-7644-B0FD-893B482F0A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2D81B897-1699-694D-AD46-C4EFBE0866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3706BF58-7AF3-DA46-9DF9-44924E05184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84651EF3-C6F8-F148-B609-2EB062C468A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C8776CE3-1193-934C-A780-5ACC1A40F1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FB1F7-B1DB-0949-A6CC-CC48BCC72B8B}" type="datetimeFigureOut">
              <a:rPr lang="it-IT" smtClean="0"/>
              <a:t>24/02/21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17738D97-6B1B-1D4B-999A-6831F81503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5B1B26F9-FD30-D143-BC66-A4EAD3633D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F432C-E717-BC4E-92C5-39E7990175A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801462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BBFA5A3-DA77-CC42-A1A4-8E213D5A37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B71FF3A2-1EE2-2944-8F80-A7D2AFD77C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FB1F7-B1DB-0949-A6CC-CC48BCC72B8B}" type="datetimeFigureOut">
              <a:rPr lang="it-IT" smtClean="0"/>
              <a:t>24/02/21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E5BE5E88-5A1F-6148-965D-6915F1E749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83180004-941E-244B-9253-86ACCC476C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F432C-E717-BC4E-92C5-39E7990175A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631630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6137AF9E-E929-CF49-9168-1C6195E9A0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FB1F7-B1DB-0949-A6CC-CC48BCC72B8B}" type="datetimeFigureOut">
              <a:rPr lang="it-IT" smtClean="0"/>
              <a:t>24/02/21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C07BB329-03FD-4E45-9732-4860C86917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A964EFE8-E6AF-C84E-8D58-FB8D89EA12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F432C-E717-BC4E-92C5-39E7990175A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125743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0D8A4AA-5622-E241-9003-7AAD4D1F43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F2D7F2E-681A-174A-B4CD-5B9D45D7AF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27656076-4283-2342-B73A-1FF80726DF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77B545DB-CD10-BC4E-9717-3826ACD948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FB1F7-B1DB-0949-A6CC-CC48BCC72B8B}" type="datetimeFigureOut">
              <a:rPr lang="it-IT" smtClean="0"/>
              <a:t>24/02/21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F1D8A85D-615D-7541-A076-C6E7ED3E27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32829B71-1948-C744-A604-9AB05516E4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F432C-E717-BC4E-92C5-39E7990175A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714852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0863466-7355-BD49-8970-D41C780F8A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8C327982-4C39-3A41-8E36-B168A90A579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DBB8B84F-E1BC-2C40-BD1B-D1B9E87711E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AB51F4A1-53F3-3446-85C7-0C300F5916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FB1F7-B1DB-0949-A6CC-CC48BCC72B8B}" type="datetimeFigureOut">
              <a:rPr lang="it-IT" smtClean="0"/>
              <a:t>24/02/21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9D125D44-DBE5-194A-9D9E-231A16A175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9681C424-ABBF-324C-A13F-5CD64C3536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6F432C-E717-BC4E-92C5-39E7990175A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248847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61BB92A7-B1BB-9940-AA90-CED9B6949D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DDBEE2D3-6A41-E440-B0B4-CEE77CDC29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ABF0BC0-1EB9-B84B-8973-4226805E321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3FB1F7-B1DB-0949-A6CC-CC48BCC72B8B}" type="datetimeFigureOut">
              <a:rPr lang="it-IT" smtClean="0"/>
              <a:t>24/02/21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DF3C18BA-CD49-5541-BCD5-DD0CC6BC74F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CB3CF6A-E09E-B540-8DA1-B7E67578CAC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6F432C-E717-BC4E-92C5-39E7990175A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304143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3B50B66-602C-F946-B2A3-127C5FD722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180570"/>
          </a:xfrm>
        </p:spPr>
        <p:txBody>
          <a:bodyPr/>
          <a:lstStyle/>
          <a:p>
            <a:r>
              <a:rPr lang="it-IT" dirty="0" err="1"/>
              <a:t>Extensive-form</a:t>
            </a:r>
            <a:r>
              <a:rPr lang="it-IT" dirty="0"/>
              <a:t> game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16C7991C-B29E-9448-AEC5-21ED41667EE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t-IT" dirty="0"/>
          </a:p>
        </p:txBody>
      </p:sp>
      <p:pic>
        <p:nvPicPr>
          <p:cNvPr id="4" name="Content Placeholder 1" descr="GoGame.jpg">
            <a:extLst>
              <a:ext uri="{FF2B5EF4-FFF2-40B4-BE49-F238E27FC236}">
                <a16:creationId xmlns:a16="http://schemas.microsoft.com/office/drawing/2014/main" id="{2A9BF4ED-E02E-1442-97F0-6C986B0AE6C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217" b="3217"/>
          <a:stretch>
            <a:fillRect/>
          </a:stretch>
        </p:blipFill>
        <p:spPr>
          <a:xfrm>
            <a:off x="2851018" y="2645304"/>
            <a:ext cx="6489963" cy="3569230"/>
          </a:xfrm>
        </p:spPr>
      </p:pic>
    </p:spTree>
    <p:extLst>
      <p:ext uri="{BB962C8B-B14F-4D97-AF65-F5344CB8AC3E}">
        <p14:creationId xmlns:p14="http://schemas.microsoft.com/office/powerpoint/2010/main" val="32984820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618" name="Rectangle 2">
            <a:extLst>
              <a:ext uri="{FF2B5EF4-FFF2-40B4-BE49-F238E27FC236}">
                <a16:creationId xmlns:a16="http://schemas.microsoft.com/office/drawing/2014/main" id="{4FACC95B-0AB2-FF46-A1BF-306584F6EB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24788" y="4292601"/>
            <a:ext cx="576262" cy="360363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it-IT" sz="1800"/>
          </a:p>
        </p:txBody>
      </p:sp>
      <p:sp>
        <p:nvSpPr>
          <p:cNvPr id="239619" name="Rectangle 3">
            <a:extLst>
              <a:ext uri="{FF2B5EF4-FFF2-40B4-BE49-F238E27FC236}">
                <a16:creationId xmlns:a16="http://schemas.microsoft.com/office/drawing/2014/main" id="{607AE1F3-8CEC-0048-8F05-6475FF89DE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64426" y="3429001"/>
            <a:ext cx="576263" cy="360363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it-IT" sz="1800"/>
          </a:p>
        </p:txBody>
      </p:sp>
      <p:sp>
        <p:nvSpPr>
          <p:cNvPr id="239620" name="Rectangle 4">
            <a:extLst>
              <a:ext uri="{FF2B5EF4-FFF2-40B4-BE49-F238E27FC236}">
                <a16:creationId xmlns:a16="http://schemas.microsoft.com/office/drawing/2014/main" id="{17B023D0-0F85-A342-893C-B2C4DFE398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00825" y="1557338"/>
            <a:ext cx="719138" cy="360362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it-IT" sz="1800"/>
          </a:p>
        </p:txBody>
      </p:sp>
      <p:sp>
        <p:nvSpPr>
          <p:cNvPr id="239621" name="Rectangle 5">
            <a:extLst>
              <a:ext uri="{FF2B5EF4-FFF2-40B4-BE49-F238E27FC236}">
                <a16:creationId xmlns:a16="http://schemas.microsoft.com/office/drawing/2014/main" id="{A7E313DF-91C4-E446-BDBE-B615AB4FC6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19964" y="404813"/>
            <a:ext cx="720725" cy="360362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it-IT" sz="1800"/>
          </a:p>
        </p:txBody>
      </p:sp>
      <p:grpSp>
        <p:nvGrpSpPr>
          <p:cNvPr id="23557" name="Group 6">
            <a:extLst>
              <a:ext uri="{FF2B5EF4-FFF2-40B4-BE49-F238E27FC236}">
                <a16:creationId xmlns:a16="http://schemas.microsoft.com/office/drawing/2014/main" id="{61C2B00F-81DA-6645-9C53-ACBB742F0635}"/>
              </a:ext>
            </a:extLst>
          </p:cNvPr>
          <p:cNvGrpSpPr>
            <a:grpSpLocks/>
          </p:cNvGrpSpPr>
          <p:nvPr/>
        </p:nvGrpSpPr>
        <p:grpSpPr bwMode="auto">
          <a:xfrm>
            <a:off x="1919288" y="2276476"/>
            <a:ext cx="4424362" cy="3408363"/>
            <a:chOff x="69" y="1530"/>
            <a:chExt cx="3466" cy="2281"/>
          </a:xfrm>
        </p:grpSpPr>
        <p:sp>
          <p:nvSpPr>
            <p:cNvPr id="23602" name="Rectangle 7">
              <a:extLst>
                <a:ext uri="{FF2B5EF4-FFF2-40B4-BE49-F238E27FC236}">
                  <a16:creationId xmlns:a16="http://schemas.microsoft.com/office/drawing/2014/main" id="{2373347E-CCCA-2644-A359-C34AB0FE9102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0800000" flipH="1">
              <a:off x="76" y="3047"/>
              <a:ext cx="692" cy="763"/>
            </a:xfrm>
            <a:prstGeom prst="rect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it-IT" sz="1800"/>
            </a:p>
          </p:txBody>
        </p:sp>
        <p:sp>
          <p:nvSpPr>
            <p:cNvPr id="23603" name="Rectangle 8">
              <a:extLst>
                <a:ext uri="{FF2B5EF4-FFF2-40B4-BE49-F238E27FC236}">
                  <a16:creationId xmlns:a16="http://schemas.microsoft.com/office/drawing/2014/main" id="{353FE902-7347-EC4C-8831-F4617896D2AF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0800000" flipH="1">
              <a:off x="770" y="3047"/>
              <a:ext cx="692" cy="763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it-IT" sz="1800"/>
            </a:p>
          </p:txBody>
        </p:sp>
        <p:sp>
          <p:nvSpPr>
            <p:cNvPr id="23604" name="Rectangle 9">
              <a:extLst>
                <a:ext uri="{FF2B5EF4-FFF2-40B4-BE49-F238E27FC236}">
                  <a16:creationId xmlns:a16="http://schemas.microsoft.com/office/drawing/2014/main" id="{59B529F8-5427-F54F-A386-1C7159F11E30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0800000" flipH="1">
              <a:off x="76" y="2283"/>
              <a:ext cx="692" cy="76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it-IT" sz="1800"/>
            </a:p>
          </p:txBody>
        </p:sp>
        <p:sp>
          <p:nvSpPr>
            <p:cNvPr id="23605" name="Rectangle 10">
              <a:extLst>
                <a:ext uri="{FF2B5EF4-FFF2-40B4-BE49-F238E27FC236}">
                  <a16:creationId xmlns:a16="http://schemas.microsoft.com/office/drawing/2014/main" id="{ADE64112-8618-6E4D-B668-821760A57384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0800000" flipH="1">
              <a:off x="770" y="2283"/>
              <a:ext cx="692" cy="764"/>
            </a:xfrm>
            <a:prstGeom prst="rect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it-IT" sz="1800"/>
            </a:p>
          </p:txBody>
        </p:sp>
        <p:sp>
          <p:nvSpPr>
            <p:cNvPr id="23606" name="Rectangle 11">
              <a:extLst>
                <a:ext uri="{FF2B5EF4-FFF2-40B4-BE49-F238E27FC236}">
                  <a16:creationId xmlns:a16="http://schemas.microsoft.com/office/drawing/2014/main" id="{12E72DE2-9693-E543-8298-C57CF1405821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0800000" flipH="1">
              <a:off x="76" y="1531"/>
              <a:ext cx="692" cy="763"/>
            </a:xfrm>
            <a:prstGeom prst="rect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it-IT" sz="1800"/>
            </a:p>
          </p:txBody>
        </p:sp>
        <p:sp>
          <p:nvSpPr>
            <p:cNvPr id="23607" name="Rectangle 12">
              <a:extLst>
                <a:ext uri="{FF2B5EF4-FFF2-40B4-BE49-F238E27FC236}">
                  <a16:creationId xmlns:a16="http://schemas.microsoft.com/office/drawing/2014/main" id="{A93E4894-6660-7B47-BEF9-BC771E723CE2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0800000" flipH="1">
              <a:off x="770" y="1531"/>
              <a:ext cx="692" cy="763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it-IT" sz="1800"/>
            </a:p>
          </p:txBody>
        </p:sp>
        <p:sp>
          <p:nvSpPr>
            <p:cNvPr id="23608" name="Rectangle 13">
              <a:extLst>
                <a:ext uri="{FF2B5EF4-FFF2-40B4-BE49-F238E27FC236}">
                  <a16:creationId xmlns:a16="http://schemas.microsoft.com/office/drawing/2014/main" id="{F5C4F94D-32E0-B14A-9444-4889724687F2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0800000" flipH="1">
              <a:off x="1462" y="3047"/>
              <a:ext cx="692" cy="763"/>
            </a:xfrm>
            <a:prstGeom prst="rect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it-IT" sz="1800"/>
            </a:p>
          </p:txBody>
        </p:sp>
        <p:sp>
          <p:nvSpPr>
            <p:cNvPr id="23609" name="Rectangle 14">
              <a:extLst>
                <a:ext uri="{FF2B5EF4-FFF2-40B4-BE49-F238E27FC236}">
                  <a16:creationId xmlns:a16="http://schemas.microsoft.com/office/drawing/2014/main" id="{8205E315-8B57-4E4E-AB0B-ABD517E4C962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0800000" flipH="1">
              <a:off x="2156" y="3047"/>
              <a:ext cx="692" cy="763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it-IT" sz="1800"/>
            </a:p>
          </p:txBody>
        </p:sp>
        <p:sp>
          <p:nvSpPr>
            <p:cNvPr id="23610" name="Rectangle 15">
              <a:extLst>
                <a:ext uri="{FF2B5EF4-FFF2-40B4-BE49-F238E27FC236}">
                  <a16:creationId xmlns:a16="http://schemas.microsoft.com/office/drawing/2014/main" id="{5CF5F63D-3247-A244-907C-D1CCF8747832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0800000" flipH="1">
              <a:off x="1462" y="2283"/>
              <a:ext cx="692" cy="76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it-IT" sz="1800"/>
            </a:p>
          </p:txBody>
        </p:sp>
        <p:sp>
          <p:nvSpPr>
            <p:cNvPr id="23611" name="Rectangle 16">
              <a:extLst>
                <a:ext uri="{FF2B5EF4-FFF2-40B4-BE49-F238E27FC236}">
                  <a16:creationId xmlns:a16="http://schemas.microsoft.com/office/drawing/2014/main" id="{438C5912-DFB9-5D40-AB45-0FAD4471CDDE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0800000" flipH="1">
              <a:off x="2156" y="2283"/>
              <a:ext cx="692" cy="764"/>
            </a:xfrm>
            <a:prstGeom prst="rect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it-IT" sz="1800"/>
            </a:p>
          </p:txBody>
        </p:sp>
        <p:sp>
          <p:nvSpPr>
            <p:cNvPr id="23612" name="Rectangle 17">
              <a:extLst>
                <a:ext uri="{FF2B5EF4-FFF2-40B4-BE49-F238E27FC236}">
                  <a16:creationId xmlns:a16="http://schemas.microsoft.com/office/drawing/2014/main" id="{F642BE4A-B025-2E4C-BB18-E5D181660B49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0800000" flipH="1">
              <a:off x="1462" y="1531"/>
              <a:ext cx="692" cy="763"/>
            </a:xfrm>
            <a:prstGeom prst="rect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it-IT" sz="1800"/>
            </a:p>
          </p:txBody>
        </p:sp>
        <p:sp>
          <p:nvSpPr>
            <p:cNvPr id="23613" name="Rectangle 18">
              <a:extLst>
                <a:ext uri="{FF2B5EF4-FFF2-40B4-BE49-F238E27FC236}">
                  <a16:creationId xmlns:a16="http://schemas.microsoft.com/office/drawing/2014/main" id="{5240C8E7-5EE6-6D47-BC7B-C74586B83B2C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0800000" flipH="1">
              <a:off x="2156" y="1530"/>
              <a:ext cx="692" cy="763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it-IT" sz="1800"/>
            </a:p>
          </p:txBody>
        </p:sp>
        <p:sp>
          <p:nvSpPr>
            <p:cNvPr id="23614" name="Rectangle 19">
              <a:extLst>
                <a:ext uri="{FF2B5EF4-FFF2-40B4-BE49-F238E27FC236}">
                  <a16:creationId xmlns:a16="http://schemas.microsoft.com/office/drawing/2014/main" id="{660C67D0-A56C-9148-A27B-976C3FD731ED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0800000" flipH="1">
              <a:off x="2843" y="3047"/>
              <a:ext cx="692" cy="763"/>
            </a:xfrm>
            <a:prstGeom prst="rect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it-IT" sz="1800"/>
            </a:p>
          </p:txBody>
        </p:sp>
        <p:sp>
          <p:nvSpPr>
            <p:cNvPr id="23615" name="Rectangle 20">
              <a:extLst>
                <a:ext uri="{FF2B5EF4-FFF2-40B4-BE49-F238E27FC236}">
                  <a16:creationId xmlns:a16="http://schemas.microsoft.com/office/drawing/2014/main" id="{5330EC36-7B2E-2C43-A7F1-FA95965A90A2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0800000" flipH="1">
              <a:off x="2843" y="2283"/>
              <a:ext cx="692" cy="76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it-IT" sz="1800"/>
            </a:p>
          </p:txBody>
        </p:sp>
        <p:sp>
          <p:nvSpPr>
            <p:cNvPr id="23616" name="Rectangle 21">
              <a:extLst>
                <a:ext uri="{FF2B5EF4-FFF2-40B4-BE49-F238E27FC236}">
                  <a16:creationId xmlns:a16="http://schemas.microsoft.com/office/drawing/2014/main" id="{E8AD41FF-1275-F441-AD80-B5AA5C1E781B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0800000" flipH="1">
              <a:off x="2843" y="1530"/>
              <a:ext cx="692" cy="763"/>
            </a:xfrm>
            <a:prstGeom prst="rect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it-IT" sz="1800"/>
            </a:p>
          </p:txBody>
        </p:sp>
        <p:sp>
          <p:nvSpPr>
            <p:cNvPr id="23617" name="Text Box 22">
              <a:extLst>
                <a:ext uri="{FF2B5EF4-FFF2-40B4-BE49-F238E27FC236}">
                  <a16:creationId xmlns:a16="http://schemas.microsoft.com/office/drawing/2014/main" id="{698E17C6-9900-B04D-993A-328D166DB67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flipH="1">
              <a:off x="2156" y="2795"/>
              <a:ext cx="383" cy="2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it-IT" altLang="it-IT" sz="1800" b="1">
                  <a:solidFill>
                    <a:schemeClr val="bg1"/>
                  </a:solidFill>
                </a:rPr>
                <a:t>6</a:t>
              </a:r>
            </a:p>
          </p:txBody>
        </p:sp>
        <p:sp>
          <p:nvSpPr>
            <p:cNvPr id="23618" name="Text Box 23">
              <a:extLst>
                <a:ext uri="{FF2B5EF4-FFF2-40B4-BE49-F238E27FC236}">
                  <a16:creationId xmlns:a16="http://schemas.microsoft.com/office/drawing/2014/main" id="{81BCB1A8-64B3-0D4E-B4EC-32827A10A7C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flipH="1">
              <a:off x="1476" y="2069"/>
              <a:ext cx="385" cy="2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it-IT" altLang="it-IT" sz="1800" b="1">
                  <a:solidFill>
                    <a:schemeClr val="bg1"/>
                  </a:solidFill>
                </a:rPr>
                <a:t>5</a:t>
              </a:r>
            </a:p>
          </p:txBody>
        </p:sp>
        <p:sp>
          <p:nvSpPr>
            <p:cNvPr id="23619" name="Text Box 24">
              <a:extLst>
                <a:ext uri="{FF2B5EF4-FFF2-40B4-BE49-F238E27FC236}">
                  <a16:creationId xmlns:a16="http://schemas.microsoft.com/office/drawing/2014/main" id="{924841DF-26C0-B34A-B861-370A6FB4D6C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flipH="1">
              <a:off x="2836" y="2024"/>
              <a:ext cx="386" cy="2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it-IT" altLang="it-IT" sz="1800" b="1">
                  <a:solidFill>
                    <a:schemeClr val="bg1"/>
                  </a:solidFill>
                </a:rPr>
                <a:t>8</a:t>
              </a:r>
            </a:p>
          </p:txBody>
        </p:sp>
        <p:sp>
          <p:nvSpPr>
            <p:cNvPr id="23620" name="Text Box 25">
              <a:extLst>
                <a:ext uri="{FF2B5EF4-FFF2-40B4-BE49-F238E27FC236}">
                  <a16:creationId xmlns:a16="http://schemas.microsoft.com/office/drawing/2014/main" id="{900C095A-3FC1-964C-A595-26B3B48AE42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flipH="1">
              <a:off x="1476" y="3566"/>
              <a:ext cx="385" cy="2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it-IT" altLang="it-IT" sz="1800" b="1">
                  <a:solidFill>
                    <a:schemeClr val="bg1"/>
                  </a:solidFill>
                </a:rPr>
                <a:t>4</a:t>
              </a:r>
            </a:p>
          </p:txBody>
        </p:sp>
        <p:sp>
          <p:nvSpPr>
            <p:cNvPr id="23621" name="Text Box 26">
              <a:extLst>
                <a:ext uri="{FF2B5EF4-FFF2-40B4-BE49-F238E27FC236}">
                  <a16:creationId xmlns:a16="http://schemas.microsoft.com/office/drawing/2014/main" id="{D0C6DDBE-0475-0F40-9D60-34C57629ABA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flipH="1">
              <a:off x="69" y="2069"/>
              <a:ext cx="383" cy="2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it-IT" altLang="it-IT" sz="1800" b="1">
                  <a:solidFill>
                    <a:schemeClr val="bg1"/>
                  </a:solidFill>
                </a:rPr>
                <a:t>2</a:t>
              </a:r>
            </a:p>
          </p:txBody>
        </p:sp>
        <p:sp>
          <p:nvSpPr>
            <p:cNvPr id="23622" name="Text Box 27">
              <a:extLst>
                <a:ext uri="{FF2B5EF4-FFF2-40B4-BE49-F238E27FC236}">
                  <a16:creationId xmlns:a16="http://schemas.microsoft.com/office/drawing/2014/main" id="{E54A7096-D5E6-3B41-A9E5-C5C967383E0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flipH="1">
              <a:off x="114" y="3566"/>
              <a:ext cx="385" cy="2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it-IT" altLang="it-IT" sz="1800" b="1">
                  <a:solidFill>
                    <a:schemeClr val="bg1"/>
                  </a:solidFill>
                </a:rPr>
                <a:t>1</a:t>
              </a:r>
            </a:p>
          </p:txBody>
        </p:sp>
        <p:sp>
          <p:nvSpPr>
            <p:cNvPr id="23623" name="Text Box 28">
              <a:extLst>
                <a:ext uri="{FF2B5EF4-FFF2-40B4-BE49-F238E27FC236}">
                  <a16:creationId xmlns:a16="http://schemas.microsoft.com/office/drawing/2014/main" id="{08D9A280-7D09-2E4E-8DFE-DB5230EF620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flipH="1">
              <a:off x="2837" y="3566"/>
              <a:ext cx="385" cy="2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it-IT" altLang="it-IT" sz="1800" b="1">
                  <a:solidFill>
                    <a:schemeClr val="bg1"/>
                  </a:solidFill>
                </a:rPr>
                <a:t>7</a:t>
              </a:r>
            </a:p>
          </p:txBody>
        </p:sp>
        <p:sp>
          <p:nvSpPr>
            <p:cNvPr id="23624" name="Text Box 29">
              <a:extLst>
                <a:ext uri="{FF2B5EF4-FFF2-40B4-BE49-F238E27FC236}">
                  <a16:creationId xmlns:a16="http://schemas.microsoft.com/office/drawing/2014/main" id="{7AF9C6AB-178B-E247-92BE-E0B2C451B2D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flipH="1">
              <a:off x="751" y="2795"/>
              <a:ext cx="381" cy="2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it-IT" altLang="it-IT" sz="1800" b="1">
                  <a:solidFill>
                    <a:schemeClr val="bg1"/>
                  </a:solidFill>
                </a:rPr>
                <a:t>3</a:t>
              </a:r>
            </a:p>
          </p:txBody>
        </p:sp>
      </p:grpSp>
      <p:sp>
        <p:nvSpPr>
          <p:cNvPr id="239646" name="Oval 30">
            <a:extLst>
              <a:ext uri="{FF2B5EF4-FFF2-40B4-BE49-F238E27FC236}">
                <a16:creationId xmlns:a16="http://schemas.microsoft.com/office/drawing/2014/main" id="{BC83C0D1-67E1-FA43-BB9C-3F7089A000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19738" y="2492375"/>
            <a:ext cx="647700" cy="6477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it-IT" sz="1800"/>
          </a:p>
        </p:txBody>
      </p:sp>
      <p:sp>
        <p:nvSpPr>
          <p:cNvPr id="23559" name="Oval 31">
            <a:extLst>
              <a:ext uri="{FF2B5EF4-FFF2-40B4-BE49-F238E27FC236}">
                <a16:creationId xmlns:a16="http://schemas.microsoft.com/office/drawing/2014/main" id="{AB163BCA-E072-264A-B6FF-69C6C967ED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72488" y="333376"/>
            <a:ext cx="360362" cy="360363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endParaRPr lang="en-US" altLang="it-IT" sz="1800" b="1"/>
          </a:p>
        </p:txBody>
      </p:sp>
      <p:sp>
        <p:nvSpPr>
          <p:cNvPr id="239648" name="Line 32">
            <a:extLst>
              <a:ext uri="{FF2B5EF4-FFF2-40B4-BE49-F238E27FC236}">
                <a16:creationId xmlns:a16="http://schemas.microsoft.com/office/drawing/2014/main" id="{C45E86C6-9E79-144A-9E0D-A95B9CE16AE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581901" y="620713"/>
            <a:ext cx="879475" cy="4445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239649" name="Line 33">
            <a:extLst>
              <a:ext uri="{FF2B5EF4-FFF2-40B4-BE49-F238E27FC236}">
                <a16:creationId xmlns:a16="http://schemas.microsoft.com/office/drawing/2014/main" id="{B9E22C35-9295-6942-BCA6-BB56C9D36719}"/>
              </a:ext>
            </a:extLst>
          </p:cNvPr>
          <p:cNvSpPr>
            <a:spLocks noChangeShapeType="1"/>
          </p:cNvSpPr>
          <p:nvPr/>
        </p:nvSpPr>
        <p:spPr bwMode="auto">
          <a:xfrm>
            <a:off x="8832850" y="620713"/>
            <a:ext cx="850900" cy="4302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239650" name="Oval 34">
            <a:extLst>
              <a:ext uri="{FF2B5EF4-FFF2-40B4-BE49-F238E27FC236}">
                <a16:creationId xmlns:a16="http://schemas.microsoft.com/office/drawing/2014/main" id="{7923B999-0CDC-8D4D-8A37-28461574E8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9640888" y="995363"/>
            <a:ext cx="360362" cy="360362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endParaRPr lang="en-US" altLang="it-IT" sz="1800" b="1"/>
          </a:p>
        </p:txBody>
      </p:sp>
      <p:sp>
        <p:nvSpPr>
          <p:cNvPr id="239651" name="Oval 35">
            <a:extLst>
              <a:ext uri="{FF2B5EF4-FFF2-40B4-BE49-F238E27FC236}">
                <a16:creationId xmlns:a16="http://schemas.microsoft.com/office/drawing/2014/main" id="{29ED9FA0-D0B1-1F42-AC32-145CAE03D8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64401" y="995363"/>
            <a:ext cx="360363" cy="360362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endParaRPr lang="en-US" altLang="it-IT" sz="1800" b="1"/>
          </a:p>
        </p:txBody>
      </p:sp>
      <p:sp>
        <p:nvSpPr>
          <p:cNvPr id="239652" name="Text Box 36">
            <a:extLst>
              <a:ext uri="{FF2B5EF4-FFF2-40B4-BE49-F238E27FC236}">
                <a16:creationId xmlns:a16="http://schemas.microsoft.com/office/drawing/2014/main" id="{F220F802-5D6D-8747-8495-B33CF2A131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19964" y="404813"/>
            <a:ext cx="719137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it-IT" sz="1600"/>
              <a:t>3 -&gt;4</a:t>
            </a:r>
            <a:endParaRPr lang="it-IT" altLang="it-IT" sz="1600"/>
          </a:p>
        </p:txBody>
      </p:sp>
      <p:sp>
        <p:nvSpPr>
          <p:cNvPr id="239653" name="Oval 37">
            <a:extLst>
              <a:ext uri="{FF2B5EF4-FFF2-40B4-BE49-F238E27FC236}">
                <a16:creationId xmlns:a16="http://schemas.microsoft.com/office/drawing/2014/main" id="{8CC0294D-2427-7C47-9BCA-6EE2673ADB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63750" y="2420938"/>
            <a:ext cx="647700" cy="647700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it-IT" sz="1800"/>
          </a:p>
        </p:txBody>
      </p:sp>
      <p:sp>
        <p:nvSpPr>
          <p:cNvPr id="23566" name="Oval 38">
            <a:extLst>
              <a:ext uri="{FF2B5EF4-FFF2-40B4-BE49-F238E27FC236}">
                <a16:creationId xmlns:a16="http://schemas.microsoft.com/office/drawing/2014/main" id="{80274395-CD82-DD42-AD87-93B1B8D367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63750" y="4724400"/>
            <a:ext cx="647700" cy="647700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it-IT" sz="1800"/>
          </a:p>
        </p:txBody>
      </p:sp>
      <p:sp>
        <p:nvSpPr>
          <p:cNvPr id="239655" name="Oval 39">
            <a:extLst>
              <a:ext uri="{FF2B5EF4-FFF2-40B4-BE49-F238E27FC236}">
                <a16:creationId xmlns:a16="http://schemas.microsoft.com/office/drawing/2014/main" id="{FB393452-D0A3-B841-82B6-AC9CFB5E41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27575" y="3573463"/>
            <a:ext cx="647700" cy="6477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it-IT" sz="1800"/>
          </a:p>
        </p:txBody>
      </p:sp>
      <p:sp>
        <p:nvSpPr>
          <p:cNvPr id="239657" name="Line 41">
            <a:extLst>
              <a:ext uri="{FF2B5EF4-FFF2-40B4-BE49-F238E27FC236}">
                <a16:creationId xmlns:a16="http://schemas.microsoft.com/office/drawing/2014/main" id="{387558CC-D86D-DE47-9FC9-3B186766D36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432176" y="2852738"/>
            <a:ext cx="576263" cy="647700"/>
          </a:xfrm>
          <a:prstGeom prst="line">
            <a:avLst/>
          </a:prstGeom>
          <a:noFill/>
          <a:ln w="3492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239658" name="Line 42">
            <a:extLst>
              <a:ext uri="{FF2B5EF4-FFF2-40B4-BE49-F238E27FC236}">
                <a16:creationId xmlns:a16="http://schemas.microsoft.com/office/drawing/2014/main" id="{27D29736-37A1-4246-966E-71CB9124A495}"/>
              </a:ext>
            </a:extLst>
          </p:cNvPr>
          <p:cNvSpPr>
            <a:spLocks noChangeShapeType="1"/>
          </p:cNvSpPr>
          <p:nvPr/>
        </p:nvSpPr>
        <p:spPr bwMode="auto">
          <a:xfrm>
            <a:off x="3432176" y="4365626"/>
            <a:ext cx="576263" cy="792163"/>
          </a:xfrm>
          <a:prstGeom prst="line">
            <a:avLst/>
          </a:prstGeom>
          <a:noFill/>
          <a:ln w="3492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239659" name="Text Box 43">
            <a:extLst>
              <a:ext uri="{FF2B5EF4-FFF2-40B4-BE49-F238E27FC236}">
                <a16:creationId xmlns:a16="http://schemas.microsoft.com/office/drawing/2014/main" id="{02940CEE-9496-5B47-ABF3-9247CC95D3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20188" y="476250"/>
            <a:ext cx="792162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it-IT" sz="1600"/>
              <a:t>3 -&gt; 5</a:t>
            </a:r>
            <a:endParaRPr lang="it-IT" altLang="it-IT" sz="1600"/>
          </a:p>
        </p:txBody>
      </p:sp>
      <p:sp>
        <p:nvSpPr>
          <p:cNvPr id="239660" name="Line 44">
            <a:extLst>
              <a:ext uri="{FF2B5EF4-FFF2-40B4-BE49-F238E27FC236}">
                <a16:creationId xmlns:a16="http://schemas.microsoft.com/office/drawing/2014/main" id="{A1C348DC-023F-8848-9170-CAEC881EA552}"/>
              </a:ext>
            </a:extLst>
          </p:cNvPr>
          <p:cNvSpPr>
            <a:spLocks noChangeShapeType="1"/>
          </p:cNvSpPr>
          <p:nvPr/>
        </p:nvSpPr>
        <p:spPr bwMode="auto">
          <a:xfrm>
            <a:off x="7391400" y="1412876"/>
            <a:ext cx="0" cy="9366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239661" name="Text Box 45">
            <a:extLst>
              <a:ext uri="{FF2B5EF4-FFF2-40B4-BE49-F238E27FC236}">
                <a16:creationId xmlns:a16="http://schemas.microsoft.com/office/drawing/2014/main" id="{BFD81D52-C6DD-834B-88A6-2CDAAF36A2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00825" y="1557338"/>
            <a:ext cx="719138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it-IT" sz="1600"/>
              <a:t>6 -&gt;5</a:t>
            </a:r>
            <a:endParaRPr lang="it-IT" altLang="it-IT" sz="1600"/>
          </a:p>
        </p:txBody>
      </p:sp>
      <p:sp>
        <p:nvSpPr>
          <p:cNvPr id="239662" name="Oval 46">
            <a:extLst>
              <a:ext uri="{FF2B5EF4-FFF2-40B4-BE49-F238E27FC236}">
                <a16:creationId xmlns:a16="http://schemas.microsoft.com/office/drawing/2014/main" id="{D78B991D-8A63-AA4F-AB85-2DAA41E8AE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27350" y="3573463"/>
            <a:ext cx="647700" cy="647700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it-IT" sz="1800"/>
          </a:p>
        </p:txBody>
      </p:sp>
      <p:sp>
        <p:nvSpPr>
          <p:cNvPr id="239663" name="Line 47">
            <a:extLst>
              <a:ext uri="{FF2B5EF4-FFF2-40B4-BE49-F238E27FC236}">
                <a16:creationId xmlns:a16="http://schemas.microsoft.com/office/drawing/2014/main" id="{C12762AC-D420-064E-AC04-8EB5A4EED341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151314" y="2852738"/>
            <a:ext cx="649287" cy="792162"/>
          </a:xfrm>
          <a:prstGeom prst="line">
            <a:avLst/>
          </a:prstGeom>
          <a:noFill/>
          <a:ln w="3492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239664" name="Line 48">
            <a:extLst>
              <a:ext uri="{FF2B5EF4-FFF2-40B4-BE49-F238E27FC236}">
                <a16:creationId xmlns:a16="http://schemas.microsoft.com/office/drawing/2014/main" id="{BF88D22C-1873-0D40-9767-340825975C7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495551" y="4149725"/>
            <a:ext cx="576263" cy="647700"/>
          </a:xfrm>
          <a:prstGeom prst="line">
            <a:avLst/>
          </a:prstGeom>
          <a:noFill/>
          <a:ln w="3492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239665" name="Line 49">
            <a:extLst>
              <a:ext uri="{FF2B5EF4-FFF2-40B4-BE49-F238E27FC236}">
                <a16:creationId xmlns:a16="http://schemas.microsoft.com/office/drawing/2014/main" id="{6EBF8D5C-0686-CA42-B6BF-F570FCA3D922}"/>
              </a:ext>
            </a:extLst>
          </p:cNvPr>
          <p:cNvSpPr>
            <a:spLocks noChangeShapeType="1"/>
          </p:cNvSpPr>
          <p:nvPr/>
        </p:nvSpPr>
        <p:spPr bwMode="auto">
          <a:xfrm>
            <a:off x="2424113" y="2708275"/>
            <a:ext cx="647700" cy="865188"/>
          </a:xfrm>
          <a:prstGeom prst="line">
            <a:avLst/>
          </a:prstGeom>
          <a:noFill/>
          <a:ln w="3492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239666" name="Line 50">
            <a:extLst>
              <a:ext uri="{FF2B5EF4-FFF2-40B4-BE49-F238E27FC236}">
                <a16:creationId xmlns:a16="http://schemas.microsoft.com/office/drawing/2014/main" id="{DBC36D5F-87E1-BA43-A649-65A5E651BB9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295775" y="4365625"/>
            <a:ext cx="647700" cy="647700"/>
          </a:xfrm>
          <a:prstGeom prst="line">
            <a:avLst/>
          </a:prstGeom>
          <a:noFill/>
          <a:ln w="3492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239667" name="Oval 51">
            <a:extLst>
              <a:ext uri="{FF2B5EF4-FFF2-40B4-BE49-F238E27FC236}">
                <a16:creationId xmlns:a16="http://schemas.microsoft.com/office/drawing/2014/main" id="{E12AFD28-5C5C-FA43-AE6D-D1D9BEA0F3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75501" y="2420938"/>
            <a:ext cx="360363" cy="3603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endParaRPr lang="en-US" altLang="it-IT" sz="1800" b="1"/>
          </a:p>
        </p:txBody>
      </p:sp>
      <p:sp>
        <p:nvSpPr>
          <p:cNvPr id="239668" name="Line 52">
            <a:extLst>
              <a:ext uri="{FF2B5EF4-FFF2-40B4-BE49-F238E27FC236}">
                <a16:creationId xmlns:a16="http://schemas.microsoft.com/office/drawing/2014/main" id="{5CBAC6BD-02CB-E944-AEFA-90ABE9D3256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816726" y="2781301"/>
            <a:ext cx="358775" cy="10080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239669" name="Line 53">
            <a:extLst>
              <a:ext uri="{FF2B5EF4-FFF2-40B4-BE49-F238E27FC236}">
                <a16:creationId xmlns:a16="http://schemas.microsoft.com/office/drawing/2014/main" id="{69D3A8FD-335A-5348-A9CE-30CD578A8489}"/>
              </a:ext>
            </a:extLst>
          </p:cNvPr>
          <p:cNvSpPr>
            <a:spLocks noChangeShapeType="1"/>
          </p:cNvSpPr>
          <p:nvPr/>
        </p:nvSpPr>
        <p:spPr bwMode="auto">
          <a:xfrm>
            <a:off x="7391400" y="2852739"/>
            <a:ext cx="0" cy="9366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239670" name="Line 54">
            <a:extLst>
              <a:ext uri="{FF2B5EF4-FFF2-40B4-BE49-F238E27FC236}">
                <a16:creationId xmlns:a16="http://schemas.microsoft.com/office/drawing/2014/main" id="{E654636E-DB5E-8C44-9957-14CCDC02E8AF}"/>
              </a:ext>
            </a:extLst>
          </p:cNvPr>
          <p:cNvSpPr>
            <a:spLocks noChangeShapeType="1"/>
          </p:cNvSpPr>
          <p:nvPr/>
        </p:nvSpPr>
        <p:spPr bwMode="auto">
          <a:xfrm>
            <a:off x="7535863" y="2708275"/>
            <a:ext cx="576262" cy="6492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239671" name="Text Box 55">
            <a:extLst>
              <a:ext uri="{FF2B5EF4-FFF2-40B4-BE49-F238E27FC236}">
                <a16:creationId xmlns:a16="http://schemas.microsoft.com/office/drawing/2014/main" id="{8427AD89-37D7-E247-AA28-69599D4B18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56364" y="2781300"/>
            <a:ext cx="719137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it-IT" sz="1600"/>
              <a:t>1 -&gt;3</a:t>
            </a:r>
            <a:endParaRPr lang="it-IT" altLang="it-IT" sz="1600"/>
          </a:p>
        </p:txBody>
      </p:sp>
      <p:sp>
        <p:nvSpPr>
          <p:cNvPr id="239672" name="Text Box 56">
            <a:extLst>
              <a:ext uri="{FF2B5EF4-FFF2-40B4-BE49-F238E27FC236}">
                <a16:creationId xmlns:a16="http://schemas.microsoft.com/office/drawing/2014/main" id="{8DC498F5-3C1B-D246-A0CD-5EEE339242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64425" y="3429000"/>
            <a:ext cx="719138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it-IT" sz="1600"/>
              <a:t>2 -&gt;3</a:t>
            </a:r>
            <a:endParaRPr lang="it-IT" altLang="it-IT" sz="1600"/>
          </a:p>
        </p:txBody>
      </p:sp>
      <p:sp>
        <p:nvSpPr>
          <p:cNvPr id="239673" name="Text Box 57">
            <a:extLst>
              <a:ext uri="{FF2B5EF4-FFF2-40B4-BE49-F238E27FC236}">
                <a16:creationId xmlns:a16="http://schemas.microsoft.com/office/drawing/2014/main" id="{ED44137B-5808-1C4E-9D8E-DC3BA044C3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24789" y="2708275"/>
            <a:ext cx="719137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it-IT" sz="1600"/>
              <a:t>4-&gt;6</a:t>
            </a:r>
            <a:endParaRPr lang="it-IT" altLang="it-IT" sz="1600"/>
          </a:p>
        </p:txBody>
      </p:sp>
      <p:sp>
        <p:nvSpPr>
          <p:cNvPr id="239674" name="Oval 58">
            <a:extLst>
              <a:ext uri="{FF2B5EF4-FFF2-40B4-BE49-F238E27FC236}">
                <a16:creationId xmlns:a16="http://schemas.microsoft.com/office/drawing/2014/main" id="{EBB4EE05-08E7-5A41-BB09-5B71BB18B9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48526" y="3860801"/>
            <a:ext cx="360363" cy="360363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endParaRPr lang="en-US" altLang="it-IT" sz="1800" b="1"/>
          </a:p>
        </p:txBody>
      </p:sp>
      <p:sp>
        <p:nvSpPr>
          <p:cNvPr id="239675" name="Line 59">
            <a:extLst>
              <a:ext uri="{FF2B5EF4-FFF2-40B4-BE49-F238E27FC236}">
                <a16:creationId xmlns:a16="http://schemas.microsoft.com/office/drawing/2014/main" id="{D9819783-DBF8-2149-A8C3-CE50B4977BE9}"/>
              </a:ext>
            </a:extLst>
          </p:cNvPr>
          <p:cNvSpPr>
            <a:spLocks noChangeShapeType="1"/>
          </p:cNvSpPr>
          <p:nvPr/>
        </p:nvSpPr>
        <p:spPr bwMode="auto">
          <a:xfrm>
            <a:off x="7391400" y="4292601"/>
            <a:ext cx="0" cy="9366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239677" name="Line 61">
            <a:extLst>
              <a:ext uri="{FF2B5EF4-FFF2-40B4-BE49-F238E27FC236}">
                <a16:creationId xmlns:a16="http://schemas.microsoft.com/office/drawing/2014/main" id="{10ACB6BE-6EBC-3B4E-931C-15CF7AB5C3A4}"/>
              </a:ext>
            </a:extLst>
          </p:cNvPr>
          <p:cNvSpPr>
            <a:spLocks noChangeShapeType="1"/>
          </p:cNvSpPr>
          <p:nvPr/>
        </p:nvSpPr>
        <p:spPr bwMode="auto">
          <a:xfrm>
            <a:off x="7608889" y="4292601"/>
            <a:ext cx="358775" cy="7921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239678" name="Text Box 62">
            <a:extLst>
              <a:ext uri="{FF2B5EF4-FFF2-40B4-BE49-F238E27FC236}">
                <a16:creationId xmlns:a16="http://schemas.microsoft.com/office/drawing/2014/main" id="{E865178E-8DE9-0E4F-AD67-5CCA63307F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10500" y="4286250"/>
            <a:ext cx="719138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it-IT" sz="1600"/>
              <a:t>8-&gt;6</a:t>
            </a:r>
            <a:endParaRPr lang="it-IT" altLang="it-IT" sz="1600"/>
          </a:p>
        </p:txBody>
      </p:sp>
      <p:sp>
        <p:nvSpPr>
          <p:cNvPr id="239679" name="Line 63">
            <a:extLst>
              <a:ext uri="{FF2B5EF4-FFF2-40B4-BE49-F238E27FC236}">
                <a16:creationId xmlns:a16="http://schemas.microsoft.com/office/drawing/2014/main" id="{0A655B88-F2EB-A241-AAFF-AC327120E9E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224338" y="2636839"/>
            <a:ext cx="1511300" cy="2376487"/>
          </a:xfrm>
          <a:prstGeom prst="line">
            <a:avLst/>
          </a:prstGeom>
          <a:noFill/>
          <a:ln w="47625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239680" name="Line 64">
            <a:extLst>
              <a:ext uri="{FF2B5EF4-FFF2-40B4-BE49-F238E27FC236}">
                <a16:creationId xmlns:a16="http://schemas.microsoft.com/office/drawing/2014/main" id="{B6AED5E6-0E7B-C848-8F62-26260A064784}"/>
              </a:ext>
            </a:extLst>
          </p:cNvPr>
          <p:cNvSpPr>
            <a:spLocks noChangeShapeType="1"/>
          </p:cNvSpPr>
          <p:nvPr/>
        </p:nvSpPr>
        <p:spPr bwMode="auto">
          <a:xfrm>
            <a:off x="9840913" y="1412875"/>
            <a:ext cx="0" cy="863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239681" name="Text Box 65">
            <a:extLst>
              <a:ext uri="{FF2B5EF4-FFF2-40B4-BE49-F238E27FC236}">
                <a16:creationId xmlns:a16="http://schemas.microsoft.com/office/drawing/2014/main" id="{C74E493A-7F31-7446-952C-0E2EE241FB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551989" y="2276476"/>
            <a:ext cx="7905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it-IT" altLang="it-IT" sz="1800"/>
              <a:t>……</a:t>
            </a:r>
          </a:p>
        </p:txBody>
      </p:sp>
      <p:sp>
        <p:nvSpPr>
          <p:cNvPr id="239682" name="Rectangle 66">
            <a:extLst>
              <a:ext uri="{FF2B5EF4-FFF2-40B4-BE49-F238E27FC236}">
                <a16:creationId xmlns:a16="http://schemas.microsoft.com/office/drawing/2014/main" id="{196E402A-C174-9148-8893-2A2E69F1FD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18464" y="5065714"/>
            <a:ext cx="1512887" cy="5048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it-IT" sz="1800"/>
          </a:p>
        </p:txBody>
      </p:sp>
      <p:sp>
        <p:nvSpPr>
          <p:cNvPr id="239683" name="Oval 67">
            <a:extLst>
              <a:ext uri="{FF2B5EF4-FFF2-40B4-BE49-F238E27FC236}">
                <a16:creationId xmlns:a16="http://schemas.microsoft.com/office/drawing/2014/main" id="{EDF0C364-7066-D94C-9F7B-9DA1E13EBD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26526" y="5138738"/>
            <a:ext cx="360363" cy="360362"/>
          </a:xfrm>
          <a:prstGeom prst="ellipse">
            <a:avLst/>
          </a:prstGeom>
          <a:noFill/>
          <a:ln w="349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endParaRPr lang="en-US" altLang="it-IT" sz="1800" b="1"/>
          </a:p>
        </p:txBody>
      </p:sp>
      <p:sp>
        <p:nvSpPr>
          <p:cNvPr id="239684" name="Text Box 68">
            <a:extLst>
              <a:ext uri="{FF2B5EF4-FFF2-40B4-BE49-F238E27FC236}">
                <a16:creationId xmlns:a16="http://schemas.microsoft.com/office/drawing/2014/main" id="{9A32F2FC-3E67-5848-B154-7C65E196D0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18463" y="5138738"/>
            <a:ext cx="1008062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it-IT" altLang="it-IT" sz="1800"/>
              <a:t>Winner:</a:t>
            </a:r>
          </a:p>
        </p:txBody>
      </p:sp>
      <p:sp>
        <p:nvSpPr>
          <p:cNvPr id="239686" name="Oval 70">
            <a:extLst>
              <a:ext uri="{FF2B5EF4-FFF2-40B4-BE49-F238E27FC236}">
                <a16:creationId xmlns:a16="http://schemas.microsoft.com/office/drawing/2014/main" id="{9E515B87-4FC9-014C-AC9C-4F56DD2629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91175" y="4724400"/>
            <a:ext cx="647700" cy="6477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it-IT" sz="1800"/>
          </a:p>
        </p:txBody>
      </p:sp>
      <p:sp>
        <p:nvSpPr>
          <p:cNvPr id="71" name="Rectangle 2">
            <a:extLst>
              <a:ext uri="{FF2B5EF4-FFF2-40B4-BE49-F238E27FC236}">
                <a16:creationId xmlns:a16="http://schemas.microsoft.com/office/drawing/2014/main" id="{C41F83D1-E98D-6249-B64B-242C899EA1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96063" y="4695826"/>
            <a:ext cx="576262" cy="360363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it-IT" sz="1800"/>
          </a:p>
        </p:txBody>
      </p:sp>
      <p:sp>
        <p:nvSpPr>
          <p:cNvPr id="239676" name="Text Box 60">
            <a:extLst>
              <a:ext uri="{FF2B5EF4-FFF2-40B4-BE49-F238E27FC236}">
                <a16:creationId xmlns:a16="http://schemas.microsoft.com/office/drawing/2014/main" id="{E98AE44A-8396-334B-AD93-1883178463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00825" y="4724400"/>
            <a:ext cx="719138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it-IT" sz="1600"/>
              <a:t>7-&gt;6</a:t>
            </a:r>
            <a:endParaRPr lang="it-IT" altLang="it-IT" sz="1600"/>
          </a:p>
        </p:txBody>
      </p:sp>
      <p:grpSp>
        <p:nvGrpSpPr>
          <p:cNvPr id="3" name="Gruppo 74">
            <a:extLst>
              <a:ext uri="{FF2B5EF4-FFF2-40B4-BE49-F238E27FC236}">
                <a16:creationId xmlns:a16="http://schemas.microsoft.com/office/drawing/2014/main" id="{18D16F2D-AA51-0641-BC88-2A54A27A3E09}"/>
              </a:ext>
            </a:extLst>
          </p:cNvPr>
          <p:cNvGrpSpPr>
            <a:grpSpLocks/>
          </p:cNvGrpSpPr>
          <p:nvPr/>
        </p:nvGrpSpPr>
        <p:grpSpPr bwMode="auto">
          <a:xfrm>
            <a:off x="6405564" y="5295901"/>
            <a:ext cx="1512887" cy="504825"/>
            <a:chOff x="4916501" y="5214950"/>
            <a:chExt cx="1512887" cy="504825"/>
          </a:xfrm>
        </p:grpSpPr>
        <p:sp>
          <p:nvSpPr>
            <p:cNvPr id="23599" name="Rectangle 66">
              <a:extLst>
                <a:ext uri="{FF2B5EF4-FFF2-40B4-BE49-F238E27FC236}">
                  <a16:creationId xmlns:a16="http://schemas.microsoft.com/office/drawing/2014/main" id="{64879486-8939-9647-A612-668A526BF99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16501" y="5214950"/>
              <a:ext cx="1512887" cy="504825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it-IT" sz="1800"/>
            </a:p>
          </p:txBody>
        </p:sp>
        <p:sp>
          <p:nvSpPr>
            <p:cNvPr id="23600" name="Oval 67">
              <a:extLst>
                <a:ext uri="{FF2B5EF4-FFF2-40B4-BE49-F238E27FC236}">
                  <a16:creationId xmlns:a16="http://schemas.microsoft.com/office/drawing/2014/main" id="{A25674D2-A2D0-E646-BD7E-164FFF896D2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924563" y="5287975"/>
              <a:ext cx="360363" cy="360362"/>
            </a:xfrm>
            <a:prstGeom prst="ellipse">
              <a:avLst/>
            </a:prstGeom>
            <a:solidFill>
              <a:schemeClr val="tx1"/>
            </a:solidFill>
            <a:ln w="349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/>
              <a:endParaRPr lang="en-US" altLang="it-IT" sz="1800" b="1"/>
            </a:p>
          </p:txBody>
        </p:sp>
        <p:sp>
          <p:nvSpPr>
            <p:cNvPr id="23601" name="Text Box 68">
              <a:extLst>
                <a:ext uri="{FF2B5EF4-FFF2-40B4-BE49-F238E27FC236}">
                  <a16:creationId xmlns:a16="http://schemas.microsoft.com/office/drawing/2014/main" id="{BF7BC2A9-A5F2-DA42-8193-A712128D059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916501" y="5287975"/>
              <a:ext cx="1008062" cy="366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it-IT" altLang="it-IT" sz="1800"/>
                <a:t>Winner: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031789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396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396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396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396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396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396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396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396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396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396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396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396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2396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5" dur="500"/>
                                        <p:tgtEl>
                                          <p:spTgt spid="2396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/>
                                        <p:tgtEl>
                                          <p:spTgt spid="2396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9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9" dur="500"/>
                                        <p:tgtEl>
                                          <p:spTgt spid="2396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9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4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-1.11111E-6 L 0.09462 0.17847 " pathEditMode="relative" rAng="0" ptsTypes="AA">
                                      <p:cBhvr>
                                        <p:cTn id="44" dur="2000" fill="hold"/>
                                        <p:tgtEl>
                                          <p:spTgt spid="23966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700" y="89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396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396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396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396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2396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2396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396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396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4" dur="500"/>
                                        <p:tgtEl>
                                          <p:spTgt spid="2396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9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396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2396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2396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396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2396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2396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81" dur="500"/>
                                        <p:tgtEl>
                                          <p:spTgt spid="2396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9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5" dur="500"/>
                                        <p:tgtEl>
                                          <p:spTgt spid="2396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2.96296E-6 L -0.09843 -0.16273 " pathEditMode="relative" rAng="0" ptsTypes="AA">
                                      <p:cBhvr>
                                        <p:cTn id="87" dur="2000" fill="hold"/>
                                        <p:tgtEl>
                                          <p:spTgt spid="2396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900" y="-81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2396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2396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2396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2396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2396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2396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2396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2396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2396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2396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2396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2396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2396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7" dur="500" fill="hold"/>
                                        <p:tgtEl>
                                          <p:spTgt spid="2396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0" dur="500" fill="hold"/>
                                        <p:tgtEl>
                                          <p:spTgt spid="2396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2396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4" dur="500" fill="hold"/>
                                        <p:tgtEl>
                                          <p:spTgt spid="2396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5" dur="500" fill="hold"/>
                                        <p:tgtEl>
                                          <p:spTgt spid="2396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2396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9" dur="500" fill="hold"/>
                                        <p:tgtEl>
                                          <p:spTgt spid="2396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 nodeType="clickPar">
                      <p:stCondLst>
                        <p:cond delay="indefinite"/>
                      </p:stCondLst>
                      <p:childTnLst>
                        <p:par>
                          <p:cTn id="1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4" dur="500"/>
                                        <p:tgtEl>
                                          <p:spTgt spid="2396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5" presetID="49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778E-17 -2.22222E-6 L 0.08663 0.15764 " pathEditMode="relative" rAng="0" ptsTypes="AA">
                                      <p:cBhvr>
                                        <p:cTn id="136" dur="2000" fill="hold"/>
                                        <p:tgtEl>
                                          <p:spTgt spid="23965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300" y="7900"/>
                                    </p:animMotion>
                                  </p:childTnLst>
                                </p:cTn>
                              </p:par>
                              <p:par>
                                <p:cTn id="137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38" dur="500"/>
                                        <p:tgtEl>
                                          <p:spTgt spid="2396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9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0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41" dur="500"/>
                                        <p:tgtEl>
                                          <p:spTgt spid="2396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9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44" dur="500"/>
                                        <p:tgtEl>
                                          <p:spTgt spid="2396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9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 nodeType="clickPar">
                      <p:stCondLst>
                        <p:cond delay="indefinite"/>
                      </p:stCondLst>
                      <p:childTnLst>
                        <p:par>
                          <p:cTn id="1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0" dur="500" fill="hold"/>
                                        <p:tgtEl>
                                          <p:spTgt spid="2396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1" dur="500" fill="hold"/>
                                        <p:tgtEl>
                                          <p:spTgt spid="2396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4" dur="500" fill="hold"/>
                                        <p:tgtEl>
                                          <p:spTgt spid="2396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5" dur="500" fill="hold"/>
                                        <p:tgtEl>
                                          <p:spTgt spid="2396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8" dur="500" fill="hold"/>
                                        <p:tgtEl>
                                          <p:spTgt spid="2396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9" dur="500" fill="hold"/>
                                        <p:tgtEl>
                                          <p:spTgt spid="2396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2" dur="500" fill="hold"/>
                                        <p:tgtEl>
                                          <p:spTgt spid="2396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3" dur="500" fill="hold"/>
                                        <p:tgtEl>
                                          <p:spTgt spid="2396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6" dur="500" fill="hold"/>
                                        <p:tgtEl>
                                          <p:spTgt spid="2396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7" dur="500" fill="hold"/>
                                        <p:tgtEl>
                                          <p:spTgt spid="2396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 nodeType="clickPar">
                      <p:stCondLst>
                        <p:cond delay="indefinite"/>
                      </p:stCondLst>
                      <p:childTnLst>
                        <p:par>
                          <p:cTn id="1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0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2.59259E-6 L -0.08664 0.16805 " pathEditMode="relative" ptsTypes="AA">
                                      <p:cBhvr>
                                        <p:cTn id="171" dur="2000" fill="hold"/>
                                        <p:tgtEl>
                                          <p:spTgt spid="2396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7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4" dur="500"/>
                                        <p:tgtEl>
                                          <p:spTgt spid="2396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 nodeType="clickPar">
                      <p:stCondLst>
                        <p:cond delay="indefinite"/>
                      </p:stCondLst>
                      <p:childTnLst>
                        <p:par>
                          <p:cTn id="1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9" dur="500"/>
                                        <p:tgtEl>
                                          <p:spTgt spid="2396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2" dur="500" fill="hold"/>
                                        <p:tgtEl>
                                          <p:spTgt spid="2396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3" dur="500" fill="hold"/>
                                        <p:tgtEl>
                                          <p:spTgt spid="2396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6" dur="500" fill="hold"/>
                                        <p:tgtEl>
                                          <p:spTgt spid="2396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7" dur="500" fill="hold"/>
                                        <p:tgtEl>
                                          <p:spTgt spid="2396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0" dur="500"/>
                                        <p:tgtEl>
                                          <p:spTgt spid="2396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 nodeType="clickPar">
                      <p:stCondLst>
                        <p:cond delay="indefinite"/>
                      </p:stCondLst>
                      <p:childTnLst>
                        <p:par>
                          <p:cTn id="1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3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94" dur="500"/>
                                        <p:tgtEl>
                                          <p:spTgt spid="2396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5" dur="500"/>
                                        <p:tgtEl>
                                          <p:spTgt spid="2396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9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7" fill="hold" nodeType="clickPar">
                      <p:stCondLst>
                        <p:cond delay="indefinite"/>
                      </p:stCondLst>
                      <p:childTnLst>
                        <p:par>
                          <p:cTn id="1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9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9705 0.17639 L 0.00538 -0.00209 " pathEditMode="relative" rAng="0" ptsTypes="AA">
                                      <p:cBhvr>
                                        <p:cTn id="200" dur="2000" fill="hold"/>
                                        <p:tgtEl>
                                          <p:spTgt spid="2396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100" y="-89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1" fill="hold" nodeType="clickPar">
                      <p:stCondLst>
                        <p:cond delay="indefinite"/>
                      </p:stCondLst>
                      <p:childTnLst>
                        <p:par>
                          <p:cTn id="2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3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2.59259E-6 L -0.09444 -0.15741 " pathEditMode="relative" ptsTypes="AA">
                                      <p:cBhvr>
                                        <p:cTn id="204" dur="2000" fill="hold"/>
                                        <p:tgtEl>
                                          <p:spTgt spid="23968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0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7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8" fill="hold" nodeType="clickPar">
                      <p:stCondLst>
                        <p:cond delay="indefinite"/>
                      </p:stCondLst>
                      <p:childTnLst>
                        <p:par>
                          <p:cTn id="2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9618" grpId="0" animBg="1"/>
      <p:bldP spid="239619" grpId="0" animBg="1"/>
      <p:bldP spid="239620" grpId="0" animBg="1"/>
      <p:bldP spid="239621" grpId="0" animBg="1"/>
      <p:bldP spid="239646" grpId="0" animBg="1"/>
      <p:bldP spid="239646" grpId="1" animBg="1"/>
      <p:bldP spid="239650" grpId="0" animBg="1"/>
      <p:bldP spid="239651" grpId="0" animBg="1"/>
      <p:bldP spid="239652" grpId="0"/>
      <p:bldP spid="239653" grpId="0" animBg="1"/>
      <p:bldP spid="239655" grpId="0" animBg="1"/>
      <p:bldP spid="239659" grpId="0"/>
      <p:bldP spid="239661" grpId="0"/>
      <p:bldP spid="239662" grpId="0" animBg="1"/>
      <p:bldP spid="239667" grpId="0" animBg="1"/>
      <p:bldP spid="239671" grpId="0"/>
      <p:bldP spid="239672" grpId="0"/>
      <p:bldP spid="239673" grpId="0"/>
      <p:bldP spid="239674" grpId="0" animBg="1"/>
      <p:bldP spid="239678" grpId="0"/>
      <p:bldP spid="239681" grpId="0"/>
      <p:bldP spid="239682" grpId="0" animBg="1"/>
      <p:bldP spid="239683" grpId="0" animBg="1"/>
      <p:bldP spid="239684" grpId="0"/>
      <p:bldP spid="239686" grpId="0" animBg="1"/>
      <p:bldP spid="71" grpId="0" animBg="1"/>
      <p:bldP spid="23967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658" name="Rectangle 2">
            <a:extLst>
              <a:ext uri="{FF2B5EF4-FFF2-40B4-BE49-F238E27FC236}">
                <a16:creationId xmlns:a16="http://schemas.microsoft.com/office/drawing/2014/main" id="{47959199-250F-FC41-8BA1-1DC6294863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72263" y="4724401"/>
            <a:ext cx="576262" cy="360363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it-IT" sz="1800"/>
          </a:p>
        </p:txBody>
      </p:sp>
      <p:sp>
        <p:nvSpPr>
          <p:cNvPr id="198659" name="Rectangle 3">
            <a:extLst>
              <a:ext uri="{FF2B5EF4-FFF2-40B4-BE49-F238E27FC236}">
                <a16:creationId xmlns:a16="http://schemas.microsoft.com/office/drawing/2014/main" id="{9FFF16AC-590C-BA47-B9AE-50797BA71B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99238" y="3070226"/>
            <a:ext cx="576262" cy="360363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it-IT" sz="1800"/>
          </a:p>
        </p:txBody>
      </p:sp>
      <p:sp>
        <p:nvSpPr>
          <p:cNvPr id="24579" name="Rectangle 4">
            <a:extLst>
              <a:ext uri="{FF2B5EF4-FFF2-40B4-BE49-F238E27FC236}">
                <a16:creationId xmlns:a16="http://schemas.microsoft.com/office/drawing/2014/main" id="{F1689DF5-0EAD-C442-AC28-8F8E259470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00825" y="1557338"/>
            <a:ext cx="719138" cy="360362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it-IT" sz="1800"/>
          </a:p>
        </p:txBody>
      </p:sp>
      <p:sp>
        <p:nvSpPr>
          <p:cNvPr id="24580" name="Rectangle 5">
            <a:extLst>
              <a:ext uri="{FF2B5EF4-FFF2-40B4-BE49-F238E27FC236}">
                <a16:creationId xmlns:a16="http://schemas.microsoft.com/office/drawing/2014/main" id="{58C438C4-0F69-984F-B045-9CA262F19B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19964" y="404813"/>
            <a:ext cx="720725" cy="360362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it-IT" sz="1800"/>
          </a:p>
        </p:txBody>
      </p:sp>
      <p:grpSp>
        <p:nvGrpSpPr>
          <p:cNvPr id="24581" name="Group 6">
            <a:extLst>
              <a:ext uri="{FF2B5EF4-FFF2-40B4-BE49-F238E27FC236}">
                <a16:creationId xmlns:a16="http://schemas.microsoft.com/office/drawing/2014/main" id="{26DD005F-FE09-B64F-9359-F2F1238D76FC}"/>
              </a:ext>
            </a:extLst>
          </p:cNvPr>
          <p:cNvGrpSpPr>
            <a:grpSpLocks/>
          </p:cNvGrpSpPr>
          <p:nvPr/>
        </p:nvGrpSpPr>
        <p:grpSpPr bwMode="auto">
          <a:xfrm>
            <a:off x="1919288" y="2276476"/>
            <a:ext cx="4424362" cy="3408363"/>
            <a:chOff x="69" y="1530"/>
            <a:chExt cx="3466" cy="2281"/>
          </a:xfrm>
        </p:grpSpPr>
        <p:sp>
          <p:nvSpPr>
            <p:cNvPr id="24617" name="Rectangle 7">
              <a:extLst>
                <a:ext uri="{FF2B5EF4-FFF2-40B4-BE49-F238E27FC236}">
                  <a16:creationId xmlns:a16="http://schemas.microsoft.com/office/drawing/2014/main" id="{9343A72B-C768-5F48-A90B-58B3A8AF1B81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0800000" flipH="1">
              <a:off x="76" y="3047"/>
              <a:ext cx="692" cy="763"/>
            </a:xfrm>
            <a:prstGeom prst="rect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it-IT" sz="1800"/>
            </a:p>
          </p:txBody>
        </p:sp>
        <p:sp>
          <p:nvSpPr>
            <p:cNvPr id="24618" name="Rectangle 8">
              <a:extLst>
                <a:ext uri="{FF2B5EF4-FFF2-40B4-BE49-F238E27FC236}">
                  <a16:creationId xmlns:a16="http://schemas.microsoft.com/office/drawing/2014/main" id="{7DCA742E-DAD2-B047-93D4-03FB85EA6507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0800000" flipH="1">
              <a:off x="770" y="3047"/>
              <a:ext cx="692" cy="763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it-IT" sz="1800"/>
            </a:p>
          </p:txBody>
        </p:sp>
        <p:sp>
          <p:nvSpPr>
            <p:cNvPr id="24619" name="Rectangle 9">
              <a:extLst>
                <a:ext uri="{FF2B5EF4-FFF2-40B4-BE49-F238E27FC236}">
                  <a16:creationId xmlns:a16="http://schemas.microsoft.com/office/drawing/2014/main" id="{6166C1E2-8D01-F148-A856-C71B43BC7139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0800000" flipH="1">
              <a:off x="76" y="2283"/>
              <a:ext cx="692" cy="76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it-IT" sz="1800"/>
            </a:p>
          </p:txBody>
        </p:sp>
        <p:sp>
          <p:nvSpPr>
            <p:cNvPr id="24620" name="Rectangle 10">
              <a:extLst>
                <a:ext uri="{FF2B5EF4-FFF2-40B4-BE49-F238E27FC236}">
                  <a16:creationId xmlns:a16="http://schemas.microsoft.com/office/drawing/2014/main" id="{DEE8BBB9-CBBD-6342-958D-DA9E517B172E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0800000" flipH="1">
              <a:off x="770" y="2283"/>
              <a:ext cx="692" cy="764"/>
            </a:xfrm>
            <a:prstGeom prst="rect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it-IT" sz="1800"/>
            </a:p>
          </p:txBody>
        </p:sp>
        <p:sp>
          <p:nvSpPr>
            <p:cNvPr id="24621" name="Rectangle 11">
              <a:extLst>
                <a:ext uri="{FF2B5EF4-FFF2-40B4-BE49-F238E27FC236}">
                  <a16:creationId xmlns:a16="http://schemas.microsoft.com/office/drawing/2014/main" id="{290DF7F3-ECB5-414B-B7CD-AC0884C15698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0800000" flipH="1">
              <a:off x="76" y="1531"/>
              <a:ext cx="692" cy="763"/>
            </a:xfrm>
            <a:prstGeom prst="rect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it-IT" sz="1800"/>
            </a:p>
          </p:txBody>
        </p:sp>
        <p:sp>
          <p:nvSpPr>
            <p:cNvPr id="24622" name="Rectangle 12">
              <a:extLst>
                <a:ext uri="{FF2B5EF4-FFF2-40B4-BE49-F238E27FC236}">
                  <a16:creationId xmlns:a16="http://schemas.microsoft.com/office/drawing/2014/main" id="{8326B1FC-5E62-CE43-AEA0-B9AA1204FF6F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0800000" flipH="1">
              <a:off x="770" y="1531"/>
              <a:ext cx="692" cy="763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it-IT" sz="1800"/>
            </a:p>
          </p:txBody>
        </p:sp>
        <p:sp>
          <p:nvSpPr>
            <p:cNvPr id="24623" name="Rectangle 13">
              <a:extLst>
                <a:ext uri="{FF2B5EF4-FFF2-40B4-BE49-F238E27FC236}">
                  <a16:creationId xmlns:a16="http://schemas.microsoft.com/office/drawing/2014/main" id="{168B4F18-9736-5C41-B8A2-1479CC8699A5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0800000" flipH="1">
              <a:off x="1462" y="3047"/>
              <a:ext cx="692" cy="763"/>
            </a:xfrm>
            <a:prstGeom prst="rect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it-IT" sz="1800"/>
            </a:p>
          </p:txBody>
        </p:sp>
        <p:sp>
          <p:nvSpPr>
            <p:cNvPr id="24624" name="Rectangle 14">
              <a:extLst>
                <a:ext uri="{FF2B5EF4-FFF2-40B4-BE49-F238E27FC236}">
                  <a16:creationId xmlns:a16="http://schemas.microsoft.com/office/drawing/2014/main" id="{A70DA5B6-92C4-6743-B4E3-F00E1CE97350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0800000" flipH="1">
              <a:off x="2156" y="3047"/>
              <a:ext cx="692" cy="763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it-IT" sz="1800"/>
            </a:p>
          </p:txBody>
        </p:sp>
        <p:sp>
          <p:nvSpPr>
            <p:cNvPr id="24625" name="Rectangle 15">
              <a:extLst>
                <a:ext uri="{FF2B5EF4-FFF2-40B4-BE49-F238E27FC236}">
                  <a16:creationId xmlns:a16="http://schemas.microsoft.com/office/drawing/2014/main" id="{0B4DD04F-2B81-1E43-B3A7-A71E5A675398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0800000" flipH="1">
              <a:off x="1462" y="2283"/>
              <a:ext cx="692" cy="76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it-IT" sz="1800"/>
            </a:p>
          </p:txBody>
        </p:sp>
        <p:sp>
          <p:nvSpPr>
            <p:cNvPr id="24626" name="Rectangle 16">
              <a:extLst>
                <a:ext uri="{FF2B5EF4-FFF2-40B4-BE49-F238E27FC236}">
                  <a16:creationId xmlns:a16="http://schemas.microsoft.com/office/drawing/2014/main" id="{61EBA1A2-1271-A84E-A92A-024594782B6E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0800000" flipH="1">
              <a:off x="2156" y="2283"/>
              <a:ext cx="692" cy="764"/>
            </a:xfrm>
            <a:prstGeom prst="rect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it-IT" sz="1800"/>
            </a:p>
          </p:txBody>
        </p:sp>
        <p:sp>
          <p:nvSpPr>
            <p:cNvPr id="24627" name="Rectangle 17">
              <a:extLst>
                <a:ext uri="{FF2B5EF4-FFF2-40B4-BE49-F238E27FC236}">
                  <a16:creationId xmlns:a16="http://schemas.microsoft.com/office/drawing/2014/main" id="{7C8F3521-4048-EC43-8EA2-6E64DC763ABF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0800000" flipH="1">
              <a:off x="1462" y="1531"/>
              <a:ext cx="692" cy="763"/>
            </a:xfrm>
            <a:prstGeom prst="rect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it-IT" sz="1800"/>
            </a:p>
          </p:txBody>
        </p:sp>
        <p:sp>
          <p:nvSpPr>
            <p:cNvPr id="24628" name="Rectangle 18">
              <a:extLst>
                <a:ext uri="{FF2B5EF4-FFF2-40B4-BE49-F238E27FC236}">
                  <a16:creationId xmlns:a16="http://schemas.microsoft.com/office/drawing/2014/main" id="{8EEFC3E1-CDAF-3949-BDC6-A9BDFB58F5E5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0800000" flipH="1">
              <a:off x="2156" y="1530"/>
              <a:ext cx="692" cy="763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it-IT" sz="1800"/>
            </a:p>
          </p:txBody>
        </p:sp>
        <p:sp>
          <p:nvSpPr>
            <p:cNvPr id="24629" name="Rectangle 19">
              <a:extLst>
                <a:ext uri="{FF2B5EF4-FFF2-40B4-BE49-F238E27FC236}">
                  <a16:creationId xmlns:a16="http://schemas.microsoft.com/office/drawing/2014/main" id="{BEF4A23A-80D3-734A-866E-92E64A741DA8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0800000" flipH="1">
              <a:off x="2843" y="3047"/>
              <a:ext cx="692" cy="763"/>
            </a:xfrm>
            <a:prstGeom prst="rect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it-IT" sz="1800"/>
            </a:p>
          </p:txBody>
        </p:sp>
        <p:sp>
          <p:nvSpPr>
            <p:cNvPr id="24630" name="Rectangle 20">
              <a:extLst>
                <a:ext uri="{FF2B5EF4-FFF2-40B4-BE49-F238E27FC236}">
                  <a16:creationId xmlns:a16="http://schemas.microsoft.com/office/drawing/2014/main" id="{2C8A2C91-DCF8-C044-82B0-CBD65A660118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0800000" flipH="1">
              <a:off x="2843" y="2283"/>
              <a:ext cx="692" cy="76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it-IT" sz="1800"/>
            </a:p>
          </p:txBody>
        </p:sp>
        <p:sp>
          <p:nvSpPr>
            <p:cNvPr id="24631" name="Rectangle 21">
              <a:extLst>
                <a:ext uri="{FF2B5EF4-FFF2-40B4-BE49-F238E27FC236}">
                  <a16:creationId xmlns:a16="http://schemas.microsoft.com/office/drawing/2014/main" id="{F57FB142-8E3B-EC4B-A2A8-0CA732DCC726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0800000" flipH="1">
              <a:off x="2843" y="1530"/>
              <a:ext cx="692" cy="763"/>
            </a:xfrm>
            <a:prstGeom prst="rect">
              <a:avLst/>
            </a:prstGeom>
            <a:solidFill>
              <a:schemeClr val="bg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it-IT" sz="1800"/>
            </a:p>
          </p:txBody>
        </p:sp>
        <p:sp>
          <p:nvSpPr>
            <p:cNvPr id="24632" name="Text Box 22">
              <a:extLst>
                <a:ext uri="{FF2B5EF4-FFF2-40B4-BE49-F238E27FC236}">
                  <a16:creationId xmlns:a16="http://schemas.microsoft.com/office/drawing/2014/main" id="{5F18F40A-3E9E-B046-B8F8-3BA3A9AF0CA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flipH="1">
              <a:off x="2156" y="2795"/>
              <a:ext cx="383" cy="2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it-IT" altLang="it-IT" sz="1800" b="1">
                  <a:solidFill>
                    <a:schemeClr val="bg1"/>
                  </a:solidFill>
                </a:rPr>
                <a:t>6</a:t>
              </a:r>
            </a:p>
          </p:txBody>
        </p:sp>
        <p:sp>
          <p:nvSpPr>
            <p:cNvPr id="24633" name="Text Box 23">
              <a:extLst>
                <a:ext uri="{FF2B5EF4-FFF2-40B4-BE49-F238E27FC236}">
                  <a16:creationId xmlns:a16="http://schemas.microsoft.com/office/drawing/2014/main" id="{A566E106-6CE2-5E44-AC9E-1B50423ECC3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flipH="1">
              <a:off x="1476" y="2069"/>
              <a:ext cx="385" cy="2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it-IT" altLang="it-IT" sz="1800" b="1">
                  <a:solidFill>
                    <a:schemeClr val="bg1"/>
                  </a:solidFill>
                </a:rPr>
                <a:t>5</a:t>
              </a:r>
            </a:p>
          </p:txBody>
        </p:sp>
        <p:sp>
          <p:nvSpPr>
            <p:cNvPr id="24634" name="Text Box 24">
              <a:extLst>
                <a:ext uri="{FF2B5EF4-FFF2-40B4-BE49-F238E27FC236}">
                  <a16:creationId xmlns:a16="http://schemas.microsoft.com/office/drawing/2014/main" id="{FE3C7443-DB0C-394D-B445-D87B20271FE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flipH="1">
              <a:off x="2836" y="2024"/>
              <a:ext cx="386" cy="2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it-IT" altLang="it-IT" sz="1800" b="1">
                  <a:solidFill>
                    <a:schemeClr val="bg1"/>
                  </a:solidFill>
                </a:rPr>
                <a:t>8</a:t>
              </a:r>
            </a:p>
          </p:txBody>
        </p:sp>
        <p:sp>
          <p:nvSpPr>
            <p:cNvPr id="24635" name="Text Box 25">
              <a:extLst>
                <a:ext uri="{FF2B5EF4-FFF2-40B4-BE49-F238E27FC236}">
                  <a16:creationId xmlns:a16="http://schemas.microsoft.com/office/drawing/2014/main" id="{1E716273-1FAC-EA44-8D3B-5B33E23190D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flipH="1">
              <a:off x="1476" y="3566"/>
              <a:ext cx="385" cy="2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it-IT" altLang="it-IT" sz="1800" b="1">
                  <a:solidFill>
                    <a:schemeClr val="bg1"/>
                  </a:solidFill>
                </a:rPr>
                <a:t>4</a:t>
              </a:r>
            </a:p>
          </p:txBody>
        </p:sp>
        <p:sp>
          <p:nvSpPr>
            <p:cNvPr id="24636" name="Text Box 26">
              <a:extLst>
                <a:ext uri="{FF2B5EF4-FFF2-40B4-BE49-F238E27FC236}">
                  <a16:creationId xmlns:a16="http://schemas.microsoft.com/office/drawing/2014/main" id="{D4E06E1E-F282-9D4A-B508-B47ABA44B1E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flipH="1">
              <a:off x="69" y="2069"/>
              <a:ext cx="383" cy="2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it-IT" altLang="it-IT" sz="1800" b="1">
                  <a:solidFill>
                    <a:schemeClr val="bg1"/>
                  </a:solidFill>
                </a:rPr>
                <a:t>2</a:t>
              </a:r>
            </a:p>
          </p:txBody>
        </p:sp>
        <p:sp>
          <p:nvSpPr>
            <p:cNvPr id="24637" name="Text Box 27">
              <a:extLst>
                <a:ext uri="{FF2B5EF4-FFF2-40B4-BE49-F238E27FC236}">
                  <a16:creationId xmlns:a16="http://schemas.microsoft.com/office/drawing/2014/main" id="{1E212E1D-8A64-DA49-BCCA-5A57BEEC086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flipH="1">
              <a:off x="114" y="3566"/>
              <a:ext cx="385" cy="2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it-IT" altLang="it-IT" sz="1800" b="1">
                  <a:solidFill>
                    <a:schemeClr val="bg1"/>
                  </a:solidFill>
                </a:rPr>
                <a:t>1</a:t>
              </a:r>
            </a:p>
          </p:txBody>
        </p:sp>
        <p:sp>
          <p:nvSpPr>
            <p:cNvPr id="24638" name="Text Box 28">
              <a:extLst>
                <a:ext uri="{FF2B5EF4-FFF2-40B4-BE49-F238E27FC236}">
                  <a16:creationId xmlns:a16="http://schemas.microsoft.com/office/drawing/2014/main" id="{E9CF9D8A-87DA-1748-B789-3D138F2DF4E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flipH="1">
              <a:off x="2837" y="3566"/>
              <a:ext cx="385" cy="2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it-IT" altLang="it-IT" sz="1800" b="1">
                  <a:solidFill>
                    <a:schemeClr val="bg1"/>
                  </a:solidFill>
                </a:rPr>
                <a:t>7</a:t>
              </a:r>
            </a:p>
          </p:txBody>
        </p:sp>
        <p:sp>
          <p:nvSpPr>
            <p:cNvPr id="24639" name="Text Box 29">
              <a:extLst>
                <a:ext uri="{FF2B5EF4-FFF2-40B4-BE49-F238E27FC236}">
                  <a16:creationId xmlns:a16="http://schemas.microsoft.com/office/drawing/2014/main" id="{2292C9BA-542A-7848-8663-C96482F1361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flipH="1">
              <a:off x="751" y="2795"/>
              <a:ext cx="381" cy="2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it-IT" altLang="it-IT" sz="1800" b="1">
                  <a:solidFill>
                    <a:schemeClr val="bg1"/>
                  </a:solidFill>
                </a:rPr>
                <a:t>3</a:t>
              </a:r>
            </a:p>
          </p:txBody>
        </p:sp>
      </p:grpSp>
      <p:sp>
        <p:nvSpPr>
          <p:cNvPr id="24582" name="Oval 30">
            <a:extLst>
              <a:ext uri="{FF2B5EF4-FFF2-40B4-BE49-F238E27FC236}">
                <a16:creationId xmlns:a16="http://schemas.microsoft.com/office/drawing/2014/main" id="{2D437799-0284-BA4E-A31F-9E1266B3E2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19738" y="2492375"/>
            <a:ext cx="647700" cy="6477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it-IT" sz="1800"/>
          </a:p>
        </p:txBody>
      </p:sp>
      <p:sp>
        <p:nvSpPr>
          <p:cNvPr id="24583" name="Oval 31">
            <a:extLst>
              <a:ext uri="{FF2B5EF4-FFF2-40B4-BE49-F238E27FC236}">
                <a16:creationId xmlns:a16="http://schemas.microsoft.com/office/drawing/2014/main" id="{41F71671-5921-C74D-87FD-268BEC01F0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72488" y="333376"/>
            <a:ext cx="360362" cy="360363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endParaRPr lang="en-US" altLang="it-IT" sz="1800" b="1"/>
          </a:p>
        </p:txBody>
      </p:sp>
      <p:sp>
        <p:nvSpPr>
          <p:cNvPr id="24584" name="Line 32">
            <a:extLst>
              <a:ext uri="{FF2B5EF4-FFF2-40B4-BE49-F238E27FC236}">
                <a16:creationId xmlns:a16="http://schemas.microsoft.com/office/drawing/2014/main" id="{3C9CBBB3-0997-1B44-90DE-EF37532CC38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581901" y="620713"/>
            <a:ext cx="879475" cy="4445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24585" name="Line 33">
            <a:extLst>
              <a:ext uri="{FF2B5EF4-FFF2-40B4-BE49-F238E27FC236}">
                <a16:creationId xmlns:a16="http://schemas.microsoft.com/office/drawing/2014/main" id="{66327E01-B236-024C-A562-B8E4D4352831}"/>
              </a:ext>
            </a:extLst>
          </p:cNvPr>
          <p:cNvSpPr>
            <a:spLocks noChangeShapeType="1"/>
          </p:cNvSpPr>
          <p:nvPr/>
        </p:nvSpPr>
        <p:spPr bwMode="auto">
          <a:xfrm>
            <a:off x="8832850" y="620713"/>
            <a:ext cx="850900" cy="4302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24586" name="Oval 35">
            <a:extLst>
              <a:ext uri="{FF2B5EF4-FFF2-40B4-BE49-F238E27FC236}">
                <a16:creationId xmlns:a16="http://schemas.microsoft.com/office/drawing/2014/main" id="{E3C79E8E-4631-5043-8B07-8CACAC1E57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64401" y="995363"/>
            <a:ext cx="360363" cy="360362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endParaRPr lang="en-US" altLang="it-IT" sz="1800" b="1"/>
          </a:p>
        </p:txBody>
      </p:sp>
      <p:sp>
        <p:nvSpPr>
          <p:cNvPr id="24587" name="Text Box 36">
            <a:extLst>
              <a:ext uri="{FF2B5EF4-FFF2-40B4-BE49-F238E27FC236}">
                <a16:creationId xmlns:a16="http://schemas.microsoft.com/office/drawing/2014/main" id="{D0DD08CC-EE75-1D4F-B98F-2B1EE46CF5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19964" y="404813"/>
            <a:ext cx="719137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it-IT" sz="1600"/>
              <a:t>3 -&gt;4</a:t>
            </a:r>
            <a:endParaRPr lang="it-IT" altLang="it-IT" sz="1600"/>
          </a:p>
        </p:txBody>
      </p:sp>
      <p:sp>
        <p:nvSpPr>
          <p:cNvPr id="24588" name="Oval 37">
            <a:extLst>
              <a:ext uri="{FF2B5EF4-FFF2-40B4-BE49-F238E27FC236}">
                <a16:creationId xmlns:a16="http://schemas.microsoft.com/office/drawing/2014/main" id="{C1A7EF7D-62F4-8349-B8C9-1F78D32C73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63750" y="2420938"/>
            <a:ext cx="647700" cy="647700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it-IT" sz="1800"/>
          </a:p>
        </p:txBody>
      </p:sp>
      <p:sp>
        <p:nvSpPr>
          <p:cNvPr id="198694" name="Oval 38">
            <a:extLst>
              <a:ext uri="{FF2B5EF4-FFF2-40B4-BE49-F238E27FC236}">
                <a16:creationId xmlns:a16="http://schemas.microsoft.com/office/drawing/2014/main" id="{B7143551-3180-6C41-97AD-8996481541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63750" y="4724400"/>
            <a:ext cx="647700" cy="647700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it-IT" sz="1800"/>
          </a:p>
        </p:txBody>
      </p:sp>
      <p:sp>
        <p:nvSpPr>
          <p:cNvPr id="24590" name="Oval 39">
            <a:extLst>
              <a:ext uri="{FF2B5EF4-FFF2-40B4-BE49-F238E27FC236}">
                <a16:creationId xmlns:a16="http://schemas.microsoft.com/office/drawing/2014/main" id="{66612E94-C02E-6840-8D56-DFDE37D3CC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92538" y="2492375"/>
            <a:ext cx="647700" cy="6477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it-IT" sz="1800"/>
          </a:p>
        </p:txBody>
      </p:sp>
      <p:sp>
        <p:nvSpPr>
          <p:cNvPr id="24591" name="Oval 40">
            <a:extLst>
              <a:ext uri="{FF2B5EF4-FFF2-40B4-BE49-F238E27FC236}">
                <a16:creationId xmlns:a16="http://schemas.microsoft.com/office/drawing/2014/main" id="{3C8A4A77-9AA3-674A-A01E-1A28EBBA91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91175" y="4724400"/>
            <a:ext cx="647700" cy="6477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it-IT" sz="1800"/>
          </a:p>
        </p:txBody>
      </p:sp>
      <p:sp>
        <p:nvSpPr>
          <p:cNvPr id="24592" name="Text Box 41">
            <a:extLst>
              <a:ext uri="{FF2B5EF4-FFF2-40B4-BE49-F238E27FC236}">
                <a16:creationId xmlns:a16="http://schemas.microsoft.com/office/drawing/2014/main" id="{3AFBB3B5-AFF3-E841-A16F-9FB464FE2E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20188" y="476250"/>
            <a:ext cx="792162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it-IT" sz="1600"/>
              <a:t>3 -&gt; 5</a:t>
            </a:r>
            <a:endParaRPr lang="it-IT" altLang="it-IT" sz="1600"/>
          </a:p>
        </p:txBody>
      </p:sp>
      <p:sp>
        <p:nvSpPr>
          <p:cNvPr id="24593" name="Line 42">
            <a:extLst>
              <a:ext uri="{FF2B5EF4-FFF2-40B4-BE49-F238E27FC236}">
                <a16:creationId xmlns:a16="http://schemas.microsoft.com/office/drawing/2014/main" id="{A40DE568-1A7E-1143-808C-92B3CCC21756}"/>
              </a:ext>
            </a:extLst>
          </p:cNvPr>
          <p:cNvSpPr>
            <a:spLocks noChangeShapeType="1"/>
          </p:cNvSpPr>
          <p:nvPr/>
        </p:nvSpPr>
        <p:spPr bwMode="auto">
          <a:xfrm>
            <a:off x="7391400" y="1412876"/>
            <a:ext cx="0" cy="9366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24594" name="Text Box 43">
            <a:extLst>
              <a:ext uri="{FF2B5EF4-FFF2-40B4-BE49-F238E27FC236}">
                <a16:creationId xmlns:a16="http://schemas.microsoft.com/office/drawing/2014/main" id="{4B04CB08-6B10-9846-8C30-DF554081FC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00825" y="1557338"/>
            <a:ext cx="719138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it-IT" sz="1600"/>
              <a:t>6 -&gt;5</a:t>
            </a:r>
            <a:endParaRPr lang="it-IT" altLang="it-IT" sz="1600"/>
          </a:p>
        </p:txBody>
      </p:sp>
      <p:sp>
        <p:nvSpPr>
          <p:cNvPr id="24595" name="Oval 44">
            <a:extLst>
              <a:ext uri="{FF2B5EF4-FFF2-40B4-BE49-F238E27FC236}">
                <a16:creationId xmlns:a16="http://schemas.microsoft.com/office/drawing/2014/main" id="{4B17368E-CC9E-4240-A050-CEE0AEEF7E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92538" y="4724400"/>
            <a:ext cx="647700" cy="647700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it-IT" sz="1800"/>
          </a:p>
        </p:txBody>
      </p:sp>
      <p:sp>
        <p:nvSpPr>
          <p:cNvPr id="198701" name="Oval 45">
            <a:extLst>
              <a:ext uri="{FF2B5EF4-FFF2-40B4-BE49-F238E27FC236}">
                <a16:creationId xmlns:a16="http://schemas.microsoft.com/office/drawing/2014/main" id="{CEDD3BFD-81B3-0948-BC57-3F49172758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75501" y="2420938"/>
            <a:ext cx="360363" cy="3603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endParaRPr lang="en-US" altLang="it-IT" sz="1800" b="1"/>
          </a:p>
        </p:txBody>
      </p:sp>
      <p:sp>
        <p:nvSpPr>
          <p:cNvPr id="198702" name="Line 46">
            <a:extLst>
              <a:ext uri="{FF2B5EF4-FFF2-40B4-BE49-F238E27FC236}">
                <a16:creationId xmlns:a16="http://schemas.microsoft.com/office/drawing/2014/main" id="{B7512937-0C6F-8944-9DEA-685CC577600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959600" y="2781300"/>
            <a:ext cx="215900" cy="2873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98703" name="Line 47">
            <a:extLst>
              <a:ext uri="{FF2B5EF4-FFF2-40B4-BE49-F238E27FC236}">
                <a16:creationId xmlns:a16="http://schemas.microsoft.com/office/drawing/2014/main" id="{C588BB29-FEC7-AA45-BF6E-DA69F5B34417}"/>
              </a:ext>
            </a:extLst>
          </p:cNvPr>
          <p:cNvSpPr>
            <a:spLocks noChangeShapeType="1"/>
          </p:cNvSpPr>
          <p:nvPr/>
        </p:nvSpPr>
        <p:spPr bwMode="auto">
          <a:xfrm>
            <a:off x="7391400" y="2852739"/>
            <a:ext cx="0" cy="9366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98704" name="Line 48">
            <a:extLst>
              <a:ext uri="{FF2B5EF4-FFF2-40B4-BE49-F238E27FC236}">
                <a16:creationId xmlns:a16="http://schemas.microsoft.com/office/drawing/2014/main" id="{C6DA1F4E-EE2B-0644-A04A-C7E362783759}"/>
              </a:ext>
            </a:extLst>
          </p:cNvPr>
          <p:cNvSpPr>
            <a:spLocks noChangeShapeType="1"/>
          </p:cNvSpPr>
          <p:nvPr/>
        </p:nvSpPr>
        <p:spPr bwMode="auto">
          <a:xfrm>
            <a:off x="7535863" y="2708275"/>
            <a:ext cx="576262" cy="6492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98705" name="Text Box 49">
            <a:extLst>
              <a:ext uri="{FF2B5EF4-FFF2-40B4-BE49-F238E27FC236}">
                <a16:creationId xmlns:a16="http://schemas.microsoft.com/office/drawing/2014/main" id="{4D0D4894-8E7F-B540-ADD6-8B8EFF1656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19964" y="3284538"/>
            <a:ext cx="719137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it-IT" sz="1600"/>
              <a:t>2 -&gt;3</a:t>
            </a:r>
            <a:endParaRPr lang="it-IT" altLang="it-IT" sz="1600"/>
          </a:p>
        </p:txBody>
      </p:sp>
      <p:sp>
        <p:nvSpPr>
          <p:cNvPr id="198706" name="Text Box 50">
            <a:extLst>
              <a:ext uri="{FF2B5EF4-FFF2-40B4-BE49-F238E27FC236}">
                <a16:creationId xmlns:a16="http://schemas.microsoft.com/office/drawing/2014/main" id="{23DC53B2-EB47-7741-A640-4C95B72F4E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27800" y="3141663"/>
            <a:ext cx="719138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it-IT" sz="1600"/>
              <a:t>1 -&gt;3</a:t>
            </a:r>
            <a:endParaRPr lang="it-IT" altLang="it-IT" sz="1600"/>
          </a:p>
        </p:txBody>
      </p:sp>
      <p:sp>
        <p:nvSpPr>
          <p:cNvPr id="198707" name="Text Box 51">
            <a:extLst>
              <a:ext uri="{FF2B5EF4-FFF2-40B4-BE49-F238E27FC236}">
                <a16:creationId xmlns:a16="http://schemas.microsoft.com/office/drawing/2014/main" id="{3AB1DA5E-B32D-B64A-8206-75A73EDAF5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24789" y="2708275"/>
            <a:ext cx="719137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it-IT" sz="1600"/>
              <a:t>4-&gt;6</a:t>
            </a:r>
            <a:endParaRPr lang="it-IT" altLang="it-IT" sz="1600"/>
          </a:p>
        </p:txBody>
      </p:sp>
      <p:sp>
        <p:nvSpPr>
          <p:cNvPr id="198708" name="Oval 52">
            <a:extLst>
              <a:ext uri="{FF2B5EF4-FFF2-40B4-BE49-F238E27FC236}">
                <a16:creationId xmlns:a16="http://schemas.microsoft.com/office/drawing/2014/main" id="{39D91E66-AC04-E748-85EA-80540D8983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43701" y="3789363"/>
            <a:ext cx="360363" cy="360362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endParaRPr lang="en-US" altLang="it-IT" sz="1800" b="1"/>
          </a:p>
        </p:txBody>
      </p:sp>
      <p:sp>
        <p:nvSpPr>
          <p:cNvPr id="198709" name="Line 53">
            <a:extLst>
              <a:ext uri="{FF2B5EF4-FFF2-40B4-BE49-F238E27FC236}">
                <a16:creationId xmlns:a16="http://schemas.microsoft.com/office/drawing/2014/main" id="{D256C2C6-67B4-8341-8DDE-C2C43F91C490}"/>
              </a:ext>
            </a:extLst>
          </p:cNvPr>
          <p:cNvSpPr>
            <a:spLocks noChangeShapeType="1"/>
          </p:cNvSpPr>
          <p:nvPr/>
        </p:nvSpPr>
        <p:spPr bwMode="auto">
          <a:xfrm>
            <a:off x="6888163" y="4221164"/>
            <a:ext cx="0" cy="5032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98710" name="Text Box 54">
            <a:extLst>
              <a:ext uri="{FF2B5EF4-FFF2-40B4-BE49-F238E27FC236}">
                <a16:creationId xmlns:a16="http://schemas.microsoft.com/office/drawing/2014/main" id="{DD5ADD33-B9BC-8144-AD81-F48BEEDC3A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72264" y="4724400"/>
            <a:ext cx="719137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it-IT" sz="1600"/>
              <a:t>5-&gt;1</a:t>
            </a:r>
            <a:endParaRPr lang="it-IT" altLang="it-IT" sz="1600"/>
          </a:p>
        </p:txBody>
      </p:sp>
      <p:sp>
        <p:nvSpPr>
          <p:cNvPr id="198713" name="Rectangle 57">
            <a:extLst>
              <a:ext uri="{FF2B5EF4-FFF2-40B4-BE49-F238E27FC236}">
                <a16:creationId xmlns:a16="http://schemas.microsoft.com/office/drawing/2014/main" id="{AC21AE41-A338-C541-B643-1A5A35BB62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56364" y="5732464"/>
            <a:ext cx="1512887" cy="5048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it-IT" sz="1800"/>
          </a:p>
        </p:txBody>
      </p:sp>
      <p:sp>
        <p:nvSpPr>
          <p:cNvPr id="198714" name="Text Box 58">
            <a:extLst>
              <a:ext uri="{FF2B5EF4-FFF2-40B4-BE49-F238E27FC236}">
                <a16:creationId xmlns:a16="http://schemas.microsoft.com/office/drawing/2014/main" id="{0397F2BE-0EF1-C64C-BD59-C549BF33FF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56363" y="5805488"/>
            <a:ext cx="1008062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it-IT" altLang="it-IT" sz="1800"/>
              <a:t>Winner:</a:t>
            </a:r>
          </a:p>
        </p:txBody>
      </p:sp>
      <p:sp>
        <p:nvSpPr>
          <p:cNvPr id="198715" name="Oval 59">
            <a:extLst>
              <a:ext uri="{FF2B5EF4-FFF2-40B4-BE49-F238E27FC236}">
                <a16:creationId xmlns:a16="http://schemas.microsoft.com/office/drawing/2014/main" id="{00C6EE42-533A-CD42-ACD1-203FA9D1E9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64426" y="5805488"/>
            <a:ext cx="360363" cy="360362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endParaRPr lang="en-US" altLang="it-IT" sz="1800" b="1"/>
          </a:p>
        </p:txBody>
      </p:sp>
      <p:sp>
        <p:nvSpPr>
          <p:cNvPr id="198716" name="Line 60">
            <a:extLst>
              <a:ext uri="{FF2B5EF4-FFF2-40B4-BE49-F238E27FC236}">
                <a16:creationId xmlns:a16="http://schemas.microsoft.com/office/drawing/2014/main" id="{C749C14B-5373-E942-9E5F-9E8A99B37B84}"/>
              </a:ext>
            </a:extLst>
          </p:cNvPr>
          <p:cNvSpPr>
            <a:spLocks noChangeShapeType="1"/>
          </p:cNvSpPr>
          <p:nvPr/>
        </p:nvSpPr>
        <p:spPr bwMode="auto">
          <a:xfrm>
            <a:off x="6888163" y="5157789"/>
            <a:ext cx="0" cy="5032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98717" name="Line 61">
            <a:extLst>
              <a:ext uri="{FF2B5EF4-FFF2-40B4-BE49-F238E27FC236}">
                <a16:creationId xmlns:a16="http://schemas.microsoft.com/office/drawing/2014/main" id="{2530FB44-68E3-054B-96B1-B38497A5ECCD}"/>
              </a:ext>
            </a:extLst>
          </p:cNvPr>
          <p:cNvSpPr>
            <a:spLocks noChangeShapeType="1"/>
          </p:cNvSpPr>
          <p:nvPr/>
        </p:nvSpPr>
        <p:spPr bwMode="auto">
          <a:xfrm>
            <a:off x="6888163" y="3500438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98718" name="Line 62">
            <a:extLst>
              <a:ext uri="{FF2B5EF4-FFF2-40B4-BE49-F238E27FC236}">
                <a16:creationId xmlns:a16="http://schemas.microsoft.com/office/drawing/2014/main" id="{CDB629E6-FB24-5448-A4B4-490F4D4ED46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566989" y="4005264"/>
            <a:ext cx="504825" cy="719137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98719" name="Line 63">
            <a:extLst>
              <a:ext uri="{FF2B5EF4-FFF2-40B4-BE49-F238E27FC236}">
                <a16:creationId xmlns:a16="http://schemas.microsoft.com/office/drawing/2014/main" id="{B684F9DC-192E-3944-9882-A4A63657B843}"/>
              </a:ext>
            </a:extLst>
          </p:cNvPr>
          <p:cNvSpPr>
            <a:spLocks noChangeShapeType="1"/>
          </p:cNvSpPr>
          <p:nvPr/>
        </p:nvSpPr>
        <p:spPr bwMode="auto">
          <a:xfrm>
            <a:off x="2495550" y="2852738"/>
            <a:ext cx="431800" cy="792162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98720" name="Line 64">
            <a:extLst>
              <a:ext uri="{FF2B5EF4-FFF2-40B4-BE49-F238E27FC236}">
                <a16:creationId xmlns:a16="http://schemas.microsoft.com/office/drawing/2014/main" id="{800B7681-B86B-8444-80C3-1A7B27632BE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279651" y="2781301"/>
            <a:ext cx="1800225" cy="2303463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98721" name="Text Box 65">
            <a:extLst>
              <a:ext uri="{FF2B5EF4-FFF2-40B4-BE49-F238E27FC236}">
                <a16:creationId xmlns:a16="http://schemas.microsoft.com/office/drawing/2014/main" id="{272B08C1-B620-A54C-B2BC-05FE845F3C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12126" y="3284538"/>
            <a:ext cx="79057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it-IT" altLang="it-IT" sz="1800"/>
              <a:t>……</a:t>
            </a:r>
          </a:p>
        </p:txBody>
      </p:sp>
      <p:sp>
        <p:nvSpPr>
          <p:cNvPr id="198722" name="Text Box 66">
            <a:extLst>
              <a:ext uri="{FF2B5EF4-FFF2-40B4-BE49-F238E27FC236}">
                <a16:creationId xmlns:a16="http://schemas.microsoft.com/office/drawing/2014/main" id="{1497FB2B-A9B4-1D47-B470-5ED747B03B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75501" y="3789363"/>
            <a:ext cx="79057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it-IT" altLang="it-IT" sz="1800"/>
              <a:t>……</a:t>
            </a:r>
          </a:p>
        </p:txBody>
      </p:sp>
      <p:sp>
        <p:nvSpPr>
          <p:cNvPr id="198723" name="Line 67">
            <a:extLst>
              <a:ext uri="{FF2B5EF4-FFF2-40B4-BE49-F238E27FC236}">
                <a16:creationId xmlns:a16="http://schemas.microsoft.com/office/drawing/2014/main" id="{7F405B7C-A190-AA4F-B340-607A156B897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367213" y="4005264"/>
            <a:ext cx="576262" cy="720725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141457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987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1987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1987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1987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1987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987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7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1987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7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1987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1987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7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500"/>
                                        <p:tgtEl>
                                          <p:spTgt spid="1987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1987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0" dur="500"/>
                                        <p:tgtEl>
                                          <p:spTgt spid="1987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5" dur="500"/>
                                        <p:tgtEl>
                                          <p:spTgt spid="1986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47" dur="500"/>
                                        <p:tgtEl>
                                          <p:spTgt spid="1987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87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56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4 -0.00532 L 0.09444 -0.16767 " pathEditMode="relative" rAng="0" ptsTypes="AA">
                                      <p:cBhvr>
                                        <p:cTn id="50" dur="2000" fill="hold"/>
                                        <p:tgtEl>
                                          <p:spTgt spid="19869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900" y="-8100"/>
                                    </p:animMotion>
                                  </p:childTnLst>
                                </p:cTn>
                              </p:par>
                              <p:par>
                                <p:cTn id="51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52" dur="500"/>
                                        <p:tgtEl>
                                          <p:spTgt spid="1987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87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55" dur="500"/>
                                        <p:tgtEl>
                                          <p:spTgt spid="1987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8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7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1" dur="500"/>
                                        <p:tgtEl>
                                          <p:spTgt spid="1987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4" dur="500"/>
                                        <p:tgtEl>
                                          <p:spTgt spid="1987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7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7" dur="500"/>
                                        <p:tgtEl>
                                          <p:spTgt spid="1987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0" dur="500"/>
                                        <p:tgtEl>
                                          <p:spTgt spid="1987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3" dur="500"/>
                                        <p:tgtEl>
                                          <p:spTgt spid="1986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6" dur="500"/>
                                        <p:tgtEl>
                                          <p:spTgt spid="1987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9" dur="500"/>
                                        <p:tgtEl>
                                          <p:spTgt spid="1987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7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1987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987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1987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1987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1987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1987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8658" grpId="0" animBg="1"/>
      <p:bldP spid="198659" grpId="0" animBg="1"/>
      <p:bldP spid="198694" grpId="0" animBg="1"/>
      <p:bldP spid="198701" grpId="0" animBg="1"/>
      <p:bldP spid="198705" grpId="0"/>
      <p:bldP spid="198706" grpId="0"/>
      <p:bldP spid="198707" grpId="0"/>
      <p:bldP spid="198708" grpId="0" animBg="1"/>
      <p:bldP spid="198710" grpId="0"/>
      <p:bldP spid="198713" grpId="0" animBg="1"/>
      <p:bldP spid="198714" grpId="0"/>
      <p:bldP spid="198715" grpId="0" animBg="1"/>
      <p:bldP spid="198721" grpId="0"/>
      <p:bldP spid="19872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Oval 35">
            <a:extLst>
              <a:ext uri="{FF2B5EF4-FFF2-40B4-BE49-F238E27FC236}">
                <a16:creationId xmlns:a16="http://schemas.microsoft.com/office/drawing/2014/main" id="{20B02193-77DD-8C42-A091-83220B833C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51539" y="476250"/>
            <a:ext cx="287337" cy="287338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it-IT" sz="1800"/>
          </a:p>
        </p:txBody>
      </p:sp>
      <p:sp>
        <p:nvSpPr>
          <p:cNvPr id="25602" name="Oval 36">
            <a:extLst>
              <a:ext uri="{FF2B5EF4-FFF2-40B4-BE49-F238E27FC236}">
                <a16:creationId xmlns:a16="http://schemas.microsoft.com/office/drawing/2014/main" id="{7B41C518-0B9B-1949-ABD3-47AC6654E7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87939" y="2205039"/>
            <a:ext cx="287337" cy="287337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it-IT" sz="1800"/>
          </a:p>
        </p:txBody>
      </p:sp>
      <p:sp>
        <p:nvSpPr>
          <p:cNvPr id="25603" name="Oval 37">
            <a:extLst>
              <a:ext uri="{FF2B5EF4-FFF2-40B4-BE49-F238E27FC236}">
                <a16:creationId xmlns:a16="http://schemas.microsoft.com/office/drawing/2014/main" id="{75EF7FAA-041C-1345-A431-EACA93AA5C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16725" y="2205039"/>
            <a:ext cx="287338" cy="287337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it-IT" sz="1800"/>
          </a:p>
        </p:txBody>
      </p:sp>
      <p:sp>
        <p:nvSpPr>
          <p:cNvPr id="25604" name="Oval 38">
            <a:extLst>
              <a:ext uri="{FF2B5EF4-FFF2-40B4-BE49-F238E27FC236}">
                <a16:creationId xmlns:a16="http://schemas.microsoft.com/office/drawing/2014/main" id="{59D878ED-F7FE-7A40-8525-EBB5BBC023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32400" y="4076700"/>
            <a:ext cx="287338" cy="287338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it-IT" sz="1800"/>
          </a:p>
        </p:txBody>
      </p:sp>
      <p:sp>
        <p:nvSpPr>
          <p:cNvPr id="25605" name="Oval 39">
            <a:extLst>
              <a:ext uri="{FF2B5EF4-FFF2-40B4-BE49-F238E27FC236}">
                <a16:creationId xmlns:a16="http://schemas.microsoft.com/office/drawing/2014/main" id="{4C6F7D9F-FAD4-5F4F-8B50-A7D7887C25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35639" y="4076700"/>
            <a:ext cx="287337" cy="287338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it-IT" sz="1800"/>
          </a:p>
        </p:txBody>
      </p:sp>
      <p:sp>
        <p:nvSpPr>
          <p:cNvPr id="25606" name="Oval 40">
            <a:extLst>
              <a:ext uri="{FF2B5EF4-FFF2-40B4-BE49-F238E27FC236}">
                <a16:creationId xmlns:a16="http://schemas.microsoft.com/office/drawing/2014/main" id="{89885785-F0CC-A841-A3E8-77B91090C0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56364" y="4076700"/>
            <a:ext cx="287337" cy="287338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it-IT" sz="1800"/>
          </a:p>
        </p:txBody>
      </p:sp>
      <p:sp>
        <p:nvSpPr>
          <p:cNvPr id="25607" name="Line 41">
            <a:extLst>
              <a:ext uri="{FF2B5EF4-FFF2-40B4-BE49-F238E27FC236}">
                <a16:creationId xmlns:a16="http://schemas.microsoft.com/office/drawing/2014/main" id="{77B55EB7-F524-D440-B392-3E73D3D95EC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232400" y="692151"/>
            <a:ext cx="719138" cy="7921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25608" name="Line 42">
            <a:extLst>
              <a:ext uri="{FF2B5EF4-FFF2-40B4-BE49-F238E27FC236}">
                <a16:creationId xmlns:a16="http://schemas.microsoft.com/office/drawing/2014/main" id="{70B663E0-2C6E-2C4E-AAA1-1DD28DA6FACE}"/>
              </a:ext>
            </a:extLst>
          </p:cNvPr>
          <p:cNvSpPr>
            <a:spLocks noChangeShapeType="1"/>
          </p:cNvSpPr>
          <p:nvPr/>
        </p:nvSpPr>
        <p:spPr bwMode="auto">
          <a:xfrm>
            <a:off x="6240463" y="692150"/>
            <a:ext cx="722312" cy="6492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25609" name="Oval 43">
            <a:extLst>
              <a:ext uri="{FF2B5EF4-FFF2-40B4-BE49-F238E27FC236}">
                <a16:creationId xmlns:a16="http://schemas.microsoft.com/office/drawing/2014/main" id="{8BFD78E2-791F-CF4D-BEF6-1B44F202A2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87939" y="1341439"/>
            <a:ext cx="287337" cy="287337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it-IT" sz="1800"/>
          </a:p>
        </p:txBody>
      </p:sp>
      <p:sp>
        <p:nvSpPr>
          <p:cNvPr id="25610" name="Oval 44">
            <a:extLst>
              <a:ext uri="{FF2B5EF4-FFF2-40B4-BE49-F238E27FC236}">
                <a16:creationId xmlns:a16="http://schemas.microsoft.com/office/drawing/2014/main" id="{9AE18C1A-CE40-4D47-AB2C-56D7C5BCC7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16725" y="1341439"/>
            <a:ext cx="287338" cy="287337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it-IT" sz="1800"/>
          </a:p>
        </p:txBody>
      </p:sp>
      <p:sp>
        <p:nvSpPr>
          <p:cNvPr id="25611" name="Line 45">
            <a:extLst>
              <a:ext uri="{FF2B5EF4-FFF2-40B4-BE49-F238E27FC236}">
                <a16:creationId xmlns:a16="http://schemas.microsoft.com/office/drawing/2014/main" id="{EA45663A-36B2-A74F-80E7-96BA1E8C7DDD}"/>
              </a:ext>
            </a:extLst>
          </p:cNvPr>
          <p:cNvSpPr>
            <a:spLocks noChangeShapeType="1"/>
          </p:cNvSpPr>
          <p:nvPr/>
        </p:nvSpPr>
        <p:spPr bwMode="auto">
          <a:xfrm>
            <a:off x="5232400" y="1628776"/>
            <a:ext cx="0" cy="5762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25612" name="Line 46">
            <a:extLst>
              <a:ext uri="{FF2B5EF4-FFF2-40B4-BE49-F238E27FC236}">
                <a16:creationId xmlns:a16="http://schemas.microsoft.com/office/drawing/2014/main" id="{F2756C4B-1008-6C40-9C0A-FCFB115CA23B}"/>
              </a:ext>
            </a:extLst>
          </p:cNvPr>
          <p:cNvSpPr>
            <a:spLocks noChangeShapeType="1"/>
          </p:cNvSpPr>
          <p:nvPr/>
        </p:nvSpPr>
        <p:spPr bwMode="auto">
          <a:xfrm>
            <a:off x="6959600" y="1628776"/>
            <a:ext cx="0" cy="5762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25613" name="Line 47">
            <a:extLst>
              <a:ext uri="{FF2B5EF4-FFF2-40B4-BE49-F238E27FC236}">
                <a16:creationId xmlns:a16="http://schemas.microsoft.com/office/drawing/2014/main" id="{B4D50CE8-9605-3040-A9F9-2B855699F43A}"/>
              </a:ext>
            </a:extLst>
          </p:cNvPr>
          <p:cNvSpPr>
            <a:spLocks noChangeShapeType="1"/>
          </p:cNvSpPr>
          <p:nvPr/>
        </p:nvSpPr>
        <p:spPr bwMode="auto">
          <a:xfrm>
            <a:off x="5232400" y="2492375"/>
            <a:ext cx="0" cy="6492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25614" name="Line 49">
            <a:extLst>
              <a:ext uri="{FF2B5EF4-FFF2-40B4-BE49-F238E27FC236}">
                <a16:creationId xmlns:a16="http://schemas.microsoft.com/office/drawing/2014/main" id="{465B1AF4-F230-5445-8894-ED3D413973EF}"/>
              </a:ext>
            </a:extLst>
          </p:cNvPr>
          <p:cNvSpPr>
            <a:spLocks noChangeShapeType="1"/>
          </p:cNvSpPr>
          <p:nvPr/>
        </p:nvSpPr>
        <p:spPr bwMode="auto">
          <a:xfrm>
            <a:off x="5303838" y="2492375"/>
            <a:ext cx="431800" cy="6492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25615" name="Line 51">
            <a:extLst>
              <a:ext uri="{FF2B5EF4-FFF2-40B4-BE49-F238E27FC236}">
                <a16:creationId xmlns:a16="http://schemas.microsoft.com/office/drawing/2014/main" id="{4DCB084A-8372-DB40-9AB5-6001785234A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727575" y="2492376"/>
            <a:ext cx="431800" cy="7207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25616" name="Oval 53">
            <a:extLst>
              <a:ext uri="{FF2B5EF4-FFF2-40B4-BE49-F238E27FC236}">
                <a16:creationId xmlns:a16="http://schemas.microsoft.com/office/drawing/2014/main" id="{DCD9CA8D-8418-3F48-96F9-C2D5F920C6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11900" y="3068639"/>
            <a:ext cx="287338" cy="287337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it-IT" sz="1800"/>
          </a:p>
        </p:txBody>
      </p:sp>
      <p:sp>
        <p:nvSpPr>
          <p:cNvPr id="25617" name="Oval 54">
            <a:extLst>
              <a:ext uri="{FF2B5EF4-FFF2-40B4-BE49-F238E27FC236}">
                <a16:creationId xmlns:a16="http://schemas.microsoft.com/office/drawing/2014/main" id="{9C4855AE-D31D-0449-AC6C-CE565FB6AD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91400" y="3141664"/>
            <a:ext cx="287338" cy="287337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it-IT" sz="1800"/>
          </a:p>
        </p:txBody>
      </p:sp>
      <p:sp>
        <p:nvSpPr>
          <p:cNvPr id="25618" name="Oval 55">
            <a:extLst>
              <a:ext uri="{FF2B5EF4-FFF2-40B4-BE49-F238E27FC236}">
                <a16:creationId xmlns:a16="http://schemas.microsoft.com/office/drawing/2014/main" id="{CFC8AFDE-06DE-C842-A4AE-DD39FF15DE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51764" y="2563814"/>
            <a:ext cx="287337" cy="287337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it-IT" sz="1800"/>
          </a:p>
        </p:txBody>
      </p:sp>
      <p:sp>
        <p:nvSpPr>
          <p:cNvPr id="25619" name="Oval 56">
            <a:extLst>
              <a:ext uri="{FF2B5EF4-FFF2-40B4-BE49-F238E27FC236}">
                <a16:creationId xmlns:a16="http://schemas.microsoft.com/office/drawing/2014/main" id="{A144446D-0E19-9845-AD74-64FDF8531B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91175" y="2997200"/>
            <a:ext cx="287338" cy="287338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it-IT" sz="1800"/>
          </a:p>
        </p:txBody>
      </p:sp>
      <p:sp>
        <p:nvSpPr>
          <p:cNvPr id="25620" name="Oval 57">
            <a:extLst>
              <a:ext uri="{FF2B5EF4-FFF2-40B4-BE49-F238E27FC236}">
                <a16:creationId xmlns:a16="http://schemas.microsoft.com/office/drawing/2014/main" id="{B5D20BBE-4ADD-7540-B7D5-C4B40C9DE4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87939" y="3068639"/>
            <a:ext cx="287337" cy="287337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it-IT" sz="1800"/>
          </a:p>
        </p:txBody>
      </p:sp>
      <p:sp>
        <p:nvSpPr>
          <p:cNvPr id="25621" name="Oval 58">
            <a:extLst>
              <a:ext uri="{FF2B5EF4-FFF2-40B4-BE49-F238E27FC236}">
                <a16:creationId xmlns:a16="http://schemas.microsoft.com/office/drawing/2014/main" id="{A0C1A9E1-096E-8744-8E6C-AE054595D6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83114" y="3068639"/>
            <a:ext cx="287337" cy="287337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it-IT" sz="1800"/>
          </a:p>
        </p:txBody>
      </p:sp>
      <p:sp>
        <p:nvSpPr>
          <p:cNvPr id="25622" name="Oval 59">
            <a:extLst>
              <a:ext uri="{FF2B5EF4-FFF2-40B4-BE49-F238E27FC236}">
                <a16:creationId xmlns:a16="http://schemas.microsoft.com/office/drawing/2014/main" id="{A4636C9C-B566-174A-9E54-64A5690EA6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35639" y="4941889"/>
            <a:ext cx="287337" cy="287337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it-IT" sz="1800"/>
          </a:p>
        </p:txBody>
      </p:sp>
      <p:sp>
        <p:nvSpPr>
          <p:cNvPr id="25623" name="Oval 60">
            <a:extLst>
              <a:ext uri="{FF2B5EF4-FFF2-40B4-BE49-F238E27FC236}">
                <a16:creationId xmlns:a16="http://schemas.microsoft.com/office/drawing/2014/main" id="{D32DB70F-B326-2E42-9BDC-50FE33CAE4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11900" y="4941889"/>
            <a:ext cx="287338" cy="287337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it-IT" sz="1800"/>
          </a:p>
        </p:txBody>
      </p:sp>
      <p:sp>
        <p:nvSpPr>
          <p:cNvPr id="25624" name="Line 61">
            <a:extLst>
              <a:ext uri="{FF2B5EF4-FFF2-40B4-BE49-F238E27FC236}">
                <a16:creationId xmlns:a16="http://schemas.microsoft.com/office/drawing/2014/main" id="{0F389B7D-C9E5-5947-AC18-BC285E6B7169}"/>
              </a:ext>
            </a:extLst>
          </p:cNvPr>
          <p:cNvSpPr>
            <a:spLocks noChangeShapeType="1"/>
          </p:cNvSpPr>
          <p:nvPr/>
        </p:nvSpPr>
        <p:spPr bwMode="auto">
          <a:xfrm>
            <a:off x="7032625" y="2492375"/>
            <a:ext cx="647700" cy="2159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25625" name="Line 63">
            <a:extLst>
              <a:ext uri="{FF2B5EF4-FFF2-40B4-BE49-F238E27FC236}">
                <a16:creationId xmlns:a16="http://schemas.microsoft.com/office/drawing/2014/main" id="{356D44FF-4CE6-814F-9094-FAF3EC5473C4}"/>
              </a:ext>
            </a:extLst>
          </p:cNvPr>
          <p:cNvSpPr>
            <a:spLocks noChangeShapeType="1"/>
          </p:cNvSpPr>
          <p:nvPr/>
        </p:nvSpPr>
        <p:spPr bwMode="auto">
          <a:xfrm>
            <a:off x="6959601" y="2492375"/>
            <a:ext cx="504825" cy="6492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25626" name="Line 64">
            <a:extLst>
              <a:ext uri="{FF2B5EF4-FFF2-40B4-BE49-F238E27FC236}">
                <a16:creationId xmlns:a16="http://schemas.microsoft.com/office/drawing/2014/main" id="{5268AA5B-7CC1-C640-9488-7E9E85B825B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456363" y="2492376"/>
            <a:ext cx="431800" cy="7207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25627" name="Line 65">
            <a:extLst>
              <a:ext uri="{FF2B5EF4-FFF2-40B4-BE49-F238E27FC236}">
                <a16:creationId xmlns:a16="http://schemas.microsoft.com/office/drawing/2014/main" id="{40D6A55A-3BFE-354F-9104-26E03CA48A5F}"/>
              </a:ext>
            </a:extLst>
          </p:cNvPr>
          <p:cNvSpPr>
            <a:spLocks noChangeShapeType="1"/>
          </p:cNvSpPr>
          <p:nvPr/>
        </p:nvSpPr>
        <p:spPr bwMode="auto">
          <a:xfrm>
            <a:off x="7680326" y="3357564"/>
            <a:ext cx="1008063" cy="93503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25628" name="Rectangle 75">
            <a:extLst>
              <a:ext uri="{FF2B5EF4-FFF2-40B4-BE49-F238E27FC236}">
                <a16:creationId xmlns:a16="http://schemas.microsoft.com/office/drawing/2014/main" id="{56429D9A-9663-EE4C-ACF2-640BF4F5DE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51764" y="2924176"/>
            <a:ext cx="865187" cy="14287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it-IT" sz="1800"/>
          </a:p>
        </p:txBody>
      </p:sp>
      <p:sp>
        <p:nvSpPr>
          <p:cNvPr id="25629" name="Line 78">
            <a:extLst>
              <a:ext uri="{FF2B5EF4-FFF2-40B4-BE49-F238E27FC236}">
                <a16:creationId xmlns:a16="http://schemas.microsoft.com/office/drawing/2014/main" id="{D91FE347-A604-5249-A8CF-CE38ECA8BB1D}"/>
              </a:ext>
            </a:extLst>
          </p:cNvPr>
          <p:cNvSpPr>
            <a:spLocks noChangeShapeType="1"/>
          </p:cNvSpPr>
          <p:nvPr/>
        </p:nvSpPr>
        <p:spPr bwMode="auto">
          <a:xfrm>
            <a:off x="7969250" y="2851151"/>
            <a:ext cx="719138" cy="5762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25630" name="Line 79">
            <a:extLst>
              <a:ext uri="{FF2B5EF4-FFF2-40B4-BE49-F238E27FC236}">
                <a16:creationId xmlns:a16="http://schemas.microsoft.com/office/drawing/2014/main" id="{91666543-69E0-6D41-81E9-6CE52A4DFD6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863975" y="3357563"/>
            <a:ext cx="863600" cy="863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25631" name="Line 80">
            <a:extLst>
              <a:ext uri="{FF2B5EF4-FFF2-40B4-BE49-F238E27FC236}">
                <a16:creationId xmlns:a16="http://schemas.microsoft.com/office/drawing/2014/main" id="{12A8B75B-5EF4-D341-B6A8-431D2C822DD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367214" y="3357563"/>
            <a:ext cx="865187" cy="15113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25632" name="Line 81">
            <a:extLst>
              <a:ext uri="{FF2B5EF4-FFF2-40B4-BE49-F238E27FC236}">
                <a16:creationId xmlns:a16="http://schemas.microsoft.com/office/drawing/2014/main" id="{238A48B0-4227-C641-BF9C-5DBFB0372082}"/>
              </a:ext>
            </a:extLst>
          </p:cNvPr>
          <p:cNvSpPr>
            <a:spLocks noChangeShapeType="1"/>
          </p:cNvSpPr>
          <p:nvPr/>
        </p:nvSpPr>
        <p:spPr bwMode="auto">
          <a:xfrm>
            <a:off x="5303839" y="3357564"/>
            <a:ext cx="71437" cy="71913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25633" name="Line 82">
            <a:extLst>
              <a:ext uri="{FF2B5EF4-FFF2-40B4-BE49-F238E27FC236}">
                <a16:creationId xmlns:a16="http://schemas.microsoft.com/office/drawing/2014/main" id="{617FF8C9-9739-4B41-8B4E-56427824E155}"/>
              </a:ext>
            </a:extLst>
          </p:cNvPr>
          <p:cNvSpPr>
            <a:spLocks noChangeShapeType="1"/>
          </p:cNvSpPr>
          <p:nvPr/>
        </p:nvSpPr>
        <p:spPr bwMode="auto">
          <a:xfrm>
            <a:off x="5735638" y="3284538"/>
            <a:ext cx="144462" cy="7921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25634" name="Line 83">
            <a:extLst>
              <a:ext uri="{FF2B5EF4-FFF2-40B4-BE49-F238E27FC236}">
                <a16:creationId xmlns:a16="http://schemas.microsoft.com/office/drawing/2014/main" id="{DEE2EC42-F90B-5A4C-9994-952A336CF447}"/>
              </a:ext>
            </a:extLst>
          </p:cNvPr>
          <p:cNvSpPr>
            <a:spLocks noChangeShapeType="1"/>
          </p:cNvSpPr>
          <p:nvPr/>
        </p:nvSpPr>
        <p:spPr bwMode="auto">
          <a:xfrm>
            <a:off x="6383338" y="3357564"/>
            <a:ext cx="144462" cy="71913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25635" name="Line 84">
            <a:extLst>
              <a:ext uri="{FF2B5EF4-FFF2-40B4-BE49-F238E27FC236}">
                <a16:creationId xmlns:a16="http://schemas.microsoft.com/office/drawing/2014/main" id="{DE7C63BE-580F-C54D-A073-C4917FCCBDA1}"/>
              </a:ext>
            </a:extLst>
          </p:cNvPr>
          <p:cNvSpPr>
            <a:spLocks noChangeShapeType="1"/>
          </p:cNvSpPr>
          <p:nvPr/>
        </p:nvSpPr>
        <p:spPr bwMode="auto">
          <a:xfrm>
            <a:off x="6527801" y="3357564"/>
            <a:ext cx="936625" cy="93503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25636" name="Line 85">
            <a:extLst>
              <a:ext uri="{FF2B5EF4-FFF2-40B4-BE49-F238E27FC236}">
                <a16:creationId xmlns:a16="http://schemas.microsoft.com/office/drawing/2014/main" id="{983ED40B-D99F-6649-B0CE-974C2279ADB2}"/>
              </a:ext>
            </a:extLst>
          </p:cNvPr>
          <p:cNvSpPr>
            <a:spLocks noChangeShapeType="1"/>
          </p:cNvSpPr>
          <p:nvPr/>
        </p:nvSpPr>
        <p:spPr bwMode="auto">
          <a:xfrm>
            <a:off x="6672264" y="4365625"/>
            <a:ext cx="503237" cy="71913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25637" name="Line 86">
            <a:extLst>
              <a:ext uri="{FF2B5EF4-FFF2-40B4-BE49-F238E27FC236}">
                <a16:creationId xmlns:a16="http://schemas.microsoft.com/office/drawing/2014/main" id="{050FB619-C4F5-CE4B-AD0D-37C58AFFE849}"/>
              </a:ext>
            </a:extLst>
          </p:cNvPr>
          <p:cNvSpPr>
            <a:spLocks noChangeShapeType="1"/>
          </p:cNvSpPr>
          <p:nvPr/>
        </p:nvSpPr>
        <p:spPr bwMode="auto">
          <a:xfrm>
            <a:off x="5951538" y="4365625"/>
            <a:ext cx="360362" cy="6477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25638" name="Line 87">
            <a:extLst>
              <a:ext uri="{FF2B5EF4-FFF2-40B4-BE49-F238E27FC236}">
                <a16:creationId xmlns:a16="http://schemas.microsoft.com/office/drawing/2014/main" id="{3C99E239-53D9-6C4F-98B6-4C60973E200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880100" y="4365625"/>
            <a:ext cx="0" cy="6477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25639" name="Line 88">
            <a:extLst>
              <a:ext uri="{FF2B5EF4-FFF2-40B4-BE49-F238E27FC236}">
                <a16:creationId xmlns:a16="http://schemas.microsoft.com/office/drawing/2014/main" id="{9FEFC10B-ECAC-E146-BE8D-3627F48744F9}"/>
              </a:ext>
            </a:extLst>
          </p:cNvPr>
          <p:cNvSpPr>
            <a:spLocks noChangeShapeType="1"/>
          </p:cNvSpPr>
          <p:nvPr/>
        </p:nvSpPr>
        <p:spPr bwMode="auto">
          <a:xfrm>
            <a:off x="5375275" y="4365626"/>
            <a:ext cx="0" cy="13684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25640" name="Line 89">
            <a:extLst>
              <a:ext uri="{FF2B5EF4-FFF2-40B4-BE49-F238E27FC236}">
                <a16:creationId xmlns:a16="http://schemas.microsoft.com/office/drawing/2014/main" id="{B290C8DE-BFB6-A24B-8288-D1546B88ABCB}"/>
              </a:ext>
            </a:extLst>
          </p:cNvPr>
          <p:cNvSpPr>
            <a:spLocks noChangeShapeType="1"/>
          </p:cNvSpPr>
          <p:nvPr/>
        </p:nvSpPr>
        <p:spPr bwMode="auto">
          <a:xfrm>
            <a:off x="5951538" y="5229225"/>
            <a:ext cx="0" cy="10795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25641" name="Line 90">
            <a:extLst>
              <a:ext uri="{FF2B5EF4-FFF2-40B4-BE49-F238E27FC236}">
                <a16:creationId xmlns:a16="http://schemas.microsoft.com/office/drawing/2014/main" id="{8800D3C9-9737-5B49-982C-44084C7F59F2}"/>
              </a:ext>
            </a:extLst>
          </p:cNvPr>
          <p:cNvSpPr>
            <a:spLocks noChangeShapeType="1"/>
          </p:cNvSpPr>
          <p:nvPr/>
        </p:nvSpPr>
        <p:spPr bwMode="auto">
          <a:xfrm>
            <a:off x="6456363" y="5229225"/>
            <a:ext cx="0" cy="10795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25642" name="Rectangle 91">
            <a:extLst>
              <a:ext uri="{FF2B5EF4-FFF2-40B4-BE49-F238E27FC236}">
                <a16:creationId xmlns:a16="http://schemas.microsoft.com/office/drawing/2014/main" id="{5CA184E1-B89C-094A-8FE7-07229961F0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16275" y="4221163"/>
            <a:ext cx="863600" cy="431800"/>
          </a:xfrm>
          <a:prstGeom prst="rect">
            <a:avLst/>
          </a:prstGeom>
          <a:solidFill>
            <a:srgbClr val="CCFF66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it-IT" sz="1800"/>
          </a:p>
        </p:txBody>
      </p:sp>
      <p:sp>
        <p:nvSpPr>
          <p:cNvPr id="25643" name="Text Box 92">
            <a:extLst>
              <a:ext uri="{FF2B5EF4-FFF2-40B4-BE49-F238E27FC236}">
                <a16:creationId xmlns:a16="http://schemas.microsoft.com/office/drawing/2014/main" id="{453A9356-176C-6945-976F-34DCDECE99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44838" y="4292600"/>
            <a:ext cx="792162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it-IT" altLang="it-IT" sz="1200"/>
              <a:t>winner</a:t>
            </a:r>
          </a:p>
        </p:txBody>
      </p:sp>
      <p:sp>
        <p:nvSpPr>
          <p:cNvPr id="25644" name="Text Box 99">
            <a:extLst>
              <a:ext uri="{FF2B5EF4-FFF2-40B4-BE49-F238E27FC236}">
                <a16:creationId xmlns:a16="http://schemas.microsoft.com/office/drawing/2014/main" id="{3BFE065B-0740-7F44-9C09-A9694466469E}"/>
              </a:ext>
            </a:extLst>
          </p:cNvPr>
          <p:cNvSpPr txBox="1">
            <a:spLocks noChangeArrowheads="1"/>
          </p:cNvSpPr>
          <p:nvPr/>
        </p:nvSpPr>
        <p:spPr bwMode="auto">
          <a:xfrm rot="19109359">
            <a:off x="5016500" y="692150"/>
            <a:ext cx="8636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it-IT" altLang="it-IT" sz="1400"/>
              <a:t>3 </a:t>
            </a:r>
            <a:r>
              <a:rPr lang="it-IT" altLang="it-IT" sz="1400">
                <a:sym typeface="Wingdings" pitchFamily="2" charset="2"/>
              </a:rPr>
              <a:t></a:t>
            </a:r>
            <a:r>
              <a:rPr lang="it-IT" altLang="it-IT" sz="1400"/>
              <a:t>4</a:t>
            </a:r>
          </a:p>
        </p:txBody>
      </p:sp>
      <p:sp>
        <p:nvSpPr>
          <p:cNvPr id="25645" name="Text Box 101">
            <a:extLst>
              <a:ext uri="{FF2B5EF4-FFF2-40B4-BE49-F238E27FC236}">
                <a16:creationId xmlns:a16="http://schemas.microsoft.com/office/drawing/2014/main" id="{A2F57DFD-6245-7044-BD01-2F6ADF7CA8C0}"/>
              </a:ext>
            </a:extLst>
          </p:cNvPr>
          <p:cNvSpPr txBox="1">
            <a:spLocks noChangeArrowheads="1"/>
          </p:cNvSpPr>
          <p:nvPr/>
        </p:nvSpPr>
        <p:spPr bwMode="auto">
          <a:xfrm rot="2511791">
            <a:off x="6311900" y="765175"/>
            <a:ext cx="8636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it-IT" altLang="it-IT" sz="1400"/>
              <a:t>3 </a:t>
            </a:r>
            <a:r>
              <a:rPr lang="it-IT" altLang="it-IT" sz="1400">
                <a:sym typeface="Wingdings" pitchFamily="2" charset="2"/>
              </a:rPr>
              <a:t></a:t>
            </a:r>
            <a:r>
              <a:rPr lang="it-IT" altLang="it-IT" sz="1400"/>
              <a:t>5</a:t>
            </a:r>
          </a:p>
        </p:txBody>
      </p:sp>
      <p:sp>
        <p:nvSpPr>
          <p:cNvPr id="25646" name="Text Box 102">
            <a:extLst>
              <a:ext uri="{FF2B5EF4-FFF2-40B4-BE49-F238E27FC236}">
                <a16:creationId xmlns:a16="http://schemas.microsoft.com/office/drawing/2014/main" id="{A818FA4D-AD5C-AE4A-A9E4-C75CF5A35874}"/>
              </a:ext>
            </a:extLst>
          </p:cNvPr>
          <p:cNvSpPr txBox="1">
            <a:spLocks noChangeArrowheads="1"/>
          </p:cNvSpPr>
          <p:nvPr/>
        </p:nvSpPr>
        <p:spPr bwMode="auto">
          <a:xfrm rot="16200000">
            <a:off x="4664075" y="1692275"/>
            <a:ext cx="8636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it-IT" altLang="it-IT" sz="1400"/>
              <a:t>6 </a:t>
            </a:r>
            <a:r>
              <a:rPr lang="it-IT" altLang="it-IT" sz="1400">
                <a:sym typeface="Wingdings" pitchFamily="2" charset="2"/>
              </a:rPr>
              <a:t></a:t>
            </a:r>
            <a:r>
              <a:rPr lang="it-IT" altLang="it-IT" sz="1400"/>
              <a:t>5</a:t>
            </a:r>
          </a:p>
        </p:txBody>
      </p:sp>
      <p:sp>
        <p:nvSpPr>
          <p:cNvPr id="25647" name="Text Box 103">
            <a:extLst>
              <a:ext uri="{FF2B5EF4-FFF2-40B4-BE49-F238E27FC236}">
                <a16:creationId xmlns:a16="http://schemas.microsoft.com/office/drawing/2014/main" id="{9965A523-D983-D047-83E5-CB288B0C3DA2}"/>
              </a:ext>
            </a:extLst>
          </p:cNvPr>
          <p:cNvSpPr txBox="1">
            <a:spLocks noChangeArrowheads="1"/>
          </p:cNvSpPr>
          <p:nvPr/>
        </p:nvSpPr>
        <p:spPr bwMode="auto">
          <a:xfrm rot="16200000">
            <a:off x="6392863" y="1692275"/>
            <a:ext cx="8636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it-IT" altLang="it-IT" sz="1400"/>
              <a:t>6 </a:t>
            </a:r>
            <a:r>
              <a:rPr lang="it-IT" altLang="it-IT" sz="1400">
                <a:sym typeface="Wingdings" pitchFamily="2" charset="2"/>
              </a:rPr>
              <a:t></a:t>
            </a:r>
            <a:r>
              <a:rPr lang="it-IT" altLang="it-IT" sz="1400"/>
              <a:t>4</a:t>
            </a:r>
          </a:p>
        </p:txBody>
      </p:sp>
      <p:sp>
        <p:nvSpPr>
          <p:cNvPr id="25648" name="Text Box 104">
            <a:extLst>
              <a:ext uri="{FF2B5EF4-FFF2-40B4-BE49-F238E27FC236}">
                <a16:creationId xmlns:a16="http://schemas.microsoft.com/office/drawing/2014/main" id="{1D38B929-EE2C-C447-A10D-3D648AE8582E}"/>
              </a:ext>
            </a:extLst>
          </p:cNvPr>
          <p:cNvSpPr txBox="1">
            <a:spLocks noChangeArrowheads="1"/>
          </p:cNvSpPr>
          <p:nvPr/>
        </p:nvSpPr>
        <p:spPr bwMode="auto">
          <a:xfrm rot="17825065">
            <a:off x="4303713" y="2555875"/>
            <a:ext cx="8636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it-IT" altLang="it-IT" sz="1400"/>
              <a:t>1 </a:t>
            </a:r>
            <a:r>
              <a:rPr lang="it-IT" altLang="it-IT" sz="1400">
                <a:sym typeface="Wingdings" pitchFamily="2" charset="2"/>
              </a:rPr>
              <a:t></a:t>
            </a:r>
            <a:r>
              <a:rPr lang="it-IT" altLang="it-IT" sz="1400"/>
              <a:t>3</a:t>
            </a:r>
          </a:p>
        </p:txBody>
      </p:sp>
      <p:sp>
        <p:nvSpPr>
          <p:cNvPr id="25649" name="Text Box 105">
            <a:extLst>
              <a:ext uri="{FF2B5EF4-FFF2-40B4-BE49-F238E27FC236}">
                <a16:creationId xmlns:a16="http://schemas.microsoft.com/office/drawing/2014/main" id="{D207F0DD-1856-5346-B22A-5417E276EE6E}"/>
              </a:ext>
            </a:extLst>
          </p:cNvPr>
          <p:cNvSpPr txBox="1">
            <a:spLocks noChangeArrowheads="1"/>
          </p:cNvSpPr>
          <p:nvPr/>
        </p:nvSpPr>
        <p:spPr bwMode="auto">
          <a:xfrm rot="16200000">
            <a:off x="4664075" y="2555875"/>
            <a:ext cx="8636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it-IT" altLang="it-IT" sz="1400"/>
              <a:t>2 </a:t>
            </a:r>
            <a:r>
              <a:rPr lang="it-IT" altLang="it-IT" sz="1400">
                <a:sym typeface="Wingdings" pitchFamily="2" charset="2"/>
              </a:rPr>
              <a:t></a:t>
            </a:r>
            <a:r>
              <a:rPr lang="it-IT" altLang="it-IT" sz="1400"/>
              <a:t>3</a:t>
            </a:r>
          </a:p>
        </p:txBody>
      </p:sp>
      <p:sp>
        <p:nvSpPr>
          <p:cNvPr id="25650" name="Text Box 106">
            <a:extLst>
              <a:ext uri="{FF2B5EF4-FFF2-40B4-BE49-F238E27FC236}">
                <a16:creationId xmlns:a16="http://schemas.microsoft.com/office/drawing/2014/main" id="{B967C045-F432-0D4D-B22A-CC8FE6AC0E52}"/>
              </a:ext>
            </a:extLst>
          </p:cNvPr>
          <p:cNvSpPr txBox="1">
            <a:spLocks noChangeArrowheads="1"/>
          </p:cNvSpPr>
          <p:nvPr/>
        </p:nvSpPr>
        <p:spPr bwMode="auto">
          <a:xfrm rot="3561537">
            <a:off x="5240338" y="2628900"/>
            <a:ext cx="8636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it-IT" altLang="it-IT" sz="1400"/>
              <a:t>4 </a:t>
            </a:r>
            <a:r>
              <a:rPr lang="it-IT" altLang="it-IT" sz="1400">
                <a:sym typeface="Wingdings" pitchFamily="2" charset="2"/>
              </a:rPr>
              <a:t></a:t>
            </a:r>
            <a:r>
              <a:rPr lang="it-IT" altLang="it-IT" sz="1400"/>
              <a:t>6</a:t>
            </a:r>
          </a:p>
        </p:txBody>
      </p:sp>
      <p:sp>
        <p:nvSpPr>
          <p:cNvPr id="25651" name="Text Box 107">
            <a:extLst>
              <a:ext uri="{FF2B5EF4-FFF2-40B4-BE49-F238E27FC236}">
                <a16:creationId xmlns:a16="http://schemas.microsoft.com/office/drawing/2014/main" id="{BF356A23-81E2-8140-87C7-04BB1056D39D}"/>
              </a:ext>
            </a:extLst>
          </p:cNvPr>
          <p:cNvSpPr txBox="1">
            <a:spLocks noChangeArrowheads="1"/>
          </p:cNvSpPr>
          <p:nvPr/>
        </p:nvSpPr>
        <p:spPr bwMode="auto">
          <a:xfrm rot="3561537">
            <a:off x="7329488" y="2052638"/>
            <a:ext cx="8636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it-IT" altLang="it-IT" sz="1400"/>
              <a:t>5 </a:t>
            </a:r>
            <a:r>
              <a:rPr lang="it-IT" altLang="it-IT" sz="1400">
                <a:sym typeface="Wingdings" pitchFamily="2" charset="2"/>
              </a:rPr>
              <a:t></a:t>
            </a:r>
            <a:r>
              <a:rPr lang="it-IT" altLang="it-IT" sz="1400"/>
              <a:t>6</a:t>
            </a:r>
          </a:p>
        </p:txBody>
      </p:sp>
      <p:sp>
        <p:nvSpPr>
          <p:cNvPr id="25652" name="Text Box 108">
            <a:extLst>
              <a:ext uri="{FF2B5EF4-FFF2-40B4-BE49-F238E27FC236}">
                <a16:creationId xmlns:a16="http://schemas.microsoft.com/office/drawing/2014/main" id="{8BD86F06-EB07-7044-967F-409A1CBCC385}"/>
              </a:ext>
            </a:extLst>
          </p:cNvPr>
          <p:cNvSpPr txBox="1">
            <a:spLocks noChangeArrowheads="1"/>
          </p:cNvSpPr>
          <p:nvPr/>
        </p:nvSpPr>
        <p:spPr bwMode="auto">
          <a:xfrm rot="2481610">
            <a:off x="7464425" y="3716338"/>
            <a:ext cx="8636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it-IT" altLang="it-IT" sz="1400"/>
              <a:t>4 </a:t>
            </a:r>
            <a:r>
              <a:rPr lang="it-IT" altLang="it-IT" sz="1400">
                <a:sym typeface="Wingdings" pitchFamily="2" charset="2"/>
              </a:rPr>
              <a:t></a:t>
            </a:r>
            <a:r>
              <a:rPr lang="it-IT" altLang="it-IT" sz="1400"/>
              <a:t>2</a:t>
            </a:r>
          </a:p>
        </p:txBody>
      </p:sp>
      <p:sp>
        <p:nvSpPr>
          <p:cNvPr id="25653" name="Text Box 109">
            <a:extLst>
              <a:ext uri="{FF2B5EF4-FFF2-40B4-BE49-F238E27FC236}">
                <a16:creationId xmlns:a16="http://schemas.microsoft.com/office/drawing/2014/main" id="{D3E44508-5160-5343-B60B-8ABF655FBB70}"/>
              </a:ext>
            </a:extLst>
          </p:cNvPr>
          <p:cNvSpPr txBox="1">
            <a:spLocks noChangeArrowheads="1"/>
          </p:cNvSpPr>
          <p:nvPr/>
        </p:nvSpPr>
        <p:spPr bwMode="auto">
          <a:xfrm rot="18068975">
            <a:off x="6176963" y="2555875"/>
            <a:ext cx="8636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it-IT" altLang="it-IT" sz="1400"/>
              <a:t>1 </a:t>
            </a:r>
            <a:r>
              <a:rPr lang="it-IT" altLang="it-IT" sz="1400">
                <a:sym typeface="Wingdings" pitchFamily="2" charset="2"/>
              </a:rPr>
              <a:t></a:t>
            </a:r>
            <a:r>
              <a:rPr lang="it-IT" altLang="it-IT" sz="1400"/>
              <a:t>3</a:t>
            </a:r>
          </a:p>
        </p:txBody>
      </p:sp>
      <p:sp>
        <p:nvSpPr>
          <p:cNvPr id="25654" name="Text Box 110">
            <a:extLst>
              <a:ext uri="{FF2B5EF4-FFF2-40B4-BE49-F238E27FC236}">
                <a16:creationId xmlns:a16="http://schemas.microsoft.com/office/drawing/2014/main" id="{71CD4A02-21F8-8F4C-BE07-8B81C764EA64}"/>
              </a:ext>
            </a:extLst>
          </p:cNvPr>
          <p:cNvSpPr txBox="1">
            <a:spLocks noChangeArrowheads="1"/>
          </p:cNvSpPr>
          <p:nvPr/>
        </p:nvSpPr>
        <p:spPr bwMode="auto">
          <a:xfrm rot="14313994">
            <a:off x="6537325" y="2700338"/>
            <a:ext cx="8636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it-IT" altLang="it-IT" sz="1400"/>
              <a:t>2 </a:t>
            </a:r>
            <a:r>
              <a:rPr lang="it-IT" altLang="it-IT" sz="1400">
                <a:sym typeface="Wingdings" pitchFamily="2" charset="2"/>
              </a:rPr>
              <a:t></a:t>
            </a:r>
            <a:r>
              <a:rPr lang="it-IT" altLang="it-IT" sz="1400"/>
              <a:t>3</a:t>
            </a:r>
          </a:p>
        </p:txBody>
      </p:sp>
      <p:sp>
        <p:nvSpPr>
          <p:cNvPr id="25655" name="Text Box 111">
            <a:extLst>
              <a:ext uri="{FF2B5EF4-FFF2-40B4-BE49-F238E27FC236}">
                <a16:creationId xmlns:a16="http://schemas.microsoft.com/office/drawing/2014/main" id="{965B3F48-FC86-6243-8D89-FDF7FDDF911C}"/>
              </a:ext>
            </a:extLst>
          </p:cNvPr>
          <p:cNvSpPr txBox="1">
            <a:spLocks noChangeArrowheads="1"/>
          </p:cNvSpPr>
          <p:nvPr/>
        </p:nvSpPr>
        <p:spPr bwMode="auto">
          <a:xfrm rot="18742412">
            <a:off x="3648075" y="3500438"/>
            <a:ext cx="8636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it-IT" altLang="it-IT" sz="1400"/>
              <a:t>5 </a:t>
            </a:r>
            <a:r>
              <a:rPr lang="it-IT" altLang="it-IT" sz="1400">
                <a:sym typeface="Wingdings" pitchFamily="2" charset="2"/>
              </a:rPr>
              <a:t></a:t>
            </a:r>
            <a:r>
              <a:rPr lang="it-IT" altLang="it-IT" sz="1400"/>
              <a:t>1</a:t>
            </a:r>
          </a:p>
        </p:txBody>
      </p:sp>
      <p:sp>
        <p:nvSpPr>
          <p:cNvPr id="25656" name="Text Box 112">
            <a:extLst>
              <a:ext uri="{FF2B5EF4-FFF2-40B4-BE49-F238E27FC236}">
                <a16:creationId xmlns:a16="http://schemas.microsoft.com/office/drawing/2014/main" id="{7E08FE8A-6DC6-A74A-B5D1-5ADFC2586B26}"/>
              </a:ext>
            </a:extLst>
          </p:cNvPr>
          <p:cNvSpPr txBox="1">
            <a:spLocks noChangeArrowheads="1"/>
          </p:cNvSpPr>
          <p:nvPr/>
        </p:nvSpPr>
        <p:spPr bwMode="auto">
          <a:xfrm rot="16019498">
            <a:off x="5384800" y="5292725"/>
            <a:ext cx="8636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it-IT" altLang="it-IT" sz="1400"/>
              <a:t>5 </a:t>
            </a:r>
            <a:r>
              <a:rPr lang="it-IT" altLang="it-IT" sz="1400">
                <a:sym typeface="Wingdings" pitchFamily="2" charset="2"/>
              </a:rPr>
              <a:t></a:t>
            </a:r>
            <a:r>
              <a:rPr lang="it-IT" altLang="it-IT" sz="1400"/>
              <a:t>1</a:t>
            </a:r>
          </a:p>
        </p:txBody>
      </p:sp>
      <p:sp>
        <p:nvSpPr>
          <p:cNvPr id="25657" name="Text Box 113">
            <a:extLst>
              <a:ext uri="{FF2B5EF4-FFF2-40B4-BE49-F238E27FC236}">
                <a16:creationId xmlns:a16="http://schemas.microsoft.com/office/drawing/2014/main" id="{DE5423AC-44D9-8146-A1EC-A053E0A94534}"/>
              </a:ext>
            </a:extLst>
          </p:cNvPr>
          <p:cNvSpPr txBox="1">
            <a:spLocks noChangeArrowheads="1"/>
          </p:cNvSpPr>
          <p:nvPr/>
        </p:nvSpPr>
        <p:spPr bwMode="auto">
          <a:xfrm rot="18138691">
            <a:off x="4232275" y="3852863"/>
            <a:ext cx="8636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it-IT" altLang="it-IT" sz="1400"/>
              <a:t>7</a:t>
            </a:r>
            <a:r>
              <a:rPr lang="it-IT" altLang="it-IT" sz="1400">
                <a:sym typeface="Wingdings" pitchFamily="2" charset="2"/>
              </a:rPr>
              <a:t></a:t>
            </a:r>
            <a:r>
              <a:rPr lang="it-IT" altLang="it-IT" sz="1400"/>
              <a:t>6</a:t>
            </a:r>
          </a:p>
        </p:txBody>
      </p:sp>
      <p:sp>
        <p:nvSpPr>
          <p:cNvPr id="25658" name="Text Box 114">
            <a:extLst>
              <a:ext uri="{FF2B5EF4-FFF2-40B4-BE49-F238E27FC236}">
                <a16:creationId xmlns:a16="http://schemas.microsoft.com/office/drawing/2014/main" id="{B7610906-D39F-4F45-80F3-16F1C39E74C2}"/>
              </a:ext>
            </a:extLst>
          </p:cNvPr>
          <p:cNvSpPr txBox="1">
            <a:spLocks noChangeArrowheads="1"/>
          </p:cNvSpPr>
          <p:nvPr/>
        </p:nvSpPr>
        <p:spPr bwMode="auto">
          <a:xfrm rot="4589480">
            <a:off x="5888038" y="3708400"/>
            <a:ext cx="8636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it-IT" altLang="it-IT" sz="1400"/>
              <a:t>7</a:t>
            </a:r>
            <a:r>
              <a:rPr lang="it-IT" altLang="it-IT" sz="1400">
                <a:sym typeface="Wingdings" pitchFamily="2" charset="2"/>
              </a:rPr>
              <a:t></a:t>
            </a:r>
            <a:r>
              <a:rPr lang="it-IT" altLang="it-IT" sz="1400"/>
              <a:t>6</a:t>
            </a:r>
          </a:p>
        </p:txBody>
      </p:sp>
      <p:sp>
        <p:nvSpPr>
          <p:cNvPr id="25659" name="Text Box 115">
            <a:extLst>
              <a:ext uri="{FF2B5EF4-FFF2-40B4-BE49-F238E27FC236}">
                <a16:creationId xmlns:a16="http://schemas.microsoft.com/office/drawing/2014/main" id="{AF2D11E5-66DB-E341-9E3C-2C5B6910F401}"/>
              </a:ext>
            </a:extLst>
          </p:cNvPr>
          <p:cNvSpPr txBox="1">
            <a:spLocks noChangeArrowheads="1"/>
          </p:cNvSpPr>
          <p:nvPr/>
        </p:nvSpPr>
        <p:spPr bwMode="auto">
          <a:xfrm rot="4816015">
            <a:off x="5024438" y="3636963"/>
            <a:ext cx="8636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it-IT" altLang="it-IT" sz="1400"/>
              <a:t>8 </a:t>
            </a:r>
            <a:r>
              <a:rPr lang="it-IT" altLang="it-IT" sz="1400">
                <a:sym typeface="Wingdings" pitchFamily="2" charset="2"/>
              </a:rPr>
              <a:t></a:t>
            </a:r>
            <a:r>
              <a:rPr lang="it-IT" altLang="it-IT" sz="1400"/>
              <a:t>6</a:t>
            </a:r>
          </a:p>
        </p:txBody>
      </p:sp>
      <p:sp>
        <p:nvSpPr>
          <p:cNvPr id="25660" name="Text Box 116">
            <a:extLst>
              <a:ext uri="{FF2B5EF4-FFF2-40B4-BE49-F238E27FC236}">
                <a16:creationId xmlns:a16="http://schemas.microsoft.com/office/drawing/2014/main" id="{165D31B0-FC74-A547-AD83-3803A8513D76}"/>
              </a:ext>
            </a:extLst>
          </p:cNvPr>
          <p:cNvSpPr txBox="1">
            <a:spLocks noChangeArrowheads="1"/>
          </p:cNvSpPr>
          <p:nvPr/>
        </p:nvSpPr>
        <p:spPr bwMode="auto">
          <a:xfrm rot="2579519">
            <a:off x="6743700" y="3500438"/>
            <a:ext cx="719138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it-IT" altLang="it-IT" sz="1400"/>
              <a:t>8 </a:t>
            </a:r>
            <a:r>
              <a:rPr lang="it-IT" altLang="it-IT" sz="1400">
                <a:sym typeface="Wingdings" pitchFamily="2" charset="2"/>
              </a:rPr>
              <a:t></a:t>
            </a:r>
            <a:r>
              <a:rPr lang="it-IT" altLang="it-IT" sz="1400"/>
              <a:t>6</a:t>
            </a:r>
          </a:p>
        </p:txBody>
      </p:sp>
      <p:sp>
        <p:nvSpPr>
          <p:cNvPr id="25661" name="Text Box 117">
            <a:extLst>
              <a:ext uri="{FF2B5EF4-FFF2-40B4-BE49-F238E27FC236}">
                <a16:creationId xmlns:a16="http://schemas.microsoft.com/office/drawing/2014/main" id="{DA88913D-365E-FB44-B4D0-AFC2871F4365}"/>
              </a:ext>
            </a:extLst>
          </p:cNvPr>
          <p:cNvSpPr txBox="1">
            <a:spLocks noChangeArrowheads="1"/>
          </p:cNvSpPr>
          <p:nvPr/>
        </p:nvSpPr>
        <p:spPr bwMode="auto">
          <a:xfrm rot="4852062">
            <a:off x="5601495" y="3564732"/>
            <a:ext cx="719137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it-IT" altLang="it-IT" sz="1400"/>
              <a:t>8 </a:t>
            </a:r>
            <a:r>
              <a:rPr lang="it-IT" altLang="it-IT" sz="1400">
                <a:sym typeface="Wingdings" pitchFamily="2" charset="2"/>
              </a:rPr>
              <a:t></a:t>
            </a:r>
            <a:r>
              <a:rPr lang="it-IT" altLang="it-IT" sz="1400"/>
              <a:t>4</a:t>
            </a:r>
          </a:p>
        </p:txBody>
      </p:sp>
      <p:sp>
        <p:nvSpPr>
          <p:cNvPr id="25662" name="Text Box 118">
            <a:extLst>
              <a:ext uri="{FF2B5EF4-FFF2-40B4-BE49-F238E27FC236}">
                <a16:creationId xmlns:a16="http://schemas.microsoft.com/office/drawing/2014/main" id="{D984D28C-E0C4-614A-A9D3-6EE7756051E1}"/>
              </a:ext>
            </a:extLst>
          </p:cNvPr>
          <p:cNvSpPr txBox="1">
            <a:spLocks noChangeArrowheads="1"/>
          </p:cNvSpPr>
          <p:nvPr/>
        </p:nvSpPr>
        <p:spPr bwMode="auto">
          <a:xfrm rot="3621558">
            <a:off x="6393656" y="4572794"/>
            <a:ext cx="719138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it-IT" altLang="it-IT" sz="1400"/>
              <a:t>5 </a:t>
            </a:r>
            <a:r>
              <a:rPr lang="it-IT" altLang="it-IT" sz="1400">
                <a:sym typeface="Wingdings" pitchFamily="2" charset="2"/>
              </a:rPr>
              <a:t></a:t>
            </a:r>
            <a:r>
              <a:rPr lang="it-IT" altLang="it-IT" sz="1400"/>
              <a:t>7</a:t>
            </a:r>
          </a:p>
        </p:txBody>
      </p:sp>
      <p:sp>
        <p:nvSpPr>
          <p:cNvPr id="25663" name="Text Box 119">
            <a:extLst>
              <a:ext uri="{FF2B5EF4-FFF2-40B4-BE49-F238E27FC236}">
                <a16:creationId xmlns:a16="http://schemas.microsoft.com/office/drawing/2014/main" id="{E2DDC386-5E0C-5849-8339-51C1C386227B}"/>
              </a:ext>
            </a:extLst>
          </p:cNvPr>
          <p:cNvSpPr txBox="1">
            <a:spLocks noChangeArrowheads="1"/>
          </p:cNvSpPr>
          <p:nvPr/>
        </p:nvSpPr>
        <p:spPr bwMode="auto">
          <a:xfrm rot="3621558">
            <a:off x="5817394" y="4499769"/>
            <a:ext cx="719138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it-IT" altLang="it-IT" sz="1400"/>
              <a:t>2 </a:t>
            </a:r>
            <a:r>
              <a:rPr lang="it-IT" altLang="it-IT" sz="1400">
                <a:sym typeface="Wingdings" pitchFamily="2" charset="2"/>
              </a:rPr>
              <a:t></a:t>
            </a:r>
            <a:r>
              <a:rPr lang="it-IT" altLang="it-IT" sz="1400"/>
              <a:t>3</a:t>
            </a:r>
          </a:p>
        </p:txBody>
      </p:sp>
      <p:sp>
        <p:nvSpPr>
          <p:cNvPr id="25664" name="Text Box 120">
            <a:extLst>
              <a:ext uri="{FF2B5EF4-FFF2-40B4-BE49-F238E27FC236}">
                <a16:creationId xmlns:a16="http://schemas.microsoft.com/office/drawing/2014/main" id="{049EF6A5-88B7-384B-AF9F-641746B3E5C5}"/>
              </a:ext>
            </a:extLst>
          </p:cNvPr>
          <p:cNvSpPr txBox="1">
            <a:spLocks noChangeArrowheads="1"/>
          </p:cNvSpPr>
          <p:nvPr/>
        </p:nvSpPr>
        <p:spPr bwMode="auto">
          <a:xfrm rot="16035428">
            <a:off x="5960270" y="5364957"/>
            <a:ext cx="719137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it-IT" altLang="it-IT" sz="1400"/>
              <a:t>4 </a:t>
            </a:r>
            <a:r>
              <a:rPr lang="it-IT" altLang="it-IT" sz="1400">
                <a:sym typeface="Wingdings" pitchFamily="2" charset="2"/>
              </a:rPr>
              <a:t></a:t>
            </a:r>
            <a:r>
              <a:rPr lang="it-IT" altLang="it-IT" sz="1400"/>
              <a:t>2</a:t>
            </a:r>
          </a:p>
        </p:txBody>
      </p:sp>
      <p:sp>
        <p:nvSpPr>
          <p:cNvPr id="25665" name="Text Box 121">
            <a:extLst>
              <a:ext uri="{FF2B5EF4-FFF2-40B4-BE49-F238E27FC236}">
                <a16:creationId xmlns:a16="http://schemas.microsoft.com/office/drawing/2014/main" id="{27BB69D5-FC7A-6040-97A5-8BE7A570B998}"/>
              </a:ext>
            </a:extLst>
          </p:cNvPr>
          <p:cNvSpPr txBox="1">
            <a:spLocks noChangeArrowheads="1"/>
          </p:cNvSpPr>
          <p:nvPr/>
        </p:nvSpPr>
        <p:spPr bwMode="auto">
          <a:xfrm rot="16035428">
            <a:off x="5384007" y="4428332"/>
            <a:ext cx="719137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it-IT" altLang="it-IT" sz="1400"/>
              <a:t>1 </a:t>
            </a:r>
            <a:r>
              <a:rPr lang="it-IT" altLang="it-IT" sz="1400">
                <a:sym typeface="Wingdings" pitchFamily="2" charset="2"/>
              </a:rPr>
              <a:t></a:t>
            </a:r>
            <a:r>
              <a:rPr lang="it-IT" altLang="it-IT" sz="1400"/>
              <a:t>3</a:t>
            </a:r>
          </a:p>
        </p:txBody>
      </p:sp>
      <p:sp>
        <p:nvSpPr>
          <p:cNvPr id="25666" name="Text Box 122">
            <a:extLst>
              <a:ext uri="{FF2B5EF4-FFF2-40B4-BE49-F238E27FC236}">
                <a16:creationId xmlns:a16="http://schemas.microsoft.com/office/drawing/2014/main" id="{0AD34160-22E7-4B44-88BD-464606FE9461}"/>
              </a:ext>
            </a:extLst>
          </p:cNvPr>
          <p:cNvSpPr txBox="1">
            <a:spLocks noChangeArrowheads="1"/>
          </p:cNvSpPr>
          <p:nvPr/>
        </p:nvSpPr>
        <p:spPr bwMode="auto">
          <a:xfrm rot="16200000">
            <a:off x="4880770" y="4644232"/>
            <a:ext cx="719137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it-IT" altLang="it-IT" sz="1400"/>
              <a:t>4 </a:t>
            </a:r>
            <a:r>
              <a:rPr lang="it-IT" altLang="it-IT" sz="1400">
                <a:sym typeface="Wingdings" pitchFamily="2" charset="2"/>
              </a:rPr>
              <a:t></a:t>
            </a:r>
            <a:r>
              <a:rPr lang="it-IT" altLang="it-IT" sz="1400"/>
              <a:t>8</a:t>
            </a:r>
          </a:p>
        </p:txBody>
      </p:sp>
      <p:sp>
        <p:nvSpPr>
          <p:cNvPr id="25667" name="Text Box 123">
            <a:extLst>
              <a:ext uri="{FF2B5EF4-FFF2-40B4-BE49-F238E27FC236}">
                <a16:creationId xmlns:a16="http://schemas.microsoft.com/office/drawing/2014/main" id="{E33B54D9-CB8E-4947-A90A-AF3808B264FC}"/>
              </a:ext>
            </a:extLst>
          </p:cNvPr>
          <p:cNvSpPr txBox="1">
            <a:spLocks noChangeArrowheads="1"/>
          </p:cNvSpPr>
          <p:nvPr/>
        </p:nvSpPr>
        <p:spPr bwMode="auto">
          <a:xfrm rot="2521796">
            <a:off x="8040688" y="2924175"/>
            <a:ext cx="8636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it-IT" altLang="it-IT" sz="1400"/>
              <a:t>7 </a:t>
            </a:r>
            <a:r>
              <a:rPr lang="it-IT" altLang="it-IT" sz="1400">
                <a:sym typeface="Wingdings" pitchFamily="2" charset="2"/>
              </a:rPr>
              <a:t></a:t>
            </a:r>
            <a:r>
              <a:rPr lang="it-IT" altLang="it-IT" sz="1400"/>
              <a:t>5</a:t>
            </a:r>
          </a:p>
        </p:txBody>
      </p:sp>
      <p:sp>
        <p:nvSpPr>
          <p:cNvPr id="25668" name="Oval 124">
            <a:extLst>
              <a:ext uri="{FF2B5EF4-FFF2-40B4-BE49-F238E27FC236}">
                <a16:creationId xmlns:a16="http://schemas.microsoft.com/office/drawing/2014/main" id="{4E11019D-026F-6D44-8AF1-DB21EB0E46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19514" y="4292600"/>
            <a:ext cx="287337" cy="287338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it-IT" sz="1800"/>
          </a:p>
        </p:txBody>
      </p:sp>
      <p:sp>
        <p:nvSpPr>
          <p:cNvPr id="25669" name="Rectangle 125">
            <a:extLst>
              <a:ext uri="{FF2B5EF4-FFF2-40B4-BE49-F238E27FC236}">
                <a16:creationId xmlns:a16="http://schemas.microsoft.com/office/drawing/2014/main" id="{BE0A09EC-7F24-954A-9FF0-0F4C7B160E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90950" y="4870450"/>
            <a:ext cx="863600" cy="431800"/>
          </a:xfrm>
          <a:prstGeom prst="rect">
            <a:avLst/>
          </a:prstGeom>
          <a:solidFill>
            <a:srgbClr val="CCFF66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it-IT" sz="1800"/>
          </a:p>
        </p:txBody>
      </p:sp>
      <p:sp>
        <p:nvSpPr>
          <p:cNvPr id="25670" name="Text Box 126">
            <a:extLst>
              <a:ext uri="{FF2B5EF4-FFF2-40B4-BE49-F238E27FC236}">
                <a16:creationId xmlns:a16="http://schemas.microsoft.com/office/drawing/2014/main" id="{5A72B9B0-C191-AF48-86C2-5A13DE7AB5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19513" y="4941889"/>
            <a:ext cx="792162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it-IT" altLang="it-IT" sz="1200"/>
              <a:t>winner</a:t>
            </a:r>
          </a:p>
        </p:txBody>
      </p:sp>
      <p:sp>
        <p:nvSpPr>
          <p:cNvPr id="25671" name="Oval 127">
            <a:extLst>
              <a:ext uri="{FF2B5EF4-FFF2-40B4-BE49-F238E27FC236}">
                <a16:creationId xmlns:a16="http://schemas.microsoft.com/office/drawing/2014/main" id="{F88A9FCD-325E-6C40-8EA9-681C90B0B0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94189" y="4941889"/>
            <a:ext cx="287337" cy="287337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it-IT" sz="1800"/>
          </a:p>
        </p:txBody>
      </p:sp>
      <p:sp>
        <p:nvSpPr>
          <p:cNvPr id="25672" name="Rectangle 128">
            <a:extLst>
              <a:ext uri="{FF2B5EF4-FFF2-40B4-BE49-F238E27FC236}">
                <a16:creationId xmlns:a16="http://schemas.microsoft.com/office/drawing/2014/main" id="{F73D366D-A071-E94E-BBAD-53B3359472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56138" y="5734050"/>
            <a:ext cx="863600" cy="431800"/>
          </a:xfrm>
          <a:prstGeom prst="rect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it-IT" sz="1800"/>
          </a:p>
        </p:txBody>
      </p:sp>
      <p:sp>
        <p:nvSpPr>
          <p:cNvPr id="25673" name="Text Box 129">
            <a:extLst>
              <a:ext uri="{FF2B5EF4-FFF2-40B4-BE49-F238E27FC236}">
                <a16:creationId xmlns:a16="http://schemas.microsoft.com/office/drawing/2014/main" id="{FFF34B2B-BE07-B442-85C7-A1626E5007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84701" y="5805489"/>
            <a:ext cx="792163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it-IT" altLang="it-IT" sz="1200"/>
              <a:t>winner</a:t>
            </a:r>
          </a:p>
        </p:txBody>
      </p:sp>
      <p:sp>
        <p:nvSpPr>
          <p:cNvPr id="25674" name="Oval 131">
            <a:extLst>
              <a:ext uri="{FF2B5EF4-FFF2-40B4-BE49-F238E27FC236}">
                <a16:creationId xmlns:a16="http://schemas.microsoft.com/office/drawing/2014/main" id="{F9319330-AE4A-A142-AF7E-03A59161DF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59375" y="5805489"/>
            <a:ext cx="287338" cy="287337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it-IT" sz="1800"/>
          </a:p>
        </p:txBody>
      </p:sp>
      <p:sp>
        <p:nvSpPr>
          <p:cNvPr id="25675" name="Rectangle 132">
            <a:extLst>
              <a:ext uri="{FF2B5EF4-FFF2-40B4-BE49-F238E27FC236}">
                <a16:creationId xmlns:a16="http://schemas.microsoft.com/office/drawing/2014/main" id="{38B99B76-9AF0-5546-8AB3-95C96A5B19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43925" y="3429000"/>
            <a:ext cx="863600" cy="431800"/>
          </a:xfrm>
          <a:prstGeom prst="rect">
            <a:avLst/>
          </a:prstGeom>
          <a:solidFill>
            <a:srgbClr val="CCFF66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it-IT" sz="1800"/>
          </a:p>
        </p:txBody>
      </p:sp>
      <p:sp>
        <p:nvSpPr>
          <p:cNvPr id="25676" name="Text Box 133">
            <a:extLst>
              <a:ext uri="{FF2B5EF4-FFF2-40B4-BE49-F238E27FC236}">
                <a16:creationId xmlns:a16="http://schemas.microsoft.com/office/drawing/2014/main" id="{4DE14A72-375D-A547-8B41-0D9FA2EDD7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72488" y="3500439"/>
            <a:ext cx="792162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it-IT" altLang="it-IT" sz="1200"/>
              <a:t>winner</a:t>
            </a:r>
          </a:p>
        </p:txBody>
      </p:sp>
      <p:sp>
        <p:nvSpPr>
          <p:cNvPr id="25677" name="Oval 134">
            <a:extLst>
              <a:ext uri="{FF2B5EF4-FFF2-40B4-BE49-F238E27FC236}">
                <a16:creationId xmlns:a16="http://schemas.microsoft.com/office/drawing/2014/main" id="{8DED19EC-34A4-E348-A160-DADBCEAF7A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47164" y="3500439"/>
            <a:ext cx="287337" cy="287337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it-IT" sz="1800"/>
          </a:p>
        </p:txBody>
      </p:sp>
      <p:sp>
        <p:nvSpPr>
          <p:cNvPr id="25678" name="Rectangle 135">
            <a:extLst>
              <a:ext uri="{FF2B5EF4-FFF2-40B4-BE49-F238E27FC236}">
                <a16:creationId xmlns:a16="http://schemas.microsoft.com/office/drawing/2014/main" id="{821B2260-9E56-C04B-A72D-474F60CAA6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72488" y="4294188"/>
            <a:ext cx="863600" cy="431800"/>
          </a:xfrm>
          <a:prstGeom prst="rect">
            <a:avLst/>
          </a:prstGeom>
          <a:solidFill>
            <a:srgbClr val="CCFF66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it-IT" sz="1800"/>
          </a:p>
        </p:txBody>
      </p:sp>
      <p:sp>
        <p:nvSpPr>
          <p:cNvPr id="25679" name="Text Box 136">
            <a:extLst>
              <a:ext uri="{FF2B5EF4-FFF2-40B4-BE49-F238E27FC236}">
                <a16:creationId xmlns:a16="http://schemas.microsoft.com/office/drawing/2014/main" id="{A452BC74-554C-8B42-8980-733A2F571F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01051" y="4365625"/>
            <a:ext cx="792163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it-IT" altLang="it-IT" sz="1200"/>
              <a:t>winner</a:t>
            </a:r>
          </a:p>
        </p:txBody>
      </p:sp>
      <p:sp>
        <p:nvSpPr>
          <p:cNvPr id="25680" name="Oval 137">
            <a:extLst>
              <a:ext uri="{FF2B5EF4-FFF2-40B4-BE49-F238E27FC236}">
                <a16:creationId xmlns:a16="http://schemas.microsoft.com/office/drawing/2014/main" id="{CD01ADDF-1BE5-CD45-A513-9004AD467A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75725" y="4365625"/>
            <a:ext cx="287338" cy="287338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it-IT" sz="1800"/>
          </a:p>
        </p:txBody>
      </p:sp>
      <p:sp>
        <p:nvSpPr>
          <p:cNvPr id="25681" name="Rectangle 138">
            <a:extLst>
              <a:ext uri="{FF2B5EF4-FFF2-40B4-BE49-F238E27FC236}">
                <a16:creationId xmlns:a16="http://schemas.microsoft.com/office/drawing/2014/main" id="{33E83258-385B-2444-AA64-D12DEF731D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75500" y="4292600"/>
            <a:ext cx="863600" cy="431800"/>
          </a:xfrm>
          <a:prstGeom prst="rect">
            <a:avLst/>
          </a:prstGeom>
          <a:solidFill>
            <a:srgbClr val="CCFF66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it-IT" sz="1800"/>
          </a:p>
        </p:txBody>
      </p:sp>
      <p:sp>
        <p:nvSpPr>
          <p:cNvPr id="25682" name="Text Box 139">
            <a:extLst>
              <a:ext uri="{FF2B5EF4-FFF2-40B4-BE49-F238E27FC236}">
                <a16:creationId xmlns:a16="http://schemas.microsoft.com/office/drawing/2014/main" id="{340D8A4A-4BA7-2849-A503-D9242BFEF0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04063" y="4365625"/>
            <a:ext cx="792162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it-IT" altLang="it-IT" sz="1200"/>
              <a:t>winner</a:t>
            </a:r>
          </a:p>
        </p:txBody>
      </p:sp>
      <p:sp>
        <p:nvSpPr>
          <p:cNvPr id="25683" name="Oval 140">
            <a:extLst>
              <a:ext uri="{FF2B5EF4-FFF2-40B4-BE49-F238E27FC236}">
                <a16:creationId xmlns:a16="http://schemas.microsoft.com/office/drawing/2014/main" id="{823ECF0A-6EC8-A443-8DFE-1CEA6BD0A8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80325" y="4365625"/>
            <a:ext cx="287338" cy="287338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it-IT" sz="1800"/>
          </a:p>
        </p:txBody>
      </p:sp>
      <p:sp>
        <p:nvSpPr>
          <p:cNvPr id="25684" name="Rectangle 141">
            <a:extLst>
              <a:ext uri="{FF2B5EF4-FFF2-40B4-BE49-F238E27FC236}">
                <a16:creationId xmlns:a16="http://schemas.microsoft.com/office/drawing/2014/main" id="{A5FFE7DC-13D6-2D48-A3E1-BB76287235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43700" y="5086350"/>
            <a:ext cx="863600" cy="431800"/>
          </a:xfrm>
          <a:prstGeom prst="rect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it-IT" sz="1800"/>
          </a:p>
        </p:txBody>
      </p:sp>
      <p:sp>
        <p:nvSpPr>
          <p:cNvPr id="25685" name="Text Box 142">
            <a:extLst>
              <a:ext uri="{FF2B5EF4-FFF2-40B4-BE49-F238E27FC236}">
                <a16:creationId xmlns:a16="http://schemas.microsoft.com/office/drawing/2014/main" id="{A2E0322F-651D-7E47-A24F-557B70A5E6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72263" y="5157789"/>
            <a:ext cx="792162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it-IT" altLang="it-IT" sz="1200"/>
              <a:t>winner</a:t>
            </a:r>
          </a:p>
        </p:txBody>
      </p:sp>
      <p:sp>
        <p:nvSpPr>
          <p:cNvPr id="25686" name="Oval 143">
            <a:extLst>
              <a:ext uri="{FF2B5EF4-FFF2-40B4-BE49-F238E27FC236}">
                <a16:creationId xmlns:a16="http://schemas.microsoft.com/office/drawing/2014/main" id="{11A65B36-27DD-FD43-A330-95DD15695D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46939" y="5157789"/>
            <a:ext cx="287337" cy="287337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it-IT" sz="1800"/>
          </a:p>
        </p:txBody>
      </p:sp>
      <p:sp>
        <p:nvSpPr>
          <p:cNvPr id="25687" name="Rectangle 144">
            <a:extLst>
              <a:ext uri="{FF2B5EF4-FFF2-40B4-BE49-F238E27FC236}">
                <a16:creationId xmlns:a16="http://schemas.microsoft.com/office/drawing/2014/main" id="{3D1E2D76-5F7D-2549-BCBD-CE7CC9500C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83338" y="6310313"/>
            <a:ext cx="863600" cy="431800"/>
          </a:xfrm>
          <a:prstGeom prst="rect">
            <a:avLst/>
          </a:prstGeom>
          <a:solidFill>
            <a:srgbClr val="CCFF66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it-IT" sz="1800"/>
          </a:p>
        </p:txBody>
      </p:sp>
      <p:sp>
        <p:nvSpPr>
          <p:cNvPr id="25688" name="Text Box 145">
            <a:extLst>
              <a:ext uri="{FF2B5EF4-FFF2-40B4-BE49-F238E27FC236}">
                <a16:creationId xmlns:a16="http://schemas.microsoft.com/office/drawing/2014/main" id="{A962DA66-C305-794C-BC57-F801FCE273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11901" y="6381750"/>
            <a:ext cx="792163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it-IT" altLang="it-IT" sz="1200"/>
              <a:t>winner</a:t>
            </a:r>
          </a:p>
        </p:txBody>
      </p:sp>
      <p:sp>
        <p:nvSpPr>
          <p:cNvPr id="25689" name="Oval 146">
            <a:extLst>
              <a:ext uri="{FF2B5EF4-FFF2-40B4-BE49-F238E27FC236}">
                <a16:creationId xmlns:a16="http://schemas.microsoft.com/office/drawing/2014/main" id="{A6D3E75D-E7A8-B643-AE3C-37B4299B8A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86575" y="6381750"/>
            <a:ext cx="287338" cy="287338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it-IT" sz="1800"/>
          </a:p>
        </p:txBody>
      </p:sp>
      <p:sp>
        <p:nvSpPr>
          <p:cNvPr id="25690" name="Rectangle 147">
            <a:extLst>
              <a:ext uri="{FF2B5EF4-FFF2-40B4-BE49-F238E27FC236}">
                <a16:creationId xmlns:a16="http://schemas.microsoft.com/office/drawing/2014/main" id="{ED682885-8E83-824F-A5FA-36137FF13D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75275" y="6310313"/>
            <a:ext cx="863600" cy="431800"/>
          </a:xfrm>
          <a:prstGeom prst="rect">
            <a:avLst/>
          </a:prstGeom>
          <a:solidFill>
            <a:srgbClr val="CCFF66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it-IT" sz="1800"/>
          </a:p>
        </p:txBody>
      </p:sp>
      <p:sp>
        <p:nvSpPr>
          <p:cNvPr id="25691" name="Text Box 148">
            <a:extLst>
              <a:ext uri="{FF2B5EF4-FFF2-40B4-BE49-F238E27FC236}">
                <a16:creationId xmlns:a16="http://schemas.microsoft.com/office/drawing/2014/main" id="{99D6DE0D-C4AE-8843-9417-5C0C2ECE07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03838" y="6381750"/>
            <a:ext cx="792162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it-IT" altLang="it-IT" sz="1200"/>
              <a:t>winner</a:t>
            </a:r>
          </a:p>
        </p:txBody>
      </p:sp>
      <p:sp>
        <p:nvSpPr>
          <p:cNvPr id="25692" name="Oval 149">
            <a:extLst>
              <a:ext uri="{FF2B5EF4-FFF2-40B4-BE49-F238E27FC236}">
                <a16:creationId xmlns:a16="http://schemas.microsoft.com/office/drawing/2014/main" id="{2083D213-D425-A044-B341-AAD2E99CCC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78514" y="6381750"/>
            <a:ext cx="287337" cy="287338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it-IT" sz="1800"/>
          </a:p>
        </p:txBody>
      </p:sp>
      <p:grpSp>
        <p:nvGrpSpPr>
          <p:cNvPr id="2" name="Group 205">
            <a:extLst>
              <a:ext uri="{FF2B5EF4-FFF2-40B4-BE49-F238E27FC236}">
                <a16:creationId xmlns:a16="http://schemas.microsoft.com/office/drawing/2014/main" id="{BC4369E5-B725-9A43-9927-C3AD137A137F}"/>
              </a:ext>
            </a:extLst>
          </p:cNvPr>
          <p:cNvGrpSpPr>
            <a:grpSpLocks/>
          </p:cNvGrpSpPr>
          <p:nvPr/>
        </p:nvGrpSpPr>
        <p:grpSpPr bwMode="auto">
          <a:xfrm>
            <a:off x="4583113" y="3429001"/>
            <a:ext cx="1090612" cy="2835275"/>
            <a:chOff x="1927" y="2160"/>
            <a:chExt cx="687" cy="1786"/>
          </a:xfrm>
        </p:grpSpPr>
        <p:sp>
          <p:nvSpPr>
            <p:cNvPr id="25707" name="Line 168">
              <a:extLst>
                <a:ext uri="{FF2B5EF4-FFF2-40B4-BE49-F238E27FC236}">
                  <a16:creationId xmlns:a16="http://schemas.microsoft.com/office/drawing/2014/main" id="{454C60A3-2DC9-0647-BF46-F9EAFD75958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973" y="3702"/>
              <a:ext cx="641" cy="244"/>
            </a:xfrm>
            <a:prstGeom prst="line">
              <a:avLst/>
            </a:prstGeom>
            <a:noFill/>
            <a:ln w="22225">
              <a:solidFill>
                <a:srgbClr val="FF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25708" name="Line 171">
              <a:extLst>
                <a:ext uri="{FF2B5EF4-FFF2-40B4-BE49-F238E27FC236}">
                  <a16:creationId xmlns:a16="http://schemas.microsoft.com/office/drawing/2014/main" id="{C479B173-C07D-3542-8B0D-2CC3EABC024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927" y="3612"/>
              <a:ext cx="410" cy="134"/>
            </a:xfrm>
            <a:prstGeom prst="line">
              <a:avLst/>
            </a:prstGeom>
            <a:noFill/>
            <a:ln w="22225">
              <a:solidFill>
                <a:srgbClr val="FF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25709" name="Line 173">
              <a:extLst>
                <a:ext uri="{FF2B5EF4-FFF2-40B4-BE49-F238E27FC236}">
                  <a16:creationId xmlns:a16="http://schemas.microsoft.com/office/drawing/2014/main" id="{59F4FD32-B141-7F4E-8AAF-3D019D5CE5C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290" y="3339"/>
              <a:ext cx="227" cy="101"/>
            </a:xfrm>
            <a:prstGeom prst="line">
              <a:avLst/>
            </a:prstGeom>
            <a:noFill/>
            <a:ln w="22225">
              <a:solidFill>
                <a:srgbClr val="FF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25710" name="Line 174">
              <a:extLst>
                <a:ext uri="{FF2B5EF4-FFF2-40B4-BE49-F238E27FC236}">
                  <a16:creationId xmlns:a16="http://schemas.microsoft.com/office/drawing/2014/main" id="{F5D0802E-6509-1A4D-AFEF-FB699419D97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336" y="3430"/>
              <a:ext cx="225" cy="101"/>
            </a:xfrm>
            <a:prstGeom prst="line">
              <a:avLst/>
            </a:prstGeom>
            <a:noFill/>
            <a:ln w="22225">
              <a:solidFill>
                <a:srgbClr val="FF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25711" name="Line 184">
              <a:extLst>
                <a:ext uri="{FF2B5EF4-FFF2-40B4-BE49-F238E27FC236}">
                  <a16:creationId xmlns:a16="http://schemas.microsoft.com/office/drawing/2014/main" id="{0CAF2ED9-FF6A-9145-946F-83E54BF9258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290" y="3249"/>
              <a:ext cx="227" cy="101"/>
            </a:xfrm>
            <a:prstGeom prst="line">
              <a:avLst/>
            </a:prstGeom>
            <a:noFill/>
            <a:ln w="22225">
              <a:solidFill>
                <a:srgbClr val="FF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25712" name="Line 185">
              <a:extLst>
                <a:ext uri="{FF2B5EF4-FFF2-40B4-BE49-F238E27FC236}">
                  <a16:creationId xmlns:a16="http://schemas.microsoft.com/office/drawing/2014/main" id="{D6EF6B08-E62F-B049-9840-9E33573C25E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290" y="3113"/>
              <a:ext cx="227" cy="101"/>
            </a:xfrm>
            <a:prstGeom prst="line">
              <a:avLst/>
            </a:prstGeom>
            <a:noFill/>
            <a:ln w="22225">
              <a:solidFill>
                <a:srgbClr val="FF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25713" name="Line 186">
              <a:extLst>
                <a:ext uri="{FF2B5EF4-FFF2-40B4-BE49-F238E27FC236}">
                  <a16:creationId xmlns:a16="http://schemas.microsoft.com/office/drawing/2014/main" id="{812A94F6-ECD5-8545-A3ED-686653D1855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290" y="2931"/>
              <a:ext cx="227" cy="101"/>
            </a:xfrm>
            <a:prstGeom prst="line">
              <a:avLst/>
            </a:prstGeom>
            <a:noFill/>
            <a:ln w="22225">
              <a:solidFill>
                <a:srgbClr val="FF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25714" name="Line 187">
              <a:extLst>
                <a:ext uri="{FF2B5EF4-FFF2-40B4-BE49-F238E27FC236}">
                  <a16:creationId xmlns:a16="http://schemas.microsoft.com/office/drawing/2014/main" id="{1CC0B253-DBCD-F140-A634-28B33A51A46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336" y="2659"/>
              <a:ext cx="227" cy="101"/>
            </a:xfrm>
            <a:prstGeom prst="line">
              <a:avLst/>
            </a:prstGeom>
            <a:noFill/>
            <a:ln w="22225">
              <a:solidFill>
                <a:srgbClr val="FF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25715" name="Line 188">
              <a:extLst>
                <a:ext uri="{FF2B5EF4-FFF2-40B4-BE49-F238E27FC236}">
                  <a16:creationId xmlns:a16="http://schemas.microsoft.com/office/drawing/2014/main" id="{8B5D5D20-1989-1A40-988F-5FB8A8E1C2C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336" y="2795"/>
              <a:ext cx="227" cy="101"/>
            </a:xfrm>
            <a:prstGeom prst="line">
              <a:avLst/>
            </a:prstGeom>
            <a:noFill/>
            <a:ln w="22225">
              <a:solidFill>
                <a:srgbClr val="FF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25716" name="Line 189">
              <a:extLst>
                <a:ext uri="{FF2B5EF4-FFF2-40B4-BE49-F238E27FC236}">
                  <a16:creationId xmlns:a16="http://schemas.microsoft.com/office/drawing/2014/main" id="{BAA51720-8E8E-3345-87CB-0B71FE0EB36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336" y="2478"/>
              <a:ext cx="227" cy="101"/>
            </a:xfrm>
            <a:prstGeom prst="line">
              <a:avLst/>
            </a:prstGeom>
            <a:noFill/>
            <a:ln w="22225">
              <a:solidFill>
                <a:srgbClr val="FF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25717" name="Line 190">
              <a:extLst>
                <a:ext uri="{FF2B5EF4-FFF2-40B4-BE49-F238E27FC236}">
                  <a16:creationId xmlns:a16="http://schemas.microsoft.com/office/drawing/2014/main" id="{39D00236-BAF3-4F48-AFD5-B6F6A0FA315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290" y="2387"/>
              <a:ext cx="227" cy="101"/>
            </a:xfrm>
            <a:prstGeom prst="line">
              <a:avLst/>
            </a:prstGeom>
            <a:noFill/>
            <a:ln w="22225">
              <a:solidFill>
                <a:srgbClr val="FF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25718" name="Line 191">
              <a:extLst>
                <a:ext uri="{FF2B5EF4-FFF2-40B4-BE49-F238E27FC236}">
                  <a16:creationId xmlns:a16="http://schemas.microsoft.com/office/drawing/2014/main" id="{85523B51-E7ED-9541-8349-46B5AF8BD6A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290" y="2251"/>
              <a:ext cx="227" cy="101"/>
            </a:xfrm>
            <a:prstGeom prst="line">
              <a:avLst/>
            </a:prstGeom>
            <a:noFill/>
            <a:ln w="22225">
              <a:solidFill>
                <a:srgbClr val="FF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25719" name="Line 192">
              <a:extLst>
                <a:ext uri="{FF2B5EF4-FFF2-40B4-BE49-F238E27FC236}">
                  <a16:creationId xmlns:a16="http://schemas.microsoft.com/office/drawing/2014/main" id="{1269D8B9-3DF0-A249-85C8-1F041E1F169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290" y="2160"/>
              <a:ext cx="227" cy="101"/>
            </a:xfrm>
            <a:prstGeom prst="line">
              <a:avLst/>
            </a:prstGeom>
            <a:noFill/>
            <a:ln w="22225">
              <a:solidFill>
                <a:srgbClr val="FF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t-IT"/>
            </a:p>
          </p:txBody>
        </p:sp>
      </p:grpSp>
      <p:grpSp>
        <p:nvGrpSpPr>
          <p:cNvPr id="3" name="Group 206">
            <a:extLst>
              <a:ext uri="{FF2B5EF4-FFF2-40B4-BE49-F238E27FC236}">
                <a16:creationId xmlns:a16="http://schemas.microsoft.com/office/drawing/2014/main" id="{6AC96CB4-E235-1143-AC45-10157979192C}"/>
              </a:ext>
            </a:extLst>
          </p:cNvPr>
          <p:cNvGrpSpPr>
            <a:grpSpLocks/>
          </p:cNvGrpSpPr>
          <p:nvPr/>
        </p:nvGrpSpPr>
        <p:grpSpPr bwMode="auto">
          <a:xfrm>
            <a:off x="6167438" y="3429000"/>
            <a:ext cx="1801812" cy="2197100"/>
            <a:chOff x="2925" y="2160"/>
            <a:chExt cx="1135" cy="1384"/>
          </a:xfrm>
        </p:grpSpPr>
        <p:sp>
          <p:nvSpPr>
            <p:cNvPr id="25695" name="Line 166">
              <a:extLst>
                <a:ext uri="{FF2B5EF4-FFF2-40B4-BE49-F238E27FC236}">
                  <a16:creationId xmlns:a16="http://schemas.microsoft.com/office/drawing/2014/main" id="{9CBBA762-25A0-E34C-8077-020036370FF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198" y="3249"/>
              <a:ext cx="681" cy="250"/>
            </a:xfrm>
            <a:prstGeom prst="line">
              <a:avLst/>
            </a:prstGeom>
            <a:noFill/>
            <a:ln w="22225">
              <a:solidFill>
                <a:srgbClr val="FF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25696" name="Line 167">
              <a:extLst>
                <a:ext uri="{FF2B5EF4-FFF2-40B4-BE49-F238E27FC236}">
                  <a16:creationId xmlns:a16="http://schemas.microsoft.com/office/drawing/2014/main" id="{C49E72FE-A3EE-0840-A847-36C86CD6721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198" y="3158"/>
              <a:ext cx="408" cy="176"/>
            </a:xfrm>
            <a:prstGeom prst="line">
              <a:avLst/>
            </a:prstGeom>
            <a:noFill/>
            <a:ln w="22225">
              <a:solidFill>
                <a:srgbClr val="FF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25697" name="Line 175">
              <a:extLst>
                <a:ext uri="{FF2B5EF4-FFF2-40B4-BE49-F238E27FC236}">
                  <a16:creationId xmlns:a16="http://schemas.microsoft.com/office/drawing/2014/main" id="{6174376F-6FD9-C84E-894E-66D8AFFDDB9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379" y="3294"/>
              <a:ext cx="681" cy="250"/>
            </a:xfrm>
            <a:prstGeom prst="line">
              <a:avLst/>
            </a:prstGeom>
            <a:noFill/>
            <a:ln w="22225">
              <a:solidFill>
                <a:srgbClr val="FF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25698" name="Line 195">
              <a:extLst>
                <a:ext uri="{FF2B5EF4-FFF2-40B4-BE49-F238E27FC236}">
                  <a16:creationId xmlns:a16="http://schemas.microsoft.com/office/drawing/2014/main" id="{A75C32BB-42CC-AC47-AEE1-073532FFB5C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243" y="3067"/>
              <a:ext cx="314" cy="131"/>
            </a:xfrm>
            <a:prstGeom prst="line">
              <a:avLst/>
            </a:prstGeom>
            <a:noFill/>
            <a:ln w="22225">
              <a:solidFill>
                <a:srgbClr val="FF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25699" name="Line 196">
              <a:extLst>
                <a:ext uri="{FF2B5EF4-FFF2-40B4-BE49-F238E27FC236}">
                  <a16:creationId xmlns:a16="http://schemas.microsoft.com/office/drawing/2014/main" id="{7B2E6546-33E0-1347-B926-879EB5B43E0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198" y="2976"/>
              <a:ext cx="314" cy="131"/>
            </a:xfrm>
            <a:prstGeom prst="line">
              <a:avLst/>
            </a:prstGeom>
            <a:noFill/>
            <a:ln w="22225">
              <a:solidFill>
                <a:srgbClr val="FF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25700" name="Line 197">
              <a:extLst>
                <a:ext uri="{FF2B5EF4-FFF2-40B4-BE49-F238E27FC236}">
                  <a16:creationId xmlns:a16="http://schemas.microsoft.com/office/drawing/2014/main" id="{9873CF9B-21ED-9843-9B40-DBAB04A9A73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152" y="2886"/>
              <a:ext cx="314" cy="131"/>
            </a:xfrm>
            <a:prstGeom prst="line">
              <a:avLst/>
            </a:prstGeom>
            <a:noFill/>
            <a:ln w="22225">
              <a:solidFill>
                <a:srgbClr val="FF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25701" name="Line 198">
              <a:extLst>
                <a:ext uri="{FF2B5EF4-FFF2-40B4-BE49-F238E27FC236}">
                  <a16:creationId xmlns:a16="http://schemas.microsoft.com/office/drawing/2014/main" id="{05F647A9-5212-E142-80BC-C3C8A2D50D6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152" y="2750"/>
              <a:ext cx="314" cy="131"/>
            </a:xfrm>
            <a:prstGeom prst="line">
              <a:avLst/>
            </a:prstGeom>
            <a:noFill/>
            <a:ln w="22225">
              <a:solidFill>
                <a:srgbClr val="FF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25702" name="Line 199">
              <a:extLst>
                <a:ext uri="{FF2B5EF4-FFF2-40B4-BE49-F238E27FC236}">
                  <a16:creationId xmlns:a16="http://schemas.microsoft.com/office/drawing/2014/main" id="{4B872675-1F6B-5746-B395-21B336C52D4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061" y="2568"/>
              <a:ext cx="314" cy="131"/>
            </a:xfrm>
            <a:prstGeom prst="line">
              <a:avLst/>
            </a:prstGeom>
            <a:noFill/>
            <a:ln w="22225">
              <a:solidFill>
                <a:srgbClr val="FF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25703" name="Line 200">
              <a:extLst>
                <a:ext uri="{FF2B5EF4-FFF2-40B4-BE49-F238E27FC236}">
                  <a16:creationId xmlns:a16="http://schemas.microsoft.com/office/drawing/2014/main" id="{4CB7487A-8AEE-5449-A61E-5C274D64602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016" y="2432"/>
              <a:ext cx="314" cy="131"/>
            </a:xfrm>
            <a:prstGeom prst="line">
              <a:avLst/>
            </a:prstGeom>
            <a:noFill/>
            <a:ln w="22225">
              <a:solidFill>
                <a:srgbClr val="FF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25704" name="Line 201">
              <a:extLst>
                <a:ext uri="{FF2B5EF4-FFF2-40B4-BE49-F238E27FC236}">
                  <a16:creationId xmlns:a16="http://schemas.microsoft.com/office/drawing/2014/main" id="{6962D99D-1E8D-F64D-9DF5-87546909528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971" y="2341"/>
              <a:ext cx="227" cy="86"/>
            </a:xfrm>
            <a:prstGeom prst="line">
              <a:avLst/>
            </a:prstGeom>
            <a:noFill/>
            <a:ln w="22225">
              <a:solidFill>
                <a:srgbClr val="FF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25705" name="Line 202">
              <a:extLst>
                <a:ext uri="{FF2B5EF4-FFF2-40B4-BE49-F238E27FC236}">
                  <a16:creationId xmlns:a16="http://schemas.microsoft.com/office/drawing/2014/main" id="{D3F804A0-16ED-3A4F-846B-CB9CEBB3C29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925" y="2251"/>
              <a:ext cx="273" cy="85"/>
            </a:xfrm>
            <a:prstGeom prst="line">
              <a:avLst/>
            </a:prstGeom>
            <a:noFill/>
            <a:ln w="22225">
              <a:solidFill>
                <a:srgbClr val="FF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25706" name="Line 203">
              <a:extLst>
                <a:ext uri="{FF2B5EF4-FFF2-40B4-BE49-F238E27FC236}">
                  <a16:creationId xmlns:a16="http://schemas.microsoft.com/office/drawing/2014/main" id="{D4DC91D5-6921-9347-A89B-7F0F0B93DE0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925" y="2160"/>
              <a:ext cx="226" cy="85"/>
            </a:xfrm>
            <a:prstGeom prst="line">
              <a:avLst/>
            </a:prstGeom>
            <a:noFill/>
            <a:ln w="22225">
              <a:solidFill>
                <a:srgbClr val="FF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t-IT"/>
            </a:p>
          </p:txBody>
        </p:sp>
      </p:grpSp>
    </p:spTree>
    <p:extLst>
      <p:ext uri="{BB962C8B-B14F-4D97-AF65-F5344CB8AC3E}">
        <p14:creationId xmlns:p14="http://schemas.microsoft.com/office/powerpoint/2010/main" val="2490092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153</Words>
  <Application>Microsoft Macintosh PowerPoint</Application>
  <PresentationFormat>Widescreen</PresentationFormat>
  <Paragraphs>71</Paragraphs>
  <Slides>4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Tema di Office</vt:lpstr>
      <vt:lpstr>Extensive-form game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Extensive-form game</dc:title>
  <dc:creator>Buratto Alessandra</dc:creator>
  <cp:lastModifiedBy>Buratto Alessandra</cp:lastModifiedBy>
  <cp:revision>1</cp:revision>
  <dcterms:created xsi:type="dcterms:W3CDTF">2021-02-24T07:56:52Z</dcterms:created>
  <dcterms:modified xsi:type="dcterms:W3CDTF">2021-02-24T08:00:19Z</dcterms:modified>
</cp:coreProperties>
</file>