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2"/>
  </p:notesMasterIdLst>
  <p:sldIdLst>
    <p:sldId id="256" r:id="rId2"/>
    <p:sldId id="260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40255-2156-4E87-81C5-B6C92986A523}" v="109" dt="2024-05-21T21:13:24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r Grønlien" userId="a4f1b61e-59a7-4daf-8bbc-7d08260668aa" providerId="ADAL" clId="{77240255-2156-4E87-81C5-B6C92986A523}"/>
    <pc:docChg chg="undo custSel addSld delSld modSld modShowInfo">
      <pc:chgData name="Iver Grønlien" userId="a4f1b61e-59a7-4daf-8bbc-7d08260668aa" providerId="ADAL" clId="{77240255-2156-4E87-81C5-B6C92986A523}" dt="2024-05-22T09:27:48.566" v="3508" actId="20577"/>
      <pc:docMkLst>
        <pc:docMk/>
      </pc:docMkLst>
      <pc:sldChg chg="addSp modSp mod modTransition modAnim">
        <pc:chgData name="Iver Grønlien" userId="a4f1b61e-59a7-4daf-8bbc-7d08260668aa" providerId="ADAL" clId="{77240255-2156-4E87-81C5-B6C92986A523}" dt="2024-05-21T19:16:21.237" v="2885"/>
        <pc:sldMkLst>
          <pc:docMk/>
          <pc:sldMk cId="1581810346" sldId="256"/>
        </pc:sldMkLst>
        <pc:spChg chg="mod">
          <ac:chgData name="Iver Grønlien" userId="a4f1b61e-59a7-4daf-8bbc-7d08260668aa" providerId="ADAL" clId="{77240255-2156-4E87-81C5-B6C92986A523}" dt="2024-05-21T11:08:50.413" v="93" actId="20577"/>
          <ac:spMkLst>
            <pc:docMk/>
            <pc:sldMk cId="1581810346" sldId="256"/>
            <ac:spMk id="3" creationId="{0E649C27-8158-2B9A-9280-57C9849D2538}"/>
          </ac:spMkLst>
        </pc:spChg>
        <pc:spChg chg="add mod">
          <ac:chgData name="Iver Grønlien" userId="a4f1b61e-59a7-4daf-8bbc-7d08260668aa" providerId="ADAL" clId="{77240255-2156-4E87-81C5-B6C92986A523}" dt="2024-05-21T11:09:22.981" v="96" actId="1076"/>
          <ac:spMkLst>
            <pc:docMk/>
            <pc:sldMk cId="1581810346" sldId="256"/>
            <ac:spMk id="5" creationId="{F2E954DF-339C-E3C9-64A6-BBD14545DCD0}"/>
          </ac:spMkLst>
        </pc:spChg>
        <pc:picChg chg="mod">
          <ac:chgData name="Iver Grønlien" userId="a4f1b61e-59a7-4daf-8bbc-7d08260668aa" providerId="ADAL" clId="{77240255-2156-4E87-81C5-B6C92986A523}" dt="2024-05-21T11:09:18.941" v="95" actId="1076"/>
          <ac:picMkLst>
            <pc:docMk/>
            <pc:sldMk cId="1581810346" sldId="256"/>
            <ac:picMk id="4" creationId="{36562876-746D-F467-18EF-5DB9CAECA7E3}"/>
          </ac:picMkLst>
        </pc:picChg>
      </pc:sldChg>
      <pc:sldChg chg="del">
        <pc:chgData name="Iver Grønlien" userId="a4f1b61e-59a7-4daf-8bbc-7d08260668aa" providerId="ADAL" clId="{77240255-2156-4E87-81C5-B6C92986A523}" dt="2024-05-13T08:16:30.981" v="6" actId="47"/>
        <pc:sldMkLst>
          <pc:docMk/>
          <pc:sldMk cId="1885041104" sldId="257"/>
        </pc:sldMkLst>
      </pc:sldChg>
      <pc:sldChg chg="addSp delSp modSp mod modTransition">
        <pc:chgData name="Iver Grønlien" userId="a4f1b61e-59a7-4daf-8bbc-7d08260668aa" providerId="ADAL" clId="{77240255-2156-4E87-81C5-B6C92986A523}" dt="2024-05-21T19:18:33.825" v="2907" actId="20577"/>
        <pc:sldMkLst>
          <pc:docMk/>
          <pc:sldMk cId="2606903012" sldId="258"/>
        </pc:sldMkLst>
        <pc:spChg chg="mod">
          <ac:chgData name="Iver Grønlien" userId="a4f1b61e-59a7-4daf-8bbc-7d08260668aa" providerId="ADAL" clId="{77240255-2156-4E87-81C5-B6C92986A523}" dt="2024-05-21T13:29:12.650" v="689" actId="20577"/>
          <ac:spMkLst>
            <pc:docMk/>
            <pc:sldMk cId="2606903012" sldId="258"/>
            <ac:spMk id="2" creationId="{8B7680BC-5237-1CF5-2DE1-D37FBA38E327}"/>
          </ac:spMkLst>
        </pc:spChg>
        <pc:spChg chg="mod">
          <ac:chgData name="Iver Grønlien" userId="a4f1b61e-59a7-4daf-8bbc-7d08260668aa" providerId="ADAL" clId="{77240255-2156-4E87-81C5-B6C92986A523}" dt="2024-05-21T19:18:33.825" v="2907" actId="20577"/>
          <ac:spMkLst>
            <pc:docMk/>
            <pc:sldMk cId="2606903012" sldId="258"/>
            <ac:spMk id="9" creationId="{49F158D9-1698-CA00-FEB7-A16B77EF384B}"/>
          </ac:spMkLst>
        </pc:spChg>
        <pc:picChg chg="add del mod">
          <ac:chgData name="Iver Grønlien" userId="a4f1b61e-59a7-4daf-8bbc-7d08260668aa" providerId="ADAL" clId="{77240255-2156-4E87-81C5-B6C92986A523}" dt="2024-05-21T11:47:26.047" v="367" actId="478"/>
          <ac:picMkLst>
            <pc:docMk/>
            <pc:sldMk cId="2606903012" sldId="258"/>
            <ac:picMk id="1026" creationId="{2456FDB1-71E2-9E63-A5AF-D7217F14813E}"/>
          </ac:picMkLst>
        </pc:picChg>
        <pc:picChg chg="add mod">
          <ac:chgData name="Iver Grønlien" userId="a4f1b61e-59a7-4daf-8bbc-7d08260668aa" providerId="ADAL" clId="{77240255-2156-4E87-81C5-B6C92986A523}" dt="2024-05-21T13:28:42.397" v="645" actId="1076"/>
          <ac:picMkLst>
            <pc:docMk/>
            <pc:sldMk cId="2606903012" sldId="258"/>
            <ac:picMk id="1028" creationId="{57FA40A5-9494-40A5-35E7-1E8D4E1B64B1}"/>
          </ac:picMkLst>
        </pc:picChg>
        <pc:picChg chg="add del mod">
          <ac:chgData name="Iver Grønlien" userId="a4f1b61e-59a7-4daf-8bbc-7d08260668aa" providerId="ADAL" clId="{77240255-2156-4E87-81C5-B6C92986A523}" dt="2024-05-21T13:27:10.413" v="642" actId="478"/>
          <ac:picMkLst>
            <pc:docMk/>
            <pc:sldMk cId="2606903012" sldId="258"/>
            <ac:picMk id="1030" creationId="{CFA26E26-4E8E-A574-E7C0-34730012FDC6}"/>
          </ac:picMkLst>
        </pc:picChg>
        <pc:picChg chg="add mod">
          <ac:chgData name="Iver Grønlien" userId="a4f1b61e-59a7-4daf-8bbc-7d08260668aa" providerId="ADAL" clId="{77240255-2156-4E87-81C5-B6C92986A523}" dt="2024-05-21T13:28:47.709" v="648" actId="1076"/>
          <ac:picMkLst>
            <pc:docMk/>
            <pc:sldMk cId="2606903012" sldId="258"/>
            <ac:picMk id="1032" creationId="{CFB3A00D-533C-2C5E-3137-A2E4635FD7E0}"/>
          </ac:picMkLst>
        </pc:picChg>
      </pc:sldChg>
      <pc:sldChg chg="modSp mod modTransition">
        <pc:chgData name="Iver Grønlien" userId="a4f1b61e-59a7-4daf-8bbc-7d08260668aa" providerId="ADAL" clId="{77240255-2156-4E87-81C5-B6C92986A523}" dt="2024-05-21T21:15:26.692" v="3224" actId="20577"/>
        <pc:sldMkLst>
          <pc:docMk/>
          <pc:sldMk cId="3933715852" sldId="259"/>
        </pc:sldMkLst>
        <pc:spChg chg="mod">
          <ac:chgData name="Iver Grønlien" userId="a4f1b61e-59a7-4daf-8bbc-7d08260668aa" providerId="ADAL" clId="{77240255-2156-4E87-81C5-B6C92986A523}" dt="2024-05-21T09:34:15.953" v="63" actId="20577"/>
          <ac:spMkLst>
            <pc:docMk/>
            <pc:sldMk cId="3933715852" sldId="259"/>
            <ac:spMk id="2" creationId="{DA4ED103-BD1D-C302-F1F2-9C9862044928}"/>
          </ac:spMkLst>
        </pc:spChg>
        <pc:spChg chg="mod">
          <ac:chgData name="Iver Grønlien" userId="a4f1b61e-59a7-4daf-8bbc-7d08260668aa" providerId="ADAL" clId="{77240255-2156-4E87-81C5-B6C92986A523}" dt="2024-05-21T21:15:26.692" v="3224" actId="20577"/>
          <ac:spMkLst>
            <pc:docMk/>
            <pc:sldMk cId="3933715852" sldId="259"/>
            <ac:spMk id="3" creationId="{0CCF4FF4-300D-A2BD-A1E4-F74EFE62B431}"/>
          </ac:spMkLst>
        </pc:spChg>
      </pc:sldChg>
      <pc:sldChg chg="addSp delSp modSp mod modTransition">
        <pc:chgData name="Iver Grønlien" userId="a4f1b61e-59a7-4daf-8bbc-7d08260668aa" providerId="ADAL" clId="{77240255-2156-4E87-81C5-B6C92986A523}" dt="2024-05-22T09:27:48.566" v="3508" actId="20577"/>
        <pc:sldMkLst>
          <pc:docMk/>
          <pc:sldMk cId="3497907516" sldId="260"/>
        </pc:sldMkLst>
        <pc:spChg chg="add del mod">
          <ac:chgData name="Iver Grønlien" userId="a4f1b61e-59a7-4daf-8bbc-7d08260668aa" providerId="ADAL" clId="{77240255-2156-4E87-81C5-B6C92986A523}" dt="2024-05-21T16:34:52.198" v="1496"/>
          <ac:spMkLst>
            <pc:docMk/>
            <pc:sldMk cId="3497907516" sldId="260"/>
            <ac:spMk id="5" creationId="{B393E077-1B31-8FAE-2F80-FCC11A2D0C70}"/>
          </ac:spMkLst>
        </pc:spChg>
        <pc:spChg chg="add mod">
          <ac:chgData name="Iver Grønlien" userId="a4f1b61e-59a7-4daf-8bbc-7d08260668aa" providerId="ADAL" clId="{77240255-2156-4E87-81C5-B6C92986A523}" dt="2024-05-22T09:27:48.566" v="3508" actId="20577"/>
          <ac:spMkLst>
            <pc:docMk/>
            <pc:sldMk cId="3497907516" sldId="260"/>
            <ac:spMk id="6" creationId="{5FB1ED06-B915-42FA-1F73-1BE2B3C0D927}"/>
          </ac:spMkLst>
        </pc:spChg>
        <pc:spChg chg="add mod">
          <ac:chgData name="Iver Grønlien" userId="a4f1b61e-59a7-4daf-8bbc-7d08260668aa" providerId="ADAL" clId="{77240255-2156-4E87-81C5-B6C92986A523}" dt="2024-05-21T17:03:00.987" v="1975" actId="404"/>
          <ac:spMkLst>
            <pc:docMk/>
            <pc:sldMk cId="3497907516" sldId="260"/>
            <ac:spMk id="7" creationId="{4FDD258D-24FB-38F3-7554-643059044CFB}"/>
          </ac:spMkLst>
        </pc:spChg>
        <pc:picChg chg="mod">
          <ac:chgData name="Iver Grønlien" userId="a4f1b61e-59a7-4daf-8bbc-7d08260668aa" providerId="ADAL" clId="{77240255-2156-4E87-81C5-B6C92986A523}" dt="2024-05-21T16:57:22.166" v="1904" actId="14100"/>
          <ac:picMkLst>
            <pc:docMk/>
            <pc:sldMk cId="3497907516" sldId="260"/>
            <ac:picMk id="4" creationId="{2F7FB0A4-63E5-3056-D8F0-77D599CCBC37}"/>
          </ac:picMkLst>
        </pc:picChg>
        <pc:picChg chg="add mod">
          <ac:chgData name="Iver Grønlien" userId="a4f1b61e-59a7-4daf-8bbc-7d08260668aa" providerId="ADAL" clId="{77240255-2156-4E87-81C5-B6C92986A523}" dt="2024-05-21T16:57:32.004" v="1908" actId="1076"/>
          <ac:picMkLst>
            <pc:docMk/>
            <pc:sldMk cId="3497907516" sldId="260"/>
            <ac:picMk id="4098" creationId="{E7E6D822-605E-FEE6-70D7-CE0EAC4EF6C4}"/>
          </ac:picMkLst>
        </pc:picChg>
      </pc:sldChg>
      <pc:sldChg chg="addSp delSp modSp add mod modTransition setBg delDesignElem">
        <pc:chgData name="Iver Grønlien" userId="a4f1b61e-59a7-4daf-8bbc-7d08260668aa" providerId="ADAL" clId="{77240255-2156-4E87-81C5-B6C92986A523}" dt="2024-05-21T21:10:36.922" v="3183" actId="404"/>
        <pc:sldMkLst>
          <pc:docMk/>
          <pc:sldMk cId="1805786561" sldId="261"/>
        </pc:sldMkLst>
        <pc:spChg chg="mod">
          <ac:chgData name="Iver Grønlien" userId="a4f1b61e-59a7-4daf-8bbc-7d08260668aa" providerId="ADAL" clId="{77240255-2156-4E87-81C5-B6C92986A523}" dt="2024-05-21T12:52:43.886" v="389" actId="20577"/>
          <ac:spMkLst>
            <pc:docMk/>
            <pc:sldMk cId="1805786561" sldId="261"/>
            <ac:spMk id="2" creationId="{9FD8BA02-7EDB-6583-2632-EF1B57EA196C}"/>
          </ac:spMkLst>
        </pc:spChg>
        <pc:spChg chg="mod">
          <ac:chgData name="Iver Grønlien" userId="a4f1b61e-59a7-4daf-8bbc-7d08260668aa" providerId="ADAL" clId="{77240255-2156-4E87-81C5-B6C92986A523}" dt="2024-05-21T13:10:47.538" v="542" actId="20577"/>
          <ac:spMkLst>
            <pc:docMk/>
            <pc:sldMk cId="1805786561" sldId="261"/>
            <ac:spMk id="6" creationId="{DED21622-4D40-53E4-B9BA-7CF2C383264E}"/>
          </ac:spMkLst>
        </pc:spChg>
        <pc:spChg chg="add mod">
          <ac:chgData name="Iver Grønlien" userId="a4f1b61e-59a7-4daf-8bbc-7d08260668aa" providerId="ADAL" clId="{77240255-2156-4E87-81C5-B6C92986A523}" dt="2024-05-21T21:10:36.922" v="3183" actId="404"/>
          <ac:spMkLst>
            <pc:docMk/>
            <pc:sldMk cId="1805786561" sldId="261"/>
            <ac:spMk id="7" creationId="{62618DA0-E5D6-5834-E18D-E0CFB5762BF2}"/>
          </ac:spMkLst>
        </pc:spChg>
        <pc:spChg chg="del">
          <ac:chgData name="Iver Grønlien" userId="a4f1b61e-59a7-4daf-8bbc-7d08260668aa" providerId="ADAL" clId="{77240255-2156-4E87-81C5-B6C92986A523}" dt="2024-05-13T08:16:28.769" v="5"/>
          <ac:spMkLst>
            <pc:docMk/>
            <pc:sldMk cId="1805786561" sldId="261"/>
            <ac:spMk id="132" creationId="{435959F4-53DA-47FF-BC24-1E5B75C69876}"/>
          </ac:spMkLst>
        </pc:spChg>
        <pc:spChg chg="del">
          <ac:chgData name="Iver Grønlien" userId="a4f1b61e-59a7-4daf-8bbc-7d08260668aa" providerId="ADAL" clId="{77240255-2156-4E87-81C5-B6C92986A523}" dt="2024-05-13T08:16:28.769" v="5"/>
          <ac:spMkLst>
            <pc:docMk/>
            <pc:sldMk cId="1805786561" sldId="261"/>
            <ac:spMk id="141" creationId="{59226104-0061-4319-8237-9C001BF85D49}"/>
          </ac:spMkLst>
        </pc:spChg>
        <pc:spChg chg="del">
          <ac:chgData name="Iver Grønlien" userId="a4f1b61e-59a7-4daf-8bbc-7d08260668aa" providerId="ADAL" clId="{77240255-2156-4E87-81C5-B6C92986A523}" dt="2024-05-13T08:16:28.769" v="5"/>
          <ac:spMkLst>
            <pc:docMk/>
            <pc:sldMk cId="1805786561" sldId="261"/>
            <ac:spMk id="148" creationId="{A5D0B0D3-D735-4619-AA45-B57B791E1744}"/>
          </ac:spMkLst>
        </pc:spChg>
        <pc:spChg chg="del">
          <ac:chgData name="Iver Grønlien" userId="a4f1b61e-59a7-4daf-8bbc-7d08260668aa" providerId="ADAL" clId="{77240255-2156-4E87-81C5-B6C92986A523}" dt="2024-05-13T08:16:28.769" v="5"/>
          <ac:spMkLst>
            <pc:docMk/>
            <pc:sldMk cId="1805786561" sldId="261"/>
            <ac:spMk id="149" creationId="{8972B65B-8AFA-4B5C-BFC6-E443F37775FF}"/>
          </ac:spMkLst>
        </pc:spChg>
        <pc:spChg chg="del">
          <ac:chgData name="Iver Grønlien" userId="a4f1b61e-59a7-4daf-8bbc-7d08260668aa" providerId="ADAL" clId="{77240255-2156-4E87-81C5-B6C92986A523}" dt="2024-05-13T08:16:28.769" v="5"/>
          <ac:spMkLst>
            <pc:docMk/>
            <pc:sldMk cId="1805786561" sldId="261"/>
            <ac:spMk id="156" creationId="{286E5E1D-FD49-448F-83C8-E06466BE54BB}"/>
          </ac:spMkLst>
        </pc:spChg>
        <pc:grpChg chg="del">
          <ac:chgData name="Iver Grønlien" userId="a4f1b61e-59a7-4daf-8bbc-7d08260668aa" providerId="ADAL" clId="{77240255-2156-4E87-81C5-B6C92986A523}" dt="2024-05-13T08:16:28.769" v="5"/>
          <ac:grpSpMkLst>
            <pc:docMk/>
            <pc:sldMk cId="1805786561" sldId="261"/>
            <ac:grpSpMk id="133" creationId="{A7CF83E8-F6F0-41E3-B580-7412A04DDFB5}"/>
          </ac:grpSpMkLst>
        </pc:grpChg>
        <pc:grpChg chg="del">
          <ac:chgData name="Iver Grønlien" userId="a4f1b61e-59a7-4daf-8bbc-7d08260668aa" providerId="ADAL" clId="{77240255-2156-4E87-81C5-B6C92986A523}" dt="2024-05-13T08:16:28.769" v="5"/>
          <ac:grpSpMkLst>
            <pc:docMk/>
            <pc:sldMk cId="1805786561" sldId="261"/>
            <ac:grpSpMk id="142" creationId="{51B01909-73B8-4486-A749-C643B1D7E361}"/>
          </ac:grpSpMkLst>
        </pc:grpChg>
        <pc:grpChg chg="del">
          <ac:chgData name="Iver Grønlien" userId="a4f1b61e-59a7-4daf-8bbc-7d08260668aa" providerId="ADAL" clId="{77240255-2156-4E87-81C5-B6C92986A523}" dt="2024-05-13T08:16:28.769" v="5"/>
          <ac:grpSpMkLst>
            <pc:docMk/>
            <pc:sldMk cId="1805786561" sldId="261"/>
            <ac:grpSpMk id="150" creationId="{8B32F32D-2578-47BA-A8C8-B9CC3F8A0958}"/>
          </ac:grpSpMkLst>
        </pc:grpChg>
        <pc:grpChg chg="del">
          <ac:chgData name="Iver Grønlien" userId="a4f1b61e-59a7-4daf-8bbc-7d08260668aa" providerId="ADAL" clId="{77240255-2156-4E87-81C5-B6C92986A523}" dt="2024-05-13T08:16:28.769" v="5"/>
          <ac:grpSpMkLst>
            <pc:docMk/>
            <pc:sldMk cId="1805786561" sldId="261"/>
            <ac:grpSpMk id="157" creationId="{D82E7BA0-A7BA-4C61-9D6F-5345A540569F}"/>
          </ac:grpSpMkLst>
        </pc:grpChg>
        <pc:picChg chg="add mod">
          <ac:chgData name="Iver Grønlien" userId="a4f1b61e-59a7-4daf-8bbc-7d08260668aa" providerId="ADAL" clId="{77240255-2156-4E87-81C5-B6C92986A523}" dt="2024-05-21T12:56:45.773" v="527" actId="1076"/>
          <ac:picMkLst>
            <pc:docMk/>
            <pc:sldMk cId="1805786561" sldId="261"/>
            <ac:picMk id="4" creationId="{636B7C49-70EC-41C5-54F2-2432DD582B1B}"/>
          </ac:picMkLst>
        </pc:picChg>
        <pc:picChg chg="add mod">
          <ac:chgData name="Iver Grønlien" userId="a4f1b61e-59a7-4daf-8bbc-7d08260668aa" providerId="ADAL" clId="{77240255-2156-4E87-81C5-B6C92986A523}" dt="2024-05-21T11:24:57.242" v="136" actId="1076"/>
          <ac:picMkLst>
            <pc:docMk/>
            <pc:sldMk cId="1805786561" sldId="261"/>
            <ac:picMk id="1026" creationId="{A2157F12-F1F4-D8DE-7CF0-DB9015DC7764}"/>
          </ac:picMkLst>
        </pc:picChg>
      </pc:sldChg>
      <pc:sldChg chg="new del">
        <pc:chgData name="Iver Grønlien" userId="a4f1b61e-59a7-4daf-8bbc-7d08260668aa" providerId="ADAL" clId="{77240255-2156-4E87-81C5-B6C92986A523}" dt="2024-05-13T08:16:41.393" v="8" actId="680"/>
        <pc:sldMkLst>
          <pc:docMk/>
          <pc:sldMk cId="103913550" sldId="262"/>
        </pc:sldMkLst>
      </pc:sldChg>
      <pc:sldChg chg="addSp delSp modSp new mod modTransition">
        <pc:chgData name="Iver Grønlien" userId="a4f1b61e-59a7-4daf-8bbc-7d08260668aa" providerId="ADAL" clId="{77240255-2156-4E87-81C5-B6C92986A523}" dt="2024-05-22T07:48:44.958" v="3456" actId="20577"/>
        <pc:sldMkLst>
          <pc:docMk/>
          <pc:sldMk cId="2410957905" sldId="262"/>
        </pc:sldMkLst>
        <pc:spChg chg="mod">
          <ac:chgData name="Iver Grønlien" userId="a4f1b61e-59a7-4daf-8bbc-7d08260668aa" providerId="ADAL" clId="{77240255-2156-4E87-81C5-B6C92986A523}" dt="2024-05-21T13:51:53.761" v="746" actId="20577"/>
          <ac:spMkLst>
            <pc:docMk/>
            <pc:sldMk cId="2410957905" sldId="262"/>
            <ac:spMk id="2" creationId="{234FDA99-A9CE-DADC-E78B-181A9F24C7FA}"/>
          </ac:spMkLst>
        </pc:spChg>
        <pc:spChg chg="mod">
          <ac:chgData name="Iver Grønlien" userId="a4f1b61e-59a7-4daf-8bbc-7d08260668aa" providerId="ADAL" clId="{77240255-2156-4E87-81C5-B6C92986A523}" dt="2024-05-22T07:48:44.958" v="3456" actId="20577"/>
          <ac:spMkLst>
            <pc:docMk/>
            <pc:sldMk cId="2410957905" sldId="262"/>
            <ac:spMk id="3" creationId="{02519ACE-5BC3-3AA2-D948-4A40E9F20101}"/>
          </ac:spMkLst>
        </pc:spChg>
        <pc:spChg chg="add del mod">
          <ac:chgData name="Iver Grønlien" userId="a4f1b61e-59a7-4daf-8bbc-7d08260668aa" providerId="ADAL" clId="{77240255-2156-4E87-81C5-B6C92986A523}" dt="2024-05-21T21:09:09.650" v="3155" actId="21"/>
          <ac:spMkLst>
            <pc:docMk/>
            <pc:sldMk cId="2410957905" sldId="262"/>
            <ac:spMk id="5" creationId="{62618DA0-E5D6-5834-E18D-E0CFB5762BF2}"/>
          </ac:spMkLst>
        </pc:spChg>
        <pc:spChg chg="add mod">
          <ac:chgData name="Iver Grønlien" userId="a4f1b61e-59a7-4daf-8bbc-7d08260668aa" providerId="ADAL" clId="{77240255-2156-4E87-81C5-B6C92986A523}" dt="2024-05-21T21:12:44.542" v="3207" actId="404"/>
          <ac:spMkLst>
            <pc:docMk/>
            <pc:sldMk cId="2410957905" sldId="262"/>
            <ac:spMk id="6" creationId="{97CA554F-3169-9AE4-7B18-71B3F47873BC}"/>
          </ac:spMkLst>
        </pc:spChg>
        <pc:picChg chg="add mod">
          <ac:chgData name="Iver Grønlien" userId="a4f1b61e-59a7-4daf-8bbc-7d08260668aa" providerId="ADAL" clId="{77240255-2156-4E87-81C5-B6C92986A523}" dt="2024-05-21T13:51:37.236" v="705" actId="1076"/>
          <ac:picMkLst>
            <pc:docMk/>
            <pc:sldMk cId="2410957905" sldId="262"/>
            <ac:picMk id="2050" creationId="{438BDE4A-1308-5AA1-1F63-7AFFA22DF520}"/>
          </ac:picMkLst>
        </pc:picChg>
      </pc:sldChg>
      <pc:sldChg chg="addSp delSp modSp new mod modTransition">
        <pc:chgData name="Iver Grønlien" userId="a4f1b61e-59a7-4daf-8bbc-7d08260668aa" providerId="ADAL" clId="{77240255-2156-4E87-81C5-B6C92986A523}" dt="2024-05-21T21:10:20.333" v="3182" actId="403"/>
        <pc:sldMkLst>
          <pc:docMk/>
          <pc:sldMk cId="2304479749" sldId="263"/>
        </pc:sldMkLst>
        <pc:spChg chg="mod">
          <ac:chgData name="Iver Grønlien" userId="a4f1b61e-59a7-4daf-8bbc-7d08260668aa" providerId="ADAL" clId="{77240255-2156-4E87-81C5-B6C92986A523}" dt="2024-05-21T14:24:16.791" v="968" actId="20577"/>
          <ac:spMkLst>
            <pc:docMk/>
            <pc:sldMk cId="2304479749" sldId="263"/>
            <ac:spMk id="2" creationId="{AE5E6C90-4CFD-0790-519C-487B23AADCB4}"/>
          </ac:spMkLst>
        </pc:spChg>
        <pc:spChg chg="mod">
          <ac:chgData name="Iver Grønlien" userId="a4f1b61e-59a7-4daf-8bbc-7d08260668aa" providerId="ADAL" clId="{77240255-2156-4E87-81C5-B6C92986A523}" dt="2024-05-21T19:21:12.652" v="2966" actId="20577"/>
          <ac:spMkLst>
            <pc:docMk/>
            <pc:sldMk cId="2304479749" sldId="263"/>
            <ac:spMk id="3" creationId="{26D3F65E-AB08-0623-1C16-6E18C72458FA}"/>
          </ac:spMkLst>
        </pc:spChg>
        <pc:spChg chg="add mod">
          <ac:chgData name="Iver Grønlien" userId="a4f1b61e-59a7-4daf-8bbc-7d08260668aa" providerId="ADAL" clId="{77240255-2156-4E87-81C5-B6C92986A523}" dt="2024-05-21T21:10:20.333" v="3182" actId="403"/>
          <ac:spMkLst>
            <pc:docMk/>
            <pc:sldMk cId="2304479749" sldId="263"/>
            <ac:spMk id="5" creationId="{16700AD0-38D5-2CA7-ECB7-04E92FA29CEA}"/>
          </ac:spMkLst>
        </pc:spChg>
        <pc:picChg chg="add mod">
          <ac:chgData name="Iver Grønlien" userId="a4f1b61e-59a7-4daf-8bbc-7d08260668aa" providerId="ADAL" clId="{77240255-2156-4E87-81C5-B6C92986A523}" dt="2024-05-21T17:00:42.697" v="1928" actId="1076"/>
          <ac:picMkLst>
            <pc:docMk/>
            <pc:sldMk cId="2304479749" sldId="263"/>
            <ac:picMk id="3074" creationId="{D1AA8C44-4C0B-FCFE-86C0-5D4C11F939BC}"/>
          </ac:picMkLst>
        </pc:picChg>
        <pc:picChg chg="add mod">
          <ac:chgData name="Iver Grønlien" userId="a4f1b61e-59a7-4daf-8bbc-7d08260668aa" providerId="ADAL" clId="{77240255-2156-4E87-81C5-B6C92986A523}" dt="2024-05-21T17:01:16.683" v="1931" actId="1076"/>
          <ac:picMkLst>
            <pc:docMk/>
            <pc:sldMk cId="2304479749" sldId="263"/>
            <ac:picMk id="3076" creationId="{CC7DB7F0-CC38-5D88-FE09-27701C773A07}"/>
          </ac:picMkLst>
        </pc:picChg>
        <pc:picChg chg="add del">
          <ac:chgData name="Iver Grønlien" userId="a4f1b61e-59a7-4daf-8bbc-7d08260668aa" providerId="ADAL" clId="{77240255-2156-4E87-81C5-B6C92986A523}" dt="2024-05-21T17:05:07.806" v="1977" actId="478"/>
          <ac:picMkLst>
            <pc:docMk/>
            <pc:sldMk cId="2304479749" sldId="263"/>
            <ac:picMk id="3078" creationId="{47D1031B-A9A7-A84E-3EFA-AEE42FD424E5}"/>
          </ac:picMkLst>
        </pc:picChg>
      </pc:sldChg>
      <pc:sldChg chg="addSp modSp new mod modTransition">
        <pc:chgData name="Iver Grønlien" userId="a4f1b61e-59a7-4daf-8bbc-7d08260668aa" providerId="ADAL" clId="{77240255-2156-4E87-81C5-B6C92986A523}" dt="2024-05-21T19:21:39.374" v="2971" actId="20577"/>
        <pc:sldMkLst>
          <pc:docMk/>
          <pc:sldMk cId="1288592966" sldId="264"/>
        </pc:sldMkLst>
        <pc:spChg chg="mod">
          <ac:chgData name="Iver Grønlien" userId="a4f1b61e-59a7-4daf-8bbc-7d08260668aa" providerId="ADAL" clId="{77240255-2156-4E87-81C5-B6C92986A523}" dt="2024-05-21T17:06:52.983" v="1993" actId="20577"/>
          <ac:spMkLst>
            <pc:docMk/>
            <pc:sldMk cId="1288592966" sldId="264"/>
            <ac:spMk id="2" creationId="{9986983E-C716-B11E-4A65-8128C61E0A8A}"/>
          </ac:spMkLst>
        </pc:spChg>
        <pc:spChg chg="mod">
          <ac:chgData name="Iver Grønlien" userId="a4f1b61e-59a7-4daf-8bbc-7d08260668aa" providerId="ADAL" clId="{77240255-2156-4E87-81C5-B6C92986A523}" dt="2024-05-21T19:21:39.374" v="2971" actId="20577"/>
          <ac:spMkLst>
            <pc:docMk/>
            <pc:sldMk cId="1288592966" sldId="264"/>
            <ac:spMk id="3" creationId="{5939A9BA-DD02-1C22-DFBA-CF891DE76CE7}"/>
          </ac:spMkLst>
        </pc:spChg>
        <pc:picChg chg="add mod">
          <ac:chgData name="Iver Grønlien" userId="a4f1b61e-59a7-4daf-8bbc-7d08260668aa" providerId="ADAL" clId="{77240255-2156-4E87-81C5-B6C92986A523}" dt="2024-05-21T17:07:20.151" v="1999" actId="1076"/>
          <ac:picMkLst>
            <pc:docMk/>
            <pc:sldMk cId="1288592966" sldId="264"/>
            <ac:picMk id="5122" creationId="{280207EF-A3E9-1D8F-3DB7-95B3CB27CA70}"/>
          </ac:picMkLst>
        </pc:picChg>
      </pc:sldChg>
      <pc:sldChg chg="addSp delSp modSp new mod modTransition">
        <pc:chgData name="Iver Grønlien" userId="a4f1b61e-59a7-4daf-8bbc-7d08260668aa" providerId="ADAL" clId="{77240255-2156-4E87-81C5-B6C92986A523}" dt="2024-05-21T20:59:43.407" v="3043" actId="20577"/>
        <pc:sldMkLst>
          <pc:docMk/>
          <pc:sldMk cId="1927384930" sldId="265"/>
        </pc:sldMkLst>
        <pc:spChg chg="mod">
          <ac:chgData name="Iver Grønlien" userId="a4f1b61e-59a7-4daf-8bbc-7d08260668aa" providerId="ADAL" clId="{77240255-2156-4E87-81C5-B6C92986A523}" dt="2024-05-21T17:40:20.055" v="2234" actId="20577"/>
          <ac:spMkLst>
            <pc:docMk/>
            <pc:sldMk cId="1927384930" sldId="265"/>
            <ac:spMk id="2" creationId="{1F24B1CC-AC1B-4030-438C-044E4C5C868E}"/>
          </ac:spMkLst>
        </pc:spChg>
        <pc:spChg chg="mod">
          <ac:chgData name="Iver Grønlien" userId="a4f1b61e-59a7-4daf-8bbc-7d08260668aa" providerId="ADAL" clId="{77240255-2156-4E87-81C5-B6C92986A523}" dt="2024-05-21T20:59:43.407" v="3043" actId="20577"/>
          <ac:spMkLst>
            <pc:docMk/>
            <pc:sldMk cId="1927384930" sldId="265"/>
            <ac:spMk id="3" creationId="{98A455B5-AC9B-CC3D-3D20-485A94B59E86}"/>
          </ac:spMkLst>
        </pc:spChg>
        <pc:picChg chg="add mod">
          <ac:chgData name="Iver Grønlien" userId="a4f1b61e-59a7-4daf-8bbc-7d08260668aa" providerId="ADAL" clId="{77240255-2156-4E87-81C5-B6C92986A523}" dt="2024-05-21T18:55:06.783" v="2884" actId="1076"/>
          <ac:picMkLst>
            <pc:docMk/>
            <pc:sldMk cId="1927384930" sldId="265"/>
            <ac:picMk id="6146" creationId="{D74D4479-AE29-BCB3-5293-920E334DAA72}"/>
          </ac:picMkLst>
        </pc:picChg>
        <pc:picChg chg="add del mod">
          <ac:chgData name="Iver Grønlien" userId="a4f1b61e-59a7-4daf-8bbc-7d08260668aa" providerId="ADAL" clId="{77240255-2156-4E87-81C5-B6C92986A523}" dt="2024-05-21T18:34:53.271" v="2512" actId="21"/>
          <ac:picMkLst>
            <pc:docMk/>
            <pc:sldMk cId="1927384930" sldId="265"/>
            <ac:picMk id="6148" creationId="{583B92D0-5ED2-1BCB-BE36-8CF989EA7BF0}"/>
          </ac:picMkLst>
        </pc:picChg>
      </pc:sldChg>
      <pc:sldChg chg="addSp modSp new mod modTransition">
        <pc:chgData name="Iver Grønlien" userId="a4f1b61e-59a7-4daf-8bbc-7d08260668aa" providerId="ADAL" clId="{77240255-2156-4E87-81C5-B6C92986A523}" dt="2024-05-21T21:13:29.334" v="3217" actId="404"/>
        <pc:sldMkLst>
          <pc:docMk/>
          <pc:sldMk cId="2901957807" sldId="266"/>
        </pc:sldMkLst>
        <pc:spChg chg="mod">
          <ac:chgData name="Iver Grønlien" userId="a4f1b61e-59a7-4daf-8bbc-7d08260668aa" providerId="ADAL" clId="{77240255-2156-4E87-81C5-B6C92986A523}" dt="2024-05-21T18:40:15.320" v="2540" actId="20577"/>
          <ac:spMkLst>
            <pc:docMk/>
            <pc:sldMk cId="2901957807" sldId="266"/>
            <ac:spMk id="2" creationId="{F3DD926E-8F0B-1052-5F33-A31E62DBCC81}"/>
          </ac:spMkLst>
        </pc:spChg>
        <pc:spChg chg="mod">
          <ac:chgData name="Iver Grønlien" userId="a4f1b61e-59a7-4daf-8bbc-7d08260668aa" providerId="ADAL" clId="{77240255-2156-4E87-81C5-B6C92986A523}" dt="2024-05-21T20:56:29.864" v="2994" actId="27636"/>
          <ac:spMkLst>
            <pc:docMk/>
            <pc:sldMk cId="2901957807" sldId="266"/>
            <ac:spMk id="3" creationId="{94F904A5-04E9-0017-BA69-1502B2383433}"/>
          </ac:spMkLst>
        </pc:spChg>
        <pc:spChg chg="add mod">
          <ac:chgData name="Iver Grønlien" userId="a4f1b61e-59a7-4daf-8bbc-7d08260668aa" providerId="ADAL" clId="{77240255-2156-4E87-81C5-B6C92986A523}" dt="2024-05-21T21:13:29.334" v="3217" actId="404"/>
          <ac:spMkLst>
            <pc:docMk/>
            <pc:sldMk cId="2901957807" sldId="266"/>
            <ac:spMk id="7" creationId="{289290F1-DCBC-85A5-8F1B-7018780F5647}"/>
          </ac:spMkLst>
        </pc:spChg>
        <pc:picChg chg="add mod">
          <ac:chgData name="Iver Grønlien" userId="a4f1b61e-59a7-4daf-8bbc-7d08260668aa" providerId="ADAL" clId="{77240255-2156-4E87-81C5-B6C92986A523}" dt="2024-05-21T18:54:51.281" v="2881" actId="1076"/>
          <ac:picMkLst>
            <pc:docMk/>
            <pc:sldMk cId="2901957807" sldId="266"/>
            <ac:picMk id="6" creationId="{07ADE8ED-316D-911B-7FF4-7B0ADA135263}"/>
          </ac:picMkLst>
        </pc:picChg>
        <pc:picChg chg="add mod">
          <ac:chgData name="Iver Grønlien" userId="a4f1b61e-59a7-4daf-8bbc-7d08260668aa" providerId="ADAL" clId="{77240255-2156-4E87-81C5-B6C92986A523}" dt="2024-05-21T18:40:05.508" v="2521" actId="1076"/>
          <ac:picMkLst>
            <pc:docMk/>
            <pc:sldMk cId="2901957807" sldId="266"/>
            <ac:picMk id="6148" creationId="{583B92D0-5ED2-1BCB-BE36-8CF989EA7BF0}"/>
          </ac:picMkLst>
        </pc:picChg>
        <pc:picChg chg="add mod">
          <ac:chgData name="Iver Grønlien" userId="a4f1b61e-59a7-4daf-8bbc-7d08260668aa" providerId="ADAL" clId="{77240255-2156-4E87-81C5-B6C92986A523}" dt="2024-05-21T18:40:04.035" v="2520" actId="1076"/>
          <ac:picMkLst>
            <pc:docMk/>
            <pc:sldMk cId="2901957807" sldId="266"/>
            <ac:picMk id="7170" creationId="{1D799CF9-C234-2A47-345F-CE0FF7983C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B4229-6465-4AD4-9E57-60FE40D26660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A7F14-34C9-4CE2-8490-D520FDD430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E4715F62-6327-4F35-80DF-965EA65D21F9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66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F91A-9E67-4BE9-869D-B53734E14E3E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563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A94-F4A2-4798-A089-5DC9796A3199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32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60DCD657-A267-4E1D-A7FA-973124311B85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02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A218-5A54-4CD9-945D-6463916B5AA5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672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ACD0-062E-4A3B-A8E1-82AEEFDD7431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98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EEEF-70E6-4539-9E98-6B9B3F9D0D8E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829A-D6F3-42A6-A69F-9137F0EF9087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856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1066-3F88-4F92-A670-3D50C050D397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8105-CEB1-4227-BA27-AB17E0890735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21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A835-75F7-44DC-886B-58A8E1B21CE7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23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3A540A-7B41-4BB5-8C01-AB0F74098F33}" type="datetime1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yotron" TargetMode="External"/><Relationship Id="rId2" Type="http://schemas.openxmlformats.org/officeDocument/2006/relationships/hyperlink" Target="https://llmpf.ll.mit.edu/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mit.edu/figueroagroup/ucal/ucal_tes/" TargetMode="External"/><Relationship Id="rId5" Type="http://schemas.openxmlformats.org/officeDocument/2006/relationships/hyperlink" Target="https://www.science.org/doi/10.1126/science.aaa8525" TargetMode="External"/><Relationship Id="rId4" Type="http://schemas.openxmlformats.org/officeDocument/2006/relationships/hyperlink" Target="https://link.springer.com/chapter/10.1007/978-3-030-20726-7_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laboutcircuits.com/news/from-unearthed-time-capsule-mit-discovers-replacement-josephson-junc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030-20726-7_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ue.tuwien.ac.at/phd/wasshuber/node51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mit.edu/figueroagroup/ucal/ucal_tes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Colour-coded on electronic circuit board">
            <a:extLst>
              <a:ext uri="{FF2B5EF4-FFF2-40B4-BE49-F238E27FC236}">
                <a16:creationId xmlns:a16="http://schemas.microsoft.com/office/drawing/2014/main" id="{36562876-746D-F467-18EF-5DB9CAECA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6" b="9901"/>
          <a:stretch/>
        </p:blipFill>
        <p:spPr>
          <a:xfrm>
            <a:off x="6844" y="10"/>
            <a:ext cx="12185156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48AEA76-67F2-4344-A189-9BFFE007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F624DD-AD42-000D-FA11-5FE72922B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799521"/>
            <a:ext cx="5565648" cy="2179601"/>
          </a:xfrm>
        </p:spPr>
        <p:txBody>
          <a:bodyPr>
            <a:normAutofit/>
          </a:bodyPr>
          <a:lstStyle/>
          <a:p>
            <a:r>
              <a:rPr lang="nb-NO" sz="4400" dirty="0" err="1">
                <a:solidFill>
                  <a:srgbClr val="FFFFFF"/>
                </a:solidFill>
              </a:rPr>
              <a:t>Superconducting</a:t>
            </a:r>
            <a:r>
              <a:rPr lang="nb-NO" sz="4400" dirty="0">
                <a:solidFill>
                  <a:srgbClr val="FFFFFF"/>
                </a:solidFill>
              </a:rPr>
              <a:t> </a:t>
            </a:r>
            <a:r>
              <a:rPr lang="nb-NO" sz="4400" dirty="0" err="1">
                <a:solidFill>
                  <a:srgbClr val="FFFFFF"/>
                </a:solidFill>
              </a:rPr>
              <a:t>Microelectronics</a:t>
            </a:r>
            <a:endParaRPr lang="nb-NO" sz="4400" dirty="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E649C27-8158-2B9A-9280-57C9849D2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624760"/>
            <a:ext cx="5862408" cy="131818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nb-NO" sz="2400" dirty="0">
                <a:solidFill>
                  <a:srgbClr val="FFFFFF"/>
                </a:solidFill>
              </a:rPr>
              <a:t>A </a:t>
            </a:r>
            <a:r>
              <a:rPr lang="nb-NO" sz="2400" dirty="0" err="1">
                <a:solidFill>
                  <a:srgbClr val="FFFFFF"/>
                </a:solidFill>
              </a:rPr>
              <a:t>deep</a:t>
            </a:r>
            <a:r>
              <a:rPr lang="nb-NO" sz="2400" dirty="0">
                <a:solidFill>
                  <a:srgbClr val="FFFFFF"/>
                </a:solidFill>
              </a:rPr>
              <a:t> </a:t>
            </a:r>
            <a:r>
              <a:rPr lang="nb-NO" sz="2400" dirty="0" err="1">
                <a:solidFill>
                  <a:srgbClr val="FFFFFF"/>
                </a:solidFill>
              </a:rPr>
              <a:t>dive</a:t>
            </a:r>
            <a:r>
              <a:rPr lang="nb-NO" sz="2400" dirty="0">
                <a:solidFill>
                  <a:srgbClr val="FFFFFF"/>
                </a:solidFill>
              </a:rPr>
              <a:t> </a:t>
            </a:r>
            <a:r>
              <a:rPr lang="nb-NO" sz="2400" dirty="0" err="1">
                <a:solidFill>
                  <a:srgbClr val="FFFFFF"/>
                </a:solidFill>
              </a:rPr>
              <a:t>into</a:t>
            </a:r>
            <a:r>
              <a:rPr lang="nb-NO" sz="2400" dirty="0">
                <a:solidFill>
                  <a:srgbClr val="FFFFFF"/>
                </a:solidFill>
              </a:rPr>
              <a:t> </a:t>
            </a:r>
            <a:r>
              <a:rPr lang="nb-NO" sz="2400" dirty="0" err="1">
                <a:solidFill>
                  <a:srgbClr val="FFFFFF"/>
                </a:solidFill>
              </a:rPr>
              <a:t>the</a:t>
            </a:r>
            <a:r>
              <a:rPr lang="nb-NO" sz="2400" dirty="0">
                <a:solidFill>
                  <a:srgbClr val="FFFFFF"/>
                </a:solidFill>
              </a:rPr>
              <a:t> </a:t>
            </a:r>
            <a:r>
              <a:rPr lang="nb-NO" sz="2400" dirty="0" err="1">
                <a:solidFill>
                  <a:srgbClr val="FFFFFF"/>
                </a:solidFill>
              </a:rPr>
              <a:t>history</a:t>
            </a:r>
            <a:r>
              <a:rPr lang="nb-NO" sz="2400" dirty="0">
                <a:solidFill>
                  <a:srgbClr val="FFFFFF"/>
                </a:solidFill>
              </a:rPr>
              <a:t> and </a:t>
            </a:r>
            <a:r>
              <a:rPr lang="nb-NO" sz="2400" dirty="0" err="1">
                <a:solidFill>
                  <a:srgbClr val="FFFFFF"/>
                </a:solidFill>
              </a:rPr>
              <a:t>change</a:t>
            </a:r>
            <a:r>
              <a:rPr lang="nb-NO" sz="2400" dirty="0">
                <a:solidFill>
                  <a:srgbClr val="FFFFFF"/>
                </a:solidFill>
              </a:rPr>
              <a:t> </a:t>
            </a:r>
            <a:r>
              <a:rPr lang="nb-NO" sz="2400" dirty="0" err="1">
                <a:solidFill>
                  <a:srgbClr val="FFFFFF"/>
                </a:solidFill>
              </a:rPr>
              <a:t>of</a:t>
            </a:r>
            <a:r>
              <a:rPr lang="nb-NO" sz="2400" dirty="0">
                <a:solidFill>
                  <a:srgbClr val="FFFFFF"/>
                </a:solidFill>
              </a:rPr>
              <a:t> </a:t>
            </a:r>
            <a:r>
              <a:rPr lang="nb-NO" sz="2400" dirty="0" err="1">
                <a:solidFill>
                  <a:srgbClr val="FFFFFF"/>
                </a:solidFill>
              </a:rPr>
              <a:t>microelectronics</a:t>
            </a:r>
            <a:r>
              <a:rPr lang="nb-NO" sz="2400" dirty="0">
                <a:solidFill>
                  <a:srgbClr val="FFFFFF"/>
                </a:solidFill>
              </a:rPr>
              <a:t> at Lincoln Lab, MIT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nb-NO" dirty="0">
              <a:solidFill>
                <a:srgbClr val="FFFFFF"/>
              </a:solidFill>
            </a:endParaRPr>
          </a:p>
        </p:txBody>
      </p:sp>
      <p:grpSp>
        <p:nvGrpSpPr>
          <p:cNvPr id="39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0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2E954DF-339C-E3C9-64A6-BBD14545DCD0}"/>
              </a:ext>
            </a:extLst>
          </p:cNvPr>
          <p:cNvSpPr txBox="1"/>
          <p:nvPr/>
        </p:nvSpPr>
        <p:spPr>
          <a:xfrm>
            <a:off x="8303758" y="5245719"/>
            <a:ext cx="322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By </a:t>
            </a:r>
          </a:p>
          <a:p>
            <a:pPr algn="ctr"/>
            <a:r>
              <a:rPr lang="nb-NO" sz="2000" dirty="0">
                <a:solidFill>
                  <a:schemeClr val="bg1"/>
                </a:solidFill>
              </a:rPr>
              <a:t>Iver Grønlien</a:t>
            </a:r>
          </a:p>
        </p:txBody>
      </p:sp>
    </p:spTree>
    <p:extLst>
      <p:ext uri="{BB962C8B-B14F-4D97-AF65-F5344CB8AC3E}">
        <p14:creationId xmlns:p14="http://schemas.microsoft.com/office/powerpoint/2010/main" val="15818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1"/>
    </mc:Choice>
    <mc:Fallback xmlns="">
      <p:transition spd="slow" advTm="34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ED103-BD1D-C302-F1F2-9C986204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Sources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CF4FF4-300D-A2BD-A1E4-F74EFE62B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kern="100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https://llmpf.ll.mit.edu/SC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(All </a:t>
            </a:r>
            <a:r>
              <a:rPr lang="nb-N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unmarked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photos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comes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from </a:t>
            </a:r>
            <a:r>
              <a:rPr lang="nb-N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source</a:t>
            </a:r>
            <a:r>
              <a:rPr lang="nb-NO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kern="100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https://en.wikipedia.org/wiki/Cryotron</a:t>
            </a:r>
            <a:endParaRPr lang="nb-NO" sz="1800" u="sng" kern="100" dirty="0">
              <a:solidFill>
                <a:srgbClr val="0070C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kern="100" dirty="0">
                <a:solidFill>
                  <a:srgbClr val="0070C0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https://link.springer.com/chapter/10.1007/978-3-030-20726-7_17</a:t>
            </a:r>
            <a:r>
              <a:rPr lang="nb-NO" sz="1800" u="sng" kern="1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nn-NO" sz="1800" dirty="0"/>
              <a:t>Anton Frisk Kockum and Franco Nori</a:t>
            </a:r>
            <a:r>
              <a:rPr lang="nb-NO" sz="1800" kern="100" dirty="0">
                <a:cs typeface="Times New Roman" panose="02020603050405020304" pitchFamily="18" charset="0"/>
              </a:rPr>
              <a:t>, 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solidFill>
                  <a:srgbClr val="0070C0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https://www.science.org/doi/10.1126/science.aaa8525</a:t>
            </a:r>
            <a:r>
              <a:rPr lang="nb-NO" sz="1800" kern="1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nb-NO" sz="1800" kern="100" dirty="0">
                <a:cs typeface="Times New Roman" panose="02020603050405020304" pitchFamily="18" charset="0"/>
              </a:rPr>
              <a:t>MACKLIN et al., 2015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solidFill>
                  <a:srgbClr val="0070C0"/>
                </a:solidFill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https://web.mit.edu/figueroagroup/ucal/ucal_tes/</a:t>
            </a:r>
            <a:r>
              <a:rPr lang="nb-NO" sz="1800" kern="1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kern="100" dirty="0"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3A685BB-0E95-7FD3-96CE-93BC870F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7"/>
    </mc:Choice>
    <mc:Fallback xmlns="">
      <p:transition spd="slow" advTm="33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680BC-5237-1CF5-2DE1-D37FBA38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Cryotron - 1956</a:t>
            </a:r>
            <a:endParaRPr lang="nb-NO" dirty="0"/>
          </a:p>
        </p:txBody>
      </p:sp>
      <p:pic>
        <p:nvPicPr>
          <p:cNvPr id="4" name="Plassholder for innhold 3" descr="Et bilde som inneholder verktøy&#10;&#10;Automatisk generert beskrivelse">
            <a:extLst>
              <a:ext uri="{FF2B5EF4-FFF2-40B4-BE49-F238E27FC236}">
                <a16:creationId xmlns:a16="http://schemas.microsoft.com/office/drawing/2014/main" id="{2F7FB0A4-63E5-3056-D8F0-77D599CCB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58" y="1654969"/>
            <a:ext cx="3747661" cy="2612231"/>
          </a:xfr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6F924F7-390A-5641-9363-35B11966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2</a:t>
            </a:fld>
            <a:endParaRPr lang="en-US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FB1ED06-B915-42FA-1F73-1BE2B3C0D927}"/>
              </a:ext>
            </a:extLst>
          </p:cNvPr>
          <p:cNvSpPr txBox="1">
            <a:spLocks/>
          </p:cNvSpPr>
          <p:nvPr/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Dudley Buck </a:t>
            </a:r>
            <a:r>
              <a:rPr lang="nb-NO" dirty="0" err="1"/>
              <a:t>filed</a:t>
            </a:r>
            <a:r>
              <a:rPr lang="nb-NO" dirty="0"/>
              <a:t> patent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Regulates</a:t>
            </a:r>
            <a:r>
              <a:rPr lang="nb-NO" dirty="0"/>
              <a:t> </a:t>
            </a:r>
            <a:r>
              <a:rPr lang="nb-NO" dirty="0" err="1"/>
              <a:t>current</a:t>
            </a:r>
            <a:r>
              <a:rPr lang="nb-NO" dirty="0"/>
              <a:t> by </a:t>
            </a:r>
            <a:r>
              <a:rPr lang="nb-NO" dirty="0" err="1"/>
              <a:t>using</a:t>
            </a:r>
            <a:r>
              <a:rPr lang="nb-NO" dirty="0"/>
              <a:t> a </a:t>
            </a:r>
            <a:r>
              <a:rPr lang="nb-NO" dirty="0" err="1"/>
              <a:t>magnetic</a:t>
            </a:r>
            <a:r>
              <a:rPr lang="nb-NO" dirty="0"/>
              <a:t> </a:t>
            </a:r>
            <a:r>
              <a:rPr lang="nb-NO" dirty="0" err="1"/>
              <a:t>field</a:t>
            </a:r>
            <a:br>
              <a:rPr lang="nb-NO" dirty="0"/>
            </a:br>
            <a:r>
              <a:rPr lang="nb-NO" dirty="0" err="1"/>
              <a:t>induced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SC coil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Magnetic</a:t>
            </a:r>
            <a:r>
              <a:rPr lang="nb-NO" dirty="0"/>
              <a:t> </a:t>
            </a:r>
            <a:r>
              <a:rPr lang="nb-NO" dirty="0" err="1"/>
              <a:t>field</a:t>
            </a:r>
            <a:r>
              <a:rPr lang="nb-NO" dirty="0"/>
              <a:t> kills SC 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Tantalum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Pros</a:t>
            </a:r>
            <a:r>
              <a:rPr lang="nb-NO" dirty="0"/>
              <a:t>:	</a:t>
            </a:r>
            <a:br>
              <a:rPr lang="nb-NO" dirty="0"/>
            </a:br>
            <a:r>
              <a:rPr lang="nb-NO" dirty="0"/>
              <a:t>- Less </a:t>
            </a:r>
            <a:r>
              <a:rPr lang="nb-NO" dirty="0" err="1"/>
              <a:t>power</a:t>
            </a:r>
            <a:r>
              <a:rPr lang="nb-NO" dirty="0"/>
              <a:t> due to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resistance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small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Cons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-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slow</a:t>
            </a:r>
            <a:r>
              <a:rPr lang="nb-NO" dirty="0"/>
              <a:t> </a:t>
            </a:r>
            <a:r>
              <a:rPr lang="nb-NO" dirty="0" err="1"/>
              <a:t>switching</a:t>
            </a:r>
            <a:r>
              <a:rPr lang="nb-NO" dirty="0"/>
              <a:t> speed (</a:t>
            </a:r>
            <a:r>
              <a:rPr lang="nb-NO" dirty="0" err="1"/>
              <a:t>switching</a:t>
            </a:r>
            <a:r>
              <a:rPr lang="nb-NO"/>
              <a:t> from SC to NC)</a:t>
            </a:r>
            <a:br>
              <a:rPr lang="nb-NO" dirty="0"/>
            </a:br>
            <a:r>
              <a:rPr lang="nb-NO" dirty="0"/>
              <a:t>- Transistors </a:t>
            </a:r>
            <a:r>
              <a:rPr lang="nb-NO" dirty="0" err="1"/>
              <a:t>tech</a:t>
            </a:r>
            <a:r>
              <a:rPr lang="nb-NO" dirty="0"/>
              <a:t>. </a:t>
            </a:r>
            <a:r>
              <a:rPr lang="nb-NO" dirty="0" err="1"/>
              <a:t>evolved</a:t>
            </a:r>
            <a:r>
              <a:rPr lang="nb-NO" dirty="0"/>
              <a:t> more rapid, and </a:t>
            </a:r>
            <a:r>
              <a:rPr lang="nb-NO" dirty="0" err="1"/>
              <a:t>got</a:t>
            </a:r>
            <a:r>
              <a:rPr lang="nb-NO" dirty="0"/>
              <a:t> </a:t>
            </a:r>
            <a:r>
              <a:rPr lang="nb-NO" dirty="0" err="1"/>
              <a:t>cheaper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Inspiration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Josephson</a:t>
            </a:r>
            <a:r>
              <a:rPr lang="nb-NO" dirty="0"/>
              <a:t> Junction</a:t>
            </a:r>
          </a:p>
        </p:txBody>
      </p:sp>
      <p:pic>
        <p:nvPicPr>
          <p:cNvPr id="4098" name="Picture 2" descr="BuckNewPhotoHand">
            <a:extLst>
              <a:ext uri="{FF2B5EF4-FFF2-40B4-BE49-F238E27FC236}">
                <a16:creationId xmlns:a16="http://schemas.microsoft.com/office/drawing/2014/main" id="{E7E6D822-605E-FEE6-70D7-CE0EAC4E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57" y="4309511"/>
            <a:ext cx="2815517" cy="21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FDD258D-24FB-38F3-7554-643059044CFB}"/>
              </a:ext>
            </a:extLst>
          </p:cNvPr>
          <p:cNvSpPr txBox="1"/>
          <p:nvPr/>
        </p:nvSpPr>
        <p:spPr>
          <a:xfrm>
            <a:off x="8829368" y="6480184"/>
            <a:ext cx="2546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0" i="0" cap="all" dirty="0">
                <a:solidFill>
                  <a:schemeClr val="bg2">
                    <a:lumMod val="75000"/>
                  </a:schemeClr>
                </a:solidFill>
                <a:effectLst/>
              </a:rPr>
              <a:t>Photo: MIT MUSEUM</a:t>
            </a:r>
            <a:endParaRPr lang="nb-NO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459"/>
    </mc:Choice>
    <mc:Fallback xmlns="">
      <p:transition spd="slow" advTm="2534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D8BA02-7EDB-6583-2632-EF1B57EA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70"/>
            <a:ext cx="10072922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Josephson Effect- 1962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ED21622-4D40-53E4-B9BA-7CF2C3832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Predicted</a:t>
            </a:r>
            <a:r>
              <a:rPr lang="nb-NO" dirty="0"/>
              <a:t> by Brian </a:t>
            </a:r>
            <a:r>
              <a:rPr lang="nb-NO" dirty="0" err="1"/>
              <a:t>Josephson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Realised</a:t>
            </a:r>
            <a:r>
              <a:rPr lang="nb-NO" dirty="0"/>
              <a:t> by Philip Anderson - 1963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Tunneling </a:t>
            </a:r>
            <a:r>
              <a:rPr lang="nb-NO" dirty="0" err="1"/>
              <a:t>effect</a:t>
            </a:r>
            <a:r>
              <a:rPr lang="nb-NO" dirty="0"/>
              <a:t> for </a:t>
            </a:r>
            <a:r>
              <a:rPr lang="nb-NO" dirty="0" err="1"/>
              <a:t>cooper</a:t>
            </a:r>
            <a:r>
              <a:rPr lang="nb-NO" dirty="0"/>
              <a:t> pairs due to overall</a:t>
            </a:r>
            <a:br>
              <a:rPr lang="nb-NO" dirty="0"/>
            </a:br>
            <a:r>
              <a:rPr lang="nb-NO" dirty="0" err="1"/>
              <a:t>phase</a:t>
            </a:r>
            <a:r>
              <a:rPr lang="nb-NO" dirty="0"/>
              <a:t> </a:t>
            </a:r>
            <a:r>
              <a:rPr lang="nb-NO" dirty="0" err="1"/>
              <a:t>difference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DC </a:t>
            </a:r>
            <a:r>
              <a:rPr lang="nb-NO" dirty="0" err="1"/>
              <a:t>effect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AC </a:t>
            </a:r>
            <a:r>
              <a:rPr lang="nb-NO" dirty="0" err="1"/>
              <a:t>effect</a:t>
            </a:r>
            <a:r>
              <a:rPr lang="nb-NO" dirty="0"/>
              <a:t>, </a:t>
            </a: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power</a:t>
            </a:r>
            <a:br>
              <a:rPr lang="nb-NO" dirty="0"/>
            </a:br>
            <a:r>
              <a:rPr lang="nb-NO" dirty="0" err="1"/>
              <a:t>source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 descr="Josephson Junction working principle">
            <a:extLst>
              <a:ext uri="{FF2B5EF4-FFF2-40B4-BE49-F238E27FC236}">
                <a16:creationId xmlns:a16="http://schemas.microsoft.com/office/drawing/2014/main" id="{A2157F12-F1F4-D8DE-7CF0-DB9015DC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81" y="2330552"/>
            <a:ext cx="51339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36B7C49-70EC-41C5-54F2-2432DD58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817" y="4197387"/>
            <a:ext cx="1920406" cy="1486029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1B0F9A-0F3A-0D31-745F-A392F9F7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3</a:t>
            </a:fld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2618DA0-E5D6-5834-E18D-E0CFB5762BF2}"/>
              </a:ext>
            </a:extLst>
          </p:cNvPr>
          <p:cNvSpPr txBox="1"/>
          <p:nvPr/>
        </p:nvSpPr>
        <p:spPr>
          <a:xfrm>
            <a:off x="6740473" y="4940401"/>
            <a:ext cx="526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hlinkClick r:id="rId4"/>
              </a:rPr>
              <a:t>Source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8057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35"/>
    </mc:Choice>
    <mc:Fallback xmlns="">
      <p:transition spd="slow" advTm="15773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680BC-5237-1CF5-2DE1-D37FBA38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New </a:t>
            </a:r>
            <a:r>
              <a:rPr lang="nb-NO" dirty="0" err="1"/>
              <a:t>spiking</a:t>
            </a:r>
            <a:r>
              <a:rPr lang="nb-NO" dirty="0"/>
              <a:t> </a:t>
            </a:r>
            <a:r>
              <a:rPr lang="nb-NO" dirty="0" err="1"/>
              <a:t>interest</a:t>
            </a:r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9F158D9-1698-CA00-FEB7-A16B77EF3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Thin</a:t>
            </a:r>
            <a:r>
              <a:rPr lang="nb-NO" dirty="0"/>
              <a:t> film </a:t>
            </a:r>
            <a:r>
              <a:rPr lang="nb-NO" dirty="0" err="1"/>
              <a:t>superconductors</a:t>
            </a:r>
            <a:r>
              <a:rPr lang="nb-NO" dirty="0"/>
              <a:t> for analog signal </a:t>
            </a:r>
            <a:br>
              <a:rPr lang="nb-NO" dirty="0"/>
            </a:br>
            <a:r>
              <a:rPr lang="nb-NO" dirty="0" err="1"/>
              <a:t>processing</a:t>
            </a:r>
            <a:r>
              <a:rPr lang="nb-NO" dirty="0"/>
              <a:t> - 1979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Trilayer</a:t>
            </a:r>
            <a:r>
              <a:rPr lang="nb-NO" dirty="0"/>
              <a:t> </a:t>
            </a:r>
            <a:r>
              <a:rPr lang="nb-NO" dirty="0" err="1"/>
              <a:t>Josephson</a:t>
            </a:r>
            <a:r>
              <a:rPr lang="nb-NO" dirty="0"/>
              <a:t> </a:t>
            </a:r>
            <a:r>
              <a:rPr lang="nb-NO" dirty="0" err="1"/>
              <a:t>junction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– 1995</a:t>
            </a:r>
            <a:br>
              <a:rPr lang="nb-NO" dirty="0"/>
            </a:br>
            <a:r>
              <a:rPr lang="nb-NO" dirty="0"/>
              <a:t>Nb/</a:t>
            </a:r>
            <a:r>
              <a:rPr lang="nb-NO" dirty="0" err="1"/>
              <a:t>AlOx</a:t>
            </a:r>
            <a:r>
              <a:rPr lang="nb-NO" dirty="0"/>
              <a:t>/Nb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silicon</a:t>
            </a:r>
            <a:r>
              <a:rPr lang="nb-NO" dirty="0"/>
              <a:t> </a:t>
            </a:r>
            <a:r>
              <a:rPr lang="nb-NO" dirty="0" err="1"/>
              <a:t>wafers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Qubits</a:t>
            </a:r>
            <a:r>
              <a:rPr lang="nb-NO" dirty="0"/>
              <a:t> - 1999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FA40A5-9494-40A5-35E7-1E8D4E1B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26" y="974699"/>
            <a:ext cx="3228637" cy="37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FB3A00D-533C-2C5E-3137-A2E4635F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21" y="4145280"/>
            <a:ext cx="224028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F230A65-CCC6-F31C-AF79-85628BDA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6"/>
    </mc:Choice>
    <mc:Fallback xmlns="">
      <p:transition spd="slow" advTm="71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4FDA99-A9CE-DADC-E78B-181A9F2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Josephson</a:t>
            </a:r>
            <a:r>
              <a:rPr lang="nb-NO" dirty="0"/>
              <a:t> Junction as a </a:t>
            </a:r>
            <a:r>
              <a:rPr lang="nb-NO" dirty="0" err="1"/>
              <a:t>Qubit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519ACE-5BC3-3AA2-D948-4A40E9F2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Atoms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represent</a:t>
            </a:r>
            <a:r>
              <a:rPr lang="nb-NO" dirty="0"/>
              <a:t> </a:t>
            </a:r>
            <a:r>
              <a:rPr lang="nb-NO" dirty="0" err="1"/>
              <a:t>quantum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Qubits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sensitive to losses </a:t>
            </a:r>
            <a:br>
              <a:rPr lang="nb-NO" dirty="0"/>
            </a:br>
            <a:r>
              <a:rPr lang="nb-NO" dirty="0"/>
              <a:t>-&gt; SC </a:t>
            </a:r>
            <a:r>
              <a:rPr lang="nb-NO" dirty="0" err="1"/>
              <a:t>reduces</a:t>
            </a:r>
            <a:r>
              <a:rPr lang="nb-NO" dirty="0"/>
              <a:t> </a:t>
            </a:r>
            <a:r>
              <a:rPr lang="nb-NO" dirty="0" err="1"/>
              <a:t>resistive</a:t>
            </a:r>
            <a:r>
              <a:rPr lang="nb-NO" dirty="0"/>
              <a:t> losses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Anharmonic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 </a:t>
            </a:r>
            <a:r>
              <a:rPr lang="nb-NO" dirty="0" err="1"/>
              <a:t>levels</a:t>
            </a:r>
            <a:r>
              <a:rPr lang="nb-NO" dirty="0"/>
              <a:t> due to </a:t>
            </a:r>
            <a:br>
              <a:rPr lang="nb-NO" dirty="0"/>
            </a:br>
            <a:r>
              <a:rPr lang="nb-NO" dirty="0" err="1"/>
              <a:t>cosine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 </a:t>
            </a:r>
            <a:r>
              <a:rPr lang="nb-NO" dirty="0" err="1"/>
              <a:t>potential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2050" name="Picture 2" descr="Fig. 17.2">
            <a:extLst>
              <a:ext uri="{FF2B5EF4-FFF2-40B4-BE49-F238E27FC236}">
                <a16:creationId xmlns:a16="http://schemas.microsoft.com/office/drawing/2014/main" id="{438BDE4A-1308-5AA1-1F63-7AFFA22D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12" y="2999898"/>
            <a:ext cx="6145088" cy="18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8A263D-CF43-E02C-5C7F-5ADF8F33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5</a:t>
            </a:fld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7CA554F-3169-9AE4-7B18-71B3F47873BC}"/>
              </a:ext>
            </a:extLst>
          </p:cNvPr>
          <p:cNvSpPr txBox="1"/>
          <p:nvPr/>
        </p:nvSpPr>
        <p:spPr>
          <a:xfrm>
            <a:off x="7472516" y="4886632"/>
            <a:ext cx="3130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hlinkClick r:id="rId3"/>
              </a:rPr>
              <a:t>Source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109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48"/>
    </mc:Choice>
    <mc:Fallback xmlns="">
      <p:transition spd="slow" advTm="1754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E6C90-4CFD-0790-519C-487B23AA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development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D3F65E-AB08-0623-1C16-6E18C724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Too </a:t>
            </a:r>
            <a:r>
              <a:rPr lang="nb-NO" dirty="0" err="1"/>
              <a:t>big</a:t>
            </a:r>
            <a:r>
              <a:rPr lang="nb-NO" dirty="0"/>
              <a:t> </a:t>
            </a:r>
            <a:r>
              <a:rPr lang="nb-NO" dirty="0" err="1"/>
              <a:t>junction</a:t>
            </a:r>
            <a:r>
              <a:rPr lang="nb-NO" dirty="0"/>
              <a:t> </a:t>
            </a:r>
            <a:r>
              <a:rPr lang="nb-NO" dirty="0" err="1"/>
              <a:t>sizes</a:t>
            </a:r>
            <a:r>
              <a:rPr lang="nb-NO" dirty="0"/>
              <a:t> for </a:t>
            </a:r>
            <a:r>
              <a:rPr lang="nb-NO" dirty="0" err="1"/>
              <a:t>quantum</a:t>
            </a:r>
            <a:r>
              <a:rPr lang="nb-NO" dirty="0"/>
              <a:t> </a:t>
            </a:r>
            <a:r>
              <a:rPr lang="nb-NO" dirty="0" err="1"/>
              <a:t>applications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Moved</a:t>
            </a:r>
            <a:r>
              <a:rPr lang="nb-NO" dirty="0"/>
              <a:t> to </a:t>
            </a:r>
            <a:r>
              <a:rPr lang="nb-NO" dirty="0" err="1"/>
              <a:t>new</a:t>
            </a:r>
            <a:r>
              <a:rPr lang="nb-NO" dirty="0"/>
              <a:t> </a:t>
            </a:r>
            <a:r>
              <a:rPr lang="nb-NO" dirty="0" err="1"/>
              <a:t>technique</a:t>
            </a:r>
            <a:r>
              <a:rPr lang="nb-NO" dirty="0"/>
              <a:t> </a:t>
            </a:r>
            <a:r>
              <a:rPr lang="nb-NO" dirty="0" err="1"/>
              <a:t>reducing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junction</a:t>
            </a:r>
            <a:r>
              <a:rPr lang="nb-NO" dirty="0"/>
              <a:t> </a:t>
            </a:r>
            <a:r>
              <a:rPr lang="nb-NO" dirty="0" err="1"/>
              <a:t>size</a:t>
            </a:r>
            <a:r>
              <a:rPr lang="nb-NO" dirty="0"/>
              <a:t>: 500nm -&gt; 200nm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coherence</a:t>
            </a:r>
            <a:r>
              <a:rPr lang="nb-NO" dirty="0"/>
              <a:t> time, 10x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groups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had</a:t>
            </a:r>
            <a:r>
              <a:rPr lang="nb-NO" dirty="0"/>
              <a:t> to </a:t>
            </a:r>
            <a:r>
              <a:rPr lang="nb-NO" dirty="0" err="1"/>
              <a:t>move</a:t>
            </a:r>
            <a:r>
              <a:rPr lang="nb-NO" dirty="0"/>
              <a:t> </a:t>
            </a:r>
            <a:r>
              <a:rPr lang="nb-NO" dirty="0" err="1"/>
              <a:t>away</a:t>
            </a:r>
            <a:r>
              <a:rPr lang="nb-NO" dirty="0"/>
              <a:t> from </a:t>
            </a:r>
            <a:r>
              <a:rPr lang="nb-NO" dirty="0" err="1"/>
              <a:t>fully</a:t>
            </a:r>
            <a:r>
              <a:rPr lang="nb-NO" dirty="0"/>
              <a:t> </a:t>
            </a:r>
            <a:r>
              <a:rPr lang="nb-NO" dirty="0" err="1"/>
              <a:t>planarized</a:t>
            </a:r>
            <a:r>
              <a:rPr lang="nb-NO" dirty="0"/>
              <a:t> </a:t>
            </a:r>
            <a:r>
              <a:rPr lang="nb-NO" dirty="0" err="1"/>
              <a:t>technique</a:t>
            </a:r>
            <a:r>
              <a:rPr lang="nb-NO" dirty="0"/>
              <a:t> due to </a:t>
            </a:r>
            <a:r>
              <a:rPr lang="nb-NO" dirty="0" err="1"/>
              <a:t>introduction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imperfections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Shadow</a:t>
            </a:r>
            <a:r>
              <a:rPr lang="nb-NO" dirty="0"/>
              <a:t> </a:t>
            </a:r>
            <a:r>
              <a:rPr lang="nb-NO" dirty="0" err="1"/>
              <a:t>Evaporation</a:t>
            </a:r>
            <a:r>
              <a:rPr lang="nb-NO" dirty="0"/>
              <a:t>, 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art </a:t>
            </a:r>
            <a:r>
              <a:rPr lang="nb-NO" dirty="0" err="1"/>
              <a:t>coherence</a:t>
            </a:r>
            <a:r>
              <a:rPr lang="nb-NO" dirty="0"/>
              <a:t> time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28CD56D-3A9C-EACF-E5E9-E3B1D30E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AA8C44-4C0B-FCFE-86C0-5D4C11F9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02" y="718319"/>
            <a:ext cx="3251065" cy="31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includegraphics{shadow_mask.eps}">
            <a:extLst>
              <a:ext uri="{FF2B5EF4-FFF2-40B4-BE49-F238E27FC236}">
                <a16:creationId xmlns:a16="http://schemas.microsoft.com/office/drawing/2014/main" id="{CC7DB7F0-CC38-5D88-FE09-27701C77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82" y="3984946"/>
            <a:ext cx="2264718" cy="22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6700AD0-38D5-2CA7-ECB7-04E92FA29CEA}"/>
              </a:ext>
            </a:extLst>
          </p:cNvPr>
          <p:cNvSpPr txBox="1"/>
          <p:nvPr/>
        </p:nvSpPr>
        <p:spPr>
          <a:xfrm>
            <a:off x="10343535" y="6246519"/>
            <a:ext cx="1455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linkClick r:id="rId4"/>
              </a:rPr>
              <a:t>Source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3044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"/>
    </mc:Choice>
    <mc:Fallback xmlns="">
      <p:transition spd="slow" advTm="4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6983E-C716-B11E-4A65-8128C61E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research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39A9BA-DD02-1C22-DFBA-CF891DE76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Hard to </a:t>
            </a:r>
            <a:r>
              <a:rPr lang="nb-NO" dirty="0" err="1"/>
              <a:t>detect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photon</a:t>
            </a:r>
            <a:r>
              <a:rPr lang="nb-NO" dirty="0"/>
              <a:t> for </a:t>
            </a:r>
            <a:r>
              <a:rPr lang="nb-NO" dirty="0" err="1"/>
              <a:t>low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 </a:t>
            </a:r>
            <a:r>
              <a:rPr lang="nb-NO" dirty="0" err="1"/>
              <a:t>freq</a:t>
            </a:r>
            <a:r>
              <a:rPr lang="nb-NO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Superconducting</a:t>
            </a:r>
            <a:r>
              <a:rPr lang="nb-NO" dirty="0"/>
              <a:t> Traveling-</a:t>
            </a:r>
            <a:r>
              <a:rPr lang="nb-NO" dirty="0" err="1"/>
              <a:t>Wave</a:t>
            </a:r>
            <a:r>
              <a:rPr lang="nb-NO" dirty="0"/>
              <a:t> Parametric </a:t>
            </a:r>
            <a:r>
              <a:rPr lang="nb-NO" dirty="0" err="1"/>
              <a:t>Amplifiers</a:t>
            </a:r>
            <a:br>
              <a:rPr lang="nb-NO" dirty="0"/>
            </a:br>
            <a:r>
              <a:rPr lang="nb-NO" dirty="0"/>
              <a:t>- 2015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High </a:t>
            </a:r>
            <a:r>
              <a:rPr lang="nb-NO" dirty="0" err="1"/>
              <a:t>gain</a:t>
            </a:r>
            <a:r>
              <a:rPr lang="nb-NO" dirty="0"/>
              <a:t>,</a:t>
            </a:r>
            <a:r>
              <a:rPr lang="en-US" dirty="0"/>
              <a:t> high quantum efficiency of 75% and a</a:t>
            </a:r>
            <a:r>
              <a:rPr lang="nb-NO" dirty="0"/>
              <a:t> </a:t>
            </a:r>
            <a:r>
              <a:rPr lang="nb-NO" dirty="0" err="1"/>
              <a:t>wide</a:t>
            </a:r>
            <a:r>
              <a:rPr lang="nb-NO" dirty="0"/>
              <a:t> </a:t>
            </a:r>
            <a:r>
              <a:rPr lang="nb-NO" dirty="0" err="1"/>
              <a:t>bandwith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Long </a:t>
            </a:r>
            <a:r>
              <a:rPr lang="nb-NO" dirty="0" err="1"/>
              <a:t>chain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JJ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read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20 SC </a:t>
            </a:r>
            <a:r>
              <a:rPr lang="nb-NO" dirty="0" err="1"/>
              <a:t>qubits</a:t>
            </a:r>
            <a:r>
              <a:rPr lang="nb-NO" dirty="0"/>
              <a:t> </a:t>
            </a:r>
            <a:r>
              <a:rPr lang="nb-NO" dirty="0" err="1"/>
              <a:t>simultaneously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33FDBA-9EBD-1C7C-99CF-628FA48F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0207EF-A3E9-1D8F-3DB7-95B3CB27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48" y="749530"/>
            <a:ext cx="3345189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98"/>
    </mc:Choice>
    <mc:Fallback xmlns="">
      <p:transition spd="slow" advTm="1250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24B1CC-AC1B-4030-438C-044E4C5C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research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A455B5-AC9B-CC3D-3D20-485A94B59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Worlds </a:t>
            </a:r>
            <a:r>
              <a:rPr lang="nb-NO" dirty="0" err="1"/>
              <a:t>leading-edge</a:t>
            </a:r>
            <a:r>
              <a:rPr lang="nb-NO" dirty="0"/>
              <a:t> SC </a:t>
            </a:r>
            <a:r>
              <a:rPr lang="nb-NO" dirty="0" err="1"/>
              <a:t>electronic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- 2017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4, 8 and 10 Nb metal </a:t>
            </a:r>
            <a:r>
              <a:rPr lang="nb-NO" dirty="0" err="1"/>
              <a:t>layers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High speed and </a:t>
            </a:r>
            <a:r>
              <a:rPr lang="nb-NO" dirty="0" err="1"/>
              <a:t>ultralow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dissipation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8-202k </a:t>
            </a:r>
            <a:r>
              <a:rPr lang="nb-NO" dirty="0" err="1"/>
              <a:t>cells</a:t>
            </a:r>
            <a:r>
              <a:rPr lang="nb-NO" dirty="0"/>
              <a:t>, </a:t>
            </a:r>
            <a:r>
              <a:rPr lang="nb-NO" dirty="0" err="1"/>
              <a:t>with</a:t>
            </a:r>
            <a:r>
              <a:rPr lang="nb-NO" dirty="0"/>
              <a:t> 4 </a:t>
            </a:r>
            <a:r>
              <a:rPr lang="nb-NO" dirty="0" err="1"/>
              <a:t>around</a:t>
            </a:r>
            <a:r>
              <a:rPr lang="nb-NO" dirty="0"/>
              <a:t> JJ per </a:t>
            </a:r>
            <a:r>
              <a:rPr lang="nb-NO" dirty="0" err="1"/>
              <a:t>cell</a:t>
            </a:r>
            <a:r>
              <a:rPr lang="nb-NO" dirty="0"/>
              <a:t>, </a:t>
            </a:r>
            <a:br>
              <a:rPr lang="nb-NO" dirty="0"/>
            </a:br>
            <a:r>
              <a:rPr lang="nb-NO" dirty="0" err="1"/>
              <a:t>world</a:t>
            </a:r>
            <a:r>
              <a:rPr lang="nb-NO" dirty="0"/>
              <a:t> </a:t>
            </a:r>
            <a:r>
              <a:rPr lang="nb-NO" dirty="0" err="1"/>
              <a:t>leading</a:t>
            </a:r>
            <a:r>
              <a:rPr lang="nb-NO" dirty="0"/>
              <a:t> in </a:t>
            </a:r>
            <a:r>
              <a:rPr lang="nb-NO" dirty="0" err="1"/>
              <a:t>circuit</a:t>
            </a:r>
            <a:r>
              <a:rPr lang="nb-NO" dirty="0"/>
              <a:t> </a:t>
            </a:r>
            <a:r>
              <a:rPr lang="nb-NO" dirty="0" err="1"/>
              <a:t>density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CD5D35-D6F0-A8AB-9C88-45EA8540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4D4479-AE29-BCB3-5293-920E334D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34" y="2188898"/>
            <a:ext cx="3585786" cy="32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30"/>
    </mc:Choice>
    <mc:Fallback xmlns="">
      <p:transition spd="slow" advTm="6343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DD926E-8F0B-1052-5F33-A31E62DB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research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904A5-04E9-0017-BA69-1502B2383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Lynx: </a:t>
            </a:r>
            <a:r>
              <a:rPr lang="nb-NO" dirty="0" err="1"/>
              <a:t>planned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 </a:t>
            </a:r>
            <a:r>
              <a:rPr lang="nb-NO" dirty="0" err="1"/>
              <a:t>observatory</a:t>
            </a:r>
            <a:r>
              <a:rPr lang="nb-NO" dirty="0"/>
              <a:t> for NASA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Planned</a:t>
            </a:r>
            <a:r>
              <a:rPr lang="nb-NO" dirty="0"/>
              <a:t> to </a:t>
            </a:r>
            <a:r>
              <a:rPr lang="nb-NO" dirty="0" err="1"/>
              <a:t>launch</a:t>
            </a:r>
            <a:r>
              <a:rPr lang="nb-NO" dirty="0"/>
              <a:t> in 2030s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R&amp;D </a:t>
            </a:r>
            <a:r>
              <a:rPr lang="nb-NO" dirty="0" err="1"/>
              <a:t>on</a:t>
            </a:r>
            <a:r>
              <a:rPr lang="nb-NO" dirty="0"/>
              <a:t> TES </a:t>
            </a:r>
            <a:r>
              <a:rPr lang="nb-NO" dirty="0" err="1"/>
              <a:t>component</a:t>
            </a:r>
            <a:r>
              <a:rPr lang="nb-NO" dirty="0"/>
              <a:t> in </a:t>
            </a:r>
            <a:r>
              <a:rPr lang="nb-NO" dirty="0" err="1"/>
              <a:t>X-ray</a:t>
            </a:r>
            <a:r>
              <a:rPr lang="nb-NO" dirty="0"/>
              <a:t> </a:t>
            </a:r>
            <a:r>
              <a:rPr lang="nb-NO" dirty="0" err="1"/>
              <a:t>Microcalorimeter</a:t>
            </a:r>
            <a:r>
              <a:rPr lang="nb-NO" dirty="0"/>
              <a:t> - 2019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X-ray</a:t>
            </a:r>
            <a:r>
              <a:rPr lang="nb-NO" dirty="0"/>
              <a:t> -&gt; Heat -&gt; </a:t>
            </a:r>
            <a:r>
              <a:rPr lang="nb-NO" dirty="0" err="1"/>
              <a:t>electric</a:t>
            </a:r>
            <a:r>
              <a:rPr lang="nb-NO" dirty="0"/>
              <a:t> signal (SC sensor)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NASA </a:t>
            </a:r>
            <a:r>
              <a:rPr lang="nb-NO" dirty="0" err="1"/>
              <a:t>wants</a:t>
            </a:r>
            <a:r>
              <a:rPr lang="nb-NO" dirty="0"/>
              <a:t> 100.000 </a:t>
            </a:r>
            <a:r>
              <a:rPr lang="nb-NO" dirty="0" err="1"/>
              <a:t>pixel</a:t>
            </a:r>
            <a:r>
              <a:rPr lang="nb-NO" dirty="0"/>
              <a:t> </a:t>
            </a:r>
            <a:r>
              <a:rPr lang="nb-NO" dirty="0" err="1"/>
              <a:t>Transition</a:t>
            </a:r>
            <a:r>
              <a:rPr lang="nb-NO" dirty="0"/>
              <a:t> Edge Sensor (TES)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 </a:t>
            </a:r>
            <a:r>
              <a:rPr lang="nb-NO" dirty="0" err="1"/>
              <a:t>thermometer</a:t>
            </a:r>
            <a:r>
              <a:rPr lang="nb-NO" dirty="0"/>
              <a:t> operating </a:t>
            </a:r>
            <a:r>
              <a:rPr lang="nb-NO" dirty="0" err="1"/>
              <a:t>near</a:t>
            </a:r>
            <a:r>
              <a:rPr lang="nb-NO" dirty="0"/>
              <a:t> 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Tc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around</a:t>
            </a:r>
            <a:r>
              <a:rPr lang="nb-NO" dirty="0"/>
              <a:t> </a:t>
            </a:r>
            <a:r>
              <a:rPr lang="nb-NO" dirty="0" err="1"/>
              <a:t>mK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DC8621-0E0B-213B-7FCF-2C3F2AE1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9</a:t>
            </a:fld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83B92D0-5ED2-1BCB-BE36-8CF989EA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12" y="358461"/>
            <a:ext cx="2934859" cy="327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vsT">
            <a:extLst>
              <a:ext uri="{FF2B5EF4-FFF2-40B4-BE49-F238E27FC236}">
                <a16:creationId xmlns:a16="http://schemas.microsoft.com/office/drawing/2014/main" id="{1D799CF9-C234-2A47-345F-CE0FF798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88" y="3708409"/>
            <a:ext cx="31813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7ADE8ED-316D-911B-7FF4-7B0ADA135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212" y="2188995"/>
            <a:ext cx="1920406" cy="59441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89290F1-DCBC-85A5-8F1B-7018780F5647}"/>
              </a:ext>
            </a:extLst>
          </p:cNvPr>
          <p:cNvSpPr txBox="1"/>
          <p:nvPr/>
        </p:nvSpPr>
        <p:spPr>
          <a:xfrm>
            <a:off x="8485239" y="6480184"/>
            <a:ext cx="1288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hlinkClick r:id="rId5"/>
              </a:rPr>
              <a:t>Source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019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56"/>
    </mc:Choice>
    <mc:Fallback xmlns="">
      <p:transition spd="slow" advTm="160056"/>
    </mc:Fallback>
  </mc:AlternateContent>
</p:sld>
</file>

<file path=ppt/theme/theme1.xml><?xml version="1.0" encoding="utf-8"?>
<a:theme xmlns:a="http://schemas.openxmlformats.org/drawingml/2006/main" name="RocaVTI">
  <a:themeElements>
    <a:clrScheme name="AnalogousFromRegularSeedLeftStep">
      <a:dk1>
        <a:srgbClr val="000000"/>
      </a:dk1>
      <a:lt1>
        <a:srgbClr val="FFFFFF"/>
      </a:lt1>
      <a:dk2>
        <a:srgbClr val="30271B"/>
      </a:dk2>
      <a:lt2>
        <a:srgbClr val="F0F1F3"/>
      </a:lt2>
      <a:accent1>
        <a:srgbClr val="B0A145"/>
      </a:accent1>
      <a:accent2>
        <a:srgbClr val="B1703B"/>
      </a:accent2>
      <a:accent3>
        <a:srgbClr val="C3504D"/>
      </a:accent3>
      <a:accent4>
        <a:srgbClr val="B13B69"/>
      </a:accent4>
      <a:accent5>
        <a:srgbClr val="C34DAC"/>
      </a:accent5>
      <a:accent6>
        <a:srgbClr val="973BB1"/>
      </a:accent6>
      <a:hlink>
        <a:srgbClr val="5A6AC8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483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Aptos</vt:lpstr>
      <vt:lpstr>Arial</vt:lpstr>
      <vt:lpstr>Avenir Next LT Pro</vt:lpstr>
      <vt:lpstr>Avenir Next LT Pro Light</vt:lpstr>
      <vt:lpstr>Georgia Pro Semibold</vt:lpstr>
      <vt:lpstr>Times New Roman</vt:lpstr>
      <vt:lpstr>Wingdings</vt:lpstr>
      <vt:lpstr>RocaVTI</vt:lpstr>
      <vt:lpstr>Superconducting Microelectronics</vt:lpstr>
      <vt:lpstr>The Cryotron - 1956</vt:lpstr>
      <vt:lpstr>Josephson Effect- 1962 </vt:lpstr>
      <vt:lpstr>New spiking interest</vt:lpstr>
      <vt:lpstr>Why Josephson Junction as a Qubit</vt:lpstr>
      <vt:lpstr>Further development</vt:lpstr>
      <vt:lpstr>Recent research</vt:lpstr>
      <vt:lpstr>Recent research</vt:lpstr>
      <vt:lpstr>Recent research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Microelectronics</dc:title>
  <dc:creator>Iver Grønlien</dc:creator>
  <cp:lastModifiedBy>Iver Grønlien</cp:lastModifiedBy>
  <cp:revision>1</cp:revision>
  <dcterms:created xsi:type="dcterms:W3CDTF">2024-05-04T08:48:22Z</dcterms:created>
  <dcterms:modified xsi:type="dcterms:W3CDTF">2024-05-22T09:27:50Z</dcterms:modified>
</cp:coreProperties>
</file>