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60" r:id="rId4"/>
    <p:sldId id="3543" r:id="rId5"/>
    <p:sldId id="266" r:id="rId6"/>
    <p:sldId id="264" r:id="rId7"/>
    <p:sldId id="3601" r:id="rId8"/>
    <p:sldId id="3602" r:id="rId9"/>
    <p:sldId id="262" r:id="rId10"/>
    <p:sldId id="3597" r:id="rId11"/>
    <p:sldId id="271" r:id="rId12"/>
    <p:sldId id="272" r:id="rId13"/>
    <p:sldId id="3598" r:id="rId14"/>
    <p:sldId id="3600" r:id="rId15"/>
    <p:sldId id="275" r:id="rId16"/>
  </p:sldIdLst>
  <p:sldSz cx="12188825" cy="6858000"/>
  <p:notesSz cx="6858000" cy="9144000"/>
  <p:defaultTextStyle>
    <a:defPPr>
      <a:defRPr lang="en-US"/>
    </a:defPPr>
    <a:lvl1pPr marL="0" algn="l" defTabSz="57901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579011" algn="l" defTabSz="57901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158023" algn="l" defTabSz="57901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737033" algn="l" defTabSz="57901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316044" algn="l" defTabSz="57901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2895055" algn="l" defTabSz="57901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474067" algn="l" defTabSz="57901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053077" algn="l" defTabSz="57901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632088" algn="l" defTabSz="57901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ancy Zukowski (ISACA HQ)" initials="NZ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E1F8"/>
    <a:srgbClr val="727C80"/>
    <a:srgbClr val="182D5F"/>
    <a:srgbClr val="E21638"/>
    <a:srgbClr val="E87720"/>
    <a:srgbClr val="FAAF33"/>
    <a:srgbClr val="35AA91"/>
    <a:srgbClr val="0D68A0"/>
    <a:srgbClr val="51B522"/>
    <a:srgbClr val="00A3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8FC310-F77A-4015-ACDF-2FF14AA27B08}" v="36" dt="2022-04-08T08:08:37.4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44" autoAdjust="0"/>
    <p:restoredTop sz="71429" autoAdjust="0"/>
  </p:normalViewPr>
  <p:slideViewPr>
    <p:cSldViewPr snapToGrid="0" snapToObjects="1">
      <p:cViewPr varScale="1">
        <p:scale>
          <a:sx n="54" d="100"/>
          <a:sy n="54" d="100"/>
        </p:scale>
        <p:origin x="1278" y="48"/>
      </p:cViewPr>
      <p:guideLst>
        <p:guide orient="horz" pos="2160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4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istiano Di Paolo" userId="f1a33d84-101a-4f08-ba2f-1d472116ecb4" providerId="ADAL" clId="{308FC310-F77A-4015-ACDF-2FF14AA27B08}"/>
    <pc:docChg chg="custSel addSld delSld modSld sldOrd modMainMaster">
      <pc:chgData name="Cristiano Di Paolo" userId="f1a33d84-101a-4f08-ba2f-1d472116ecb4" providerId="ADAL" clId="{308FC310-F77A-4015-ACDF-2FF14AA27B08}" dt="2022-04-08T08:10:51.053" v="745" actId="2710"/>
      <pc:docMkLst>
        <pc:docMk/>
      </pc:docMkLst>
      <pc:sldChg chg="modSp mod">
        <pc:chgData name="Cristiano Di Paolo" userId="f1a33d84-101a-4f08-ba2f-1d472116ecb4" providerId="ADAL" clId="{308FC310-F77A-4015-ACDF-2FF14AA27B08}" dt="2022-04-08T08:04:09.797" v="560" actId="20577"/>
        <pc:sldMkLst>
          <pc:docMk/>
          <pc:sldMk cId="2069762050" sldId="256"/>
        </pc:sldMkLst>
        <pc:spChg chg="mod">
          <ac:chgData name="Cristiano Di Paolo" userId="f1a33d84-101a-4f08-ba2f-1d472116ecb4" providerId="ADAL" clId="{308FC310-F77A-4015-ACDF-2FF14AA27B08}" dt="2022-04-08T08:04:09.797" v="560" actId="20577"/>
          <ac:spMkLst>
            <pc:docMk/>
            <pc:sldMk cId="2069762050" sldId="256"/>
            <ac:spMk id="16" creationId="{FD83DD29-B765-459D-AFD5-145A16A3168E}"/>
          </ac:spMkLst>
        </pc:spChg>
      </pc:sldChg>
      <pc:sldChg chg="delSp modSp mod">
        <pc:chgData name="Cristiano Di Paolo" userId="f1a33d84-101a-4f08-ba2f-1d472116ecb4" providerId="ADAL" clId="{308FC310-F77A-4015-ACDF-2FF14AA27B08}" dt="2022-04-08T07:31:15.410" v="53"/>
        <pc:sldMkLst>
          <pc:docMk/>
          <pc:sldMk cId="2645434171" sldId="257"/>
        </pc:sldMkLst>
        <pc:spChg chg="mod">
          <ac:chgData name="Cristiano Di Paolo" userId="f1a33d84-101a-4f08-ba2f-1d472116ecb4" providerId="ADAL" clId="{308FC310-F77A-4015-ACDF-2FF14AA27B08}" dt="2022-04-08T07:31:15.410" v="53"/>
          <ac:spMkLst>
            <pc:docMk/>
            <pc:sldMk cId="2645434171" sldId="257"/>
            <ac:spMk id="6" creationId="{C357791A-E496-44F4-9A8C-0DB13F7643DE}"/>
          </ac:spMkLst>
        </pc:spChg>
        <pc:spChg chg="del">
          <ac:chgData name="Cristiano Di Paolo" userId="f1a33d84-101a-4f08-ba2f-1d472116ecb4" providerId="ADAL" clId="{308FC310-F77A-4015-ACDF-2FF14AA27B08}" dt="2022-04-08T07:28:47.636" v="16" actId="478"/>
          <ac:spMkLst>
            <pc:docMk/>
            <pc:sldMk cId="2645434171" sldId="257"/>
            <ac:spMk id="8" creationId="{A2B92C59-B53D-4827-AEC7-576459159F81}"/>
          </ac:spMkLst>
        </pc:spChg>
      </pc:sldChg>
      <pc:sldChg chg="modSp mod">
        <pc:chgData name="Cristiano Di Paolo" userId="f1a33d84-101a-4f08-ba2f-1d472116ecb4" providerId="ADAL" clId="{308FC310-F77A-4015-ACDF-2FF14AA27B08}" dt="2022-04-08T07:31:20.756" v="54"/>
        <pc:sldMkLst>
          <pc:docMk/>
          <pc:sldMk cId="3507500028" sldId="259"/>
        </pc:sldMkLst>
        <pc:spChg chg="mod">
          <ac:chgData name="Cristiano Di Paolo" userId="f1a33d84-101a-4f08-ba2f-1d472116ecb4" providerId="ADAL" clId="{308FC310-F77A-4015-ACDF-2FF14AA27B08}" dt="2022-04-08T07:31:20.756" v="54"/>
          <ac:spMkLst>
            <pc:docMk/>
            <pc:sldMk cId="3507500028" sldId="259"/>
            <ac:spMk id="3" creationId="{5E2F738A-B632-44DF-87E4-3EFABE25BA32}"/>
          </ac:spMkLst>
        </pc:spChg>
      </pc:sldChg>
      <pc:sldChg chg="modSp mod">
        <pc:chgData name="Cristiano Di Paolo" userId="f1a33d84-101a-4f08-ba2f-1d472116ecb4" providerId="ADAL" clId="{308FC310-F77A-4015-ACDF-2FF14AA27B08}" dt="2022-04-08T07:31:41.630" v="57" actId="20577"/>
        <pc:sldMkLst>
          <pc:docMk/>
          <pc:sldMk cId="1474987475" sldId="262"/>
        </pc:sldMkLst>
        <pc:spChg chg="mod">
          <ac:chgData name="Cristiano Di Paolo" userId="f1a33d84-101a-4f08-ba2f-1d472116ecb4" providerId="ADAL" clId="{308FC310-F77A-4015-ACDF-2FF14AA27B08}" dt="2022-04-08T07:31:41.630" v="57" actId="20577"/>
          <ac:spMkLst>
            <pc:docMk/>
            <pc:sldMk cId="1474987475" sldId="262"/>
            <ac:spMk id="3" creationId="{5E2F738A-B632-44DF-87E4-3EFABE25BA32}"/>
          </ac:spMkLst>
        </pc:spChg>
      </pc:sldChg>
      <pc:sldChg chg="del mod modShow">
        <pc:chgData name="Cristiano Di Paolo" userId="f1a33d84-101a-4f08-ba2f-1d472116ecb4" providerId="ADAL" clId="{308FC310-F77A-4015-ACDF-2FF14AA27B08}" dt="2022-04-08T08:04:29.169" v="561" actId="47"/>
        <pc:sldMkLst>
          <pc:docMk/>
          <pc:sldMk cId="1435355315" sldId="263"/>
        </pc:sldMkLst>
      </pc:sldChg>
      <pc:sldChg chg="ord">
        <pc:chgData name="Cristiano Di Paolo" userId="f1a33d84-101a-4f08-ba2f-1d472116ecb4" providerId="ADAL" clId="{308FC310-F77A-4015-ACDF-2FF14AA27B08}" dt="2022-04-08T07:30:32.258" v="46"/>
        <pc:sldMkLst>
          <pc:docMk/>
          <pc:sldMk cId="1145437131" sldId="264"/>
        </pc:sldMkLst>
      </pc:sldChg>
      <pc:sldChg chg="modSp mod">
        <pc:chgData name="Cristiano Di Paolo" userId="f1a33d84-101a-4f08-ba2f-1d472116ecb4" providerId="ADAL" clId="{308FC310-F77A-4015-ACDF-2FF14AA27B08}" dt="2022-04-08T07:31:53.592" v="59"/>
        <pc:sldMkLst>
          <pc:docMk/>
          <pc:sldMk cId="1755479363" sldId="270"/>
        </pc:sldMkLst>
        <pc:spChg chg="mod">
          <ac:chgData name="Cristiano Di Paolo" userId="f1a33d84-101a-4f08-ba2f-1d472116ecb4" providerId="ADAL" clId="{308FC310-F77A-4015-ACDF-2FF14AA27B08}" dt="2022-04-08T07:31:53.592" v="59"/>
          <ac:spMkLst>
            <pc:docMk/>
            <pc:sldMk cId="1755479363" sldId="270"/>
            <ac:spMk id="3" creationId="{5E2F738A-B632-44DF-87E4-3EFABE25BA32}"/>
          </ac:spMkLst>
        </pc:spChg>
      </pc:sldChg>
      <pc:sldChg chg="del mod modShow">
        <pc:chgData name="Cristiano Di Paolo" userId="f1a33d84-101a-4f08-ba2f-1d472116ecb4" providerId="ADAL" clId="{308FC310-F77A-4015-ACDF-2FF14AA27B08}" dt="2022-04-08T08:04:38.162" v="564" actId="47"/>
        <pc:sldMkLst>
          <pc:docMk/>
          <pc:sldMk cId="2177118567" sldId="273"/>
        </pc:sldMkLst>
      </pc:sldChg>
      <pc:sldChg chg="del mod modShow">
        <pc:chgData name="Cristiano Di Paolo" userId="f1a33d84-101a-4f08-ba2f-1d472116ecb4" providerId="ADAL" clId="{308FC310-F77A-4015-ACDF-2FF14AA27B08}" dt="2022-04-08T08:04:35.109" v="563" actId="47"/>
        <pc:sldMkLst>
          <pc:docMk/>
          <pc:sldMk cId="3586327096" sldId="274"/>
        </pc:sldMkLst>
      </pc:sldChg>
      <pc:sldChg chg="del mod modShow">
        <pc:chgData name="Cristiano Di Paolo" userId="f1a33d84-101a-4f08-ba2f-1d472116ecb4" providerId="ADAL" clId="{308FC310-F77A-4015-ACDF-2FF14AA27B08}" dt="2022-04-08T08:04:34.434" v="562" actId="47"/>
        <pc:sldMkLst>
          <pc:docMk/>
          <pc:sldMk cId="3971953422" sldId="276"/>
        </pc:sldMkLst>
      </pc:sldChg>
      <pc:sldChg chg="add">
        <pc:chgData name="Cristiano Di Paolo" userId="f1a33d84-101a-4f08-ba2f-1d472116ecb4" providerId="ADAL" clId="{308FC310-F77A-4015-ACDF-2FF14AA27B08}" dt="2022-04-08T07:24:53.350" v="3"/>
        <pc:sldMkLst>
          <pc:docMk/>
          <pc:sldMk cId="2882267757" sldId="277"/>
        </pc:sldMkLst>
      </pc:sldChg>
      <pc:sldChg chg="delSp add mod ord setBg">
        <pc:chgData name="Cristiano Di Paolo" userId="f1a33d84-101a-4f08-ba2f-1d472116ecb4" providerId="ADAL" clId="{308FC310-F77A-4015-ACDF-2FF14AA27B08}" dt="2022-04-08T07:28:26.364" v="15" actId="478"/>
        <pc:sldMkLst>
          <pc:docMk/>
          <pc:sldMk cId="2782221118" sldId="3540"/>
        </pc:sldMkLst>
        <pc:spChg chg="del">
          <ac:chgData name="Cristiano Di Paolo" userId="f1a33d84-101a-4f08-ba2f-1d472116ecb4" providerId="ADAL" clId="{308FC310-F77A-4015-ACDF-2FF14AA27B08}" dt="2022-04-08T07:28:26.364" v="15" actId="478"/>
          <ac:spMkLst>
            <pc:docMk/>
            <pc:sldMk cId="2782221118" sldId="3540"/>
            <ac:spMk id="4" creationId="{C8E61F7A-BDA8-0845-A384-6A6C7BDBF3D0}"/>
          </ac:spMkLst>
        </pc:spChg>
      </pc:sldChg>
      <pc:sldChg chg="delSp modSp add mod ord">
        <pc:chgData name="Cristiano Di Paolo" userId="f1a33d84-101a-4f08-ba2f-1d472116ecb4" providerId="ADAL" clId="{308FC310-F77A-4015-ACDF-2FF14AA27B08}" dt="2022-04-08T07:29:53.294" v="41" actId="1076"/>
        <pc:sldMkLst>
          <pc:docMk/>
          <pc:sldMk cId="3313483681" sldId="3543"/>
        </pc:sldMkLst>
        <pc:spChg chg="mod">
          <ac:chgData name="Cristiano Di Paolo" userId="f1a33d84-101a-4f08-ba2f-1d472116ecb4" providerId="ADAL" clId="{308FC310-F77A-4015-ACDF-2FF14AA27B08}" dt="2022-04-08T07:29:53.294" v="41" actId="1076"/>
          <ac:spMkLst>
            <pc:docMk/>
            <pc:sldMk cId="3313483681" sldId="3543"/>
            <ac:spMk id="2" creationId="{1C911E28-5CDD-8A48-9FA6-69114EC70FFD}"/>
          </ac:spMkLst>
        </pc:spChg>
        <pc:spChg chg="del">
          <ac:chgData name="Cristiano Di Paolo" userId="f1a33d84-101a-4f08-ba2f-1d472116ecb4" providerId="ADAL" clId="{308FC310-F77A-4015-ACDF-2FF14AA27B08}" dt="2022-04-08T07:27:07.812" v="8" actId="478"/>
          <ac:spMkLst>
            <pc:docMk/>
            <pc:sldMk cId="3313483681" sldId="3543"/>
            <ac:spMk id="4" creationId="{2A824D6C-934F-A344-AA93-134E70ADE8CA}"/>
          </ac:spMkLst>
        </pc:spChg>
      </pc:sldChg>
      <pc:sldChg chg="delSp modSp add mod ord">
        <pc:chgData name="Cristiano Di Paolo" userId="f1a33d84-101a-4f08-ba2f-1d472116ecb4" providerId="ADAL" clId="{308FC310-F77A-4015-ACDF-2FF14AA27B08}" dt="2022-04-08T07:30:15.637" v="44" actId="1076"/>
        <pc:sldMkLst>
          <pc:docMk/>
          <pc:sldMk cId="2034278627" sldId="3595"/>
        </pc:sldMkLst>
        <pc:spChg chg="mod">
          <ac:chgData name="Cristiano Di Paolo" userId="f1a33d84-101a-4f08-ba2f-1d472116ecb4" providerId="ADAL" clId="{308FC310-F77A-4015-ACDF-2FF14AA27B08}" dt="2022-04-08T07:30:15.637" v="44" actId="1076"/>
          <ac:spMkLst>
            <pc:docMk/>
            <pc:sldMk cId="2034278627" sldId="3595"/>
            <ac:spMk id="2" creationId="{1C911E28-5CDD-8A48-9FA6-69114EC70FFD}"/>
          </ac:spMkLst>
        </pc:spChg>
        <pc:spChg chg="del">
          <ac:chgData name="Cristiano Di Paolo" userId="f1a33d84-101a-4f08-ba2f-1d472116ecb4" providerId="ADAL" clId="{308FC310-F77A-4015-ACDF-2FF14AA27B08}" dt="2022-04-08T07:27:28.026" v="12" actId="478"/>
          <ac:spMkLst>
            <pc:docMk/>
            <pc:sldMk cId="2034278627" sldId="3595"/>
            <ac:spMk id="4" creationId="{2A824D6C-934F-A344-AA93-134E70ADE8CA}"/>
          </ac:spMkLst>
        </pc:spChg>
        <pc:spChg chg="mod">
          <ac:chgData name="Cristiano Di Paolo" userId="f1a33d84-101a-4f08-ba2f-1d472116ecb4" providerId="ADAL" clId="{308FC310-F77A-4015-ACDF-2FF14AA27B08}" dt="2022-04-08T07:27:39.721" v="13" actId="14100"/>
          <ac:spMkLst>
            <pc:docMk/>
            <pc:sldMk cId="2034278627" sldId="3595"/>
            <ac:spMk id="23" creationId="{4368908A-3AAC-B64C-9913-ADEC2957A085}"/>
          </ac:spMkLst>
        </pc:spChg>
      </pc:sldChg>
      <pc:sldChg chg="modSp add mod">
        <pc:chgData name="Cristiano Di Paolo" userId="f1a33d84-101a-4f08-ba2f-1d472116ecb4" providerId="ADAL" clId="{308FC310-F77A-4015-ACDF-2FF14AA27B08}" dt="2022-04-08T07:32:35.655" v="62" actId="108"/>
        <pc:sldMkLst>
          <pc:docMk/>
          <pc:sldMk cId="2830092670" sldId="3596"/>
        </pc:sldMkLst>
        <pc:spChg chg="mod">
          <ac:chgData name="Cristiano Di Paolo" userId="f1a33d84-101a-4f08-ba2f-1d472116ecb4" providerId="ADAL" clId="{308FC310-F77A-4015-ACDF-2FF14AA27B08}" dt="2022-04-08T07:32:35.655" v="62" actId="108"/>
          <ac:spMkLst>
            <pc:docMk/>
            <pc:sldMk cId="2830092670" sldId="3596"/>
            <ac:spMk id="3" creationId="{5E2F738A-B632-44DF-87E4-3EFABE25BA32}"/>
          </ac:spMkLst>
        </pc:spChg>
      </pc:sldChg>
      <pc:sldChg chg="addSp modSp add mod modShow">
        <pc:chgData name="Cristiano Di Paolo" userId="f1a33d84-101a-4f08-ba2f-1d472116ecb4" providerId="ADAL" clId="{308FC310-F77A-4015-ACDF-2FF14AA27B08}" dt="2022-04-08T07:42:38.194" v="275" actId="729"/>
        <pc:sldMkLst>
          <pc:docMk/>
          <pc:sldMk cId="2783690088" sldId="3597"/>
        </pc:sldMkLst>
        <pc:spChg chg="mod">
          <ac:chgData name="Cristiano Di Paolo" userId="f1a33d84-101a-4f08-ba2f-1d472116ecb4" providerId="ADAL" clId="{308FC310-F77A-4015-ACDF-2FF14AA27B08}" dt="2022-04-08T07:37:38.001" v="83" actId="20577"/>
          <ac:spMkLst>
            <pc:docMk/>
            <pc:sldMk cId="2783690088" sldId="3597"/>
            <ac:spMk id="2" creationId="{28134693-4DA1-4D68-9C21-5329E3FEF602}"/>
          </ac:spMkLst>
        </pc:spChg>
        <pc:spChg chg="mod">
          <ac:chgData name="Cristiano Di Paolo" userId="f1a33d84-101a-4f08-ba2f-1d472116ecb4" providerId="ADAL" clId="{308FC310-F77A-4015-ACDF-2FF14AA27B08}" dt="2022-04-08T07:38:00.466" v="121" actId="20577"/>
          <ac:spMkLst>
            <pc:docMk/>
            <pc:sldMk cId="2783690088" sldId="3597"/>
            <ac:spMk id="3" creationId="{411BFFEC-4A94-4E51-86A6-43826DC8E8CE}"/>
          </ac:spMkLst>
        </pc:spChg>
        <pc:spChg chg="mod">
          <ac:chgData name="Cristiano Di Paolo" userId="f1a33d84-101a-4f08-ba2f-1d472116ecb4" providerId="ADAL" clId="{308FC310-F77A-4015-ACDF-2FF14AA27B08}" dt="2022-04-08T07:40:47.770" v="265" actId="20577"/>
          <ac:spMkLst>
            <pc:docMk/>
            <pc:sldMk cId="2783690088" sldId="3597"/>
            <ac:spMk id="4" creationId="{A918C081-B1B3-445D-A8B1-FA7202D81093}"/>
          </ac:spMkLst>
        </pc:spChg>
        <pc:picChg chg="add mod">
          <ac:chgData name="Cristiano Di Paolo" userId="f1a33d84-101a-4f08-ba2f-1d472116ecb4" providerId="ADAL" clId="{308FC310-F77A-4015-ACDF-2FF14AA27B08}" dt="2022-04-08T07:42:15.815" v="274" actId="12789"/>
          <ac:picMkLst>
            <pc:docMk/>
            <pc:sldMk cId="2783690088" sldId="3597"/>
            <ac:picMk id="5" creationId="{2E114686-8BE4-45F0-BF64-C033C727D712}"/>
          </ac:picMkLst>
        </pc:picChg>
        <pc:picChg chg="add mod">
          <ac:chgData name="Cristiano Di Paolo" userId="f1a33d84-101a-4f08-ba2f-1d472116ecb4" providerId="ADAL" clId="{308FC310-F77A-4015-ACDF-2FF14AA27B08}" dt="2022-04-08T07:42:15.815" v="274" actId="12789"/>
          <ac:picMkLst>
            <pc:docMk/>
            <pc:sldMk cId="2783690088" sldId="3597"/>
            <ac:picMk id="6" creationId="{F2CE6B39-242C-4CDE-936D-E9A05D433349}"/>
          </ac:picMkLst>
        </pc:picChg>
        <pc:picChg chg="add mod">
          <ac:chgData name="Cristiano Di Paolo" userId="f1a33d84-101a-4f08-ba2f-1d472116ecb4" providerId="ADAL" clId="{308FC310-F77A-4015-ACDF-2FF14AA27B08}" dt="2022-04-08T07:42:15.815" v="274" actId="12789"/>
          <ac:picMkLst>
            <pc:docMk/>
            <pc:sldMk cId="2783690088" sldId="3597"/>
            <ac:picMk id="7" creationId="{6F2ADA06-CB06-44AC-A7D5-6165FEB92A66}"/>
          </ac:picMkLst>
        </pc:picChg>
        <pc:picChg chg="add mod">
          <ac:chgData name="Cristiano Di Paolo" userId="f1a33d84-101a-4f08-ba2f-1d472116ecb4" providerId="ADAL" clId="{308FC310-F77A-4015-ACDF-2FF14AA27B08}" dt="2022-04-08T07:42:15.815" v="274" actId="12789"/>
          <ac:picMkLst>
            <pc:docMk/>
            <pc:sldMk cId="2783690088" sldId="3597"/>
            <ac:picMk id="8" creationId="{D86CE226-92D0-44D9-B87F-9F1FD14151BF}"/>
          </ac:picMkLst>
        </pc:picChg>
        <pc:picChg chg="add mod">
          <ac:chgData name="Cristiano Di Paolo" userId="f1a33d84-101a-4f08-ba2f-1d472116ecb4" providerId="ADAL" clId="{308FC310-F77A-4015-ACDF-2FF14AA27B08}" dt="2022-04-08T07:42:15.815" v="274" actId="12789"/>
          <ac:picMkLst>
            <pc:docMk/>
            <pc:sldMk cId="2783690088" sldId="3597"/>
            <ac:picMk id="9" creationId="{D3400538-227D-42B0-883A-15C3D4F20AA6}"/>
          </ac:picMkLst>
        </pc:picChg>
      </pc:sldChg>
      <pc:sldChg chg="addSp delSp modSp add mod">
        <pc:chgData name="Cristiano Di Paolo" userId="f1a33d84-101a-4f08-ba2f-1d472116ecb4" providerId="ADAL" clId="{308FC310-F77A-4015-ACDF-2FF14AA27B08}" dt="2022-04-08T07:57:04.516" v="505" actId="1076"/>
        <pc:sldMkLst>
          <pc:docMk/>
          <pc:sldMk cId="4292612326" sldId="3598"/>
        </pc:sldMkLst>
        <pc:spChg chg="mod">
          <ac:chgData name="Cristiano Di Paolo" userId="f1a33d84-101a-4f08-ba2f-1d472116ecb4" providerId="ADAL" clId="{308FC310-F77A-4015-ACDF-2FF14AA27B08}" dt="2022-04-08T07:42:47.723" v="286" actId="20577"/>
          <ac:spMkLst>
            <pc:docMk/>
            <pc:sldMk cId="4292612326" sldId="3598"/>
            <ac:spMk id="3" creationId="{411BFFEC-4A94-4E51-86A6-43826DC8E8CE}"/>
          </ac:spMkLst>
        </pc:spChg>
        <pc:spChg chg="mod">
          <ac:chgData name="Cristiano Di Paolo" userId="f1a33d84-101a-4f08-ba2f-1d472116ecb4" providerId="ADAL" clId="{308FC310-F77A-4015-ACDF-2FF14AA27B08}" dt="2022-04-08T07:44:44.751" v="464" actId="20577"/>
          <ac:spMkLst>
            <pc:docMk/>
            <pc:sldMk cId="4292612326" sldId="3598"/>
            <ac:spMk id="4" creationId="{A918C081-B1B3-445D-A8B1-FA7202D81093}"/>
          </ac:spMkLst>
        </pc:spChg>
        <pc:picChg chg="del">
          <ac:chgData name="Cristiano Di Paolo" userId="f1a33d84-101a-4f08-ba2f-1d472116ecb4" providerId="ADAL" clId="{308FC310-F77A-4015-ACDF-2FF14AA27B08}" dt="2022-04-08T07:44:53.070" v="465" actId="478"/>
          <ac:picMkLst>
            <pc:docMk/>
            <pc:sldMk cId="4292612326" sldId="3598"/>
            <ac:picMk id="5" creationId="{2E114686-8BE4-45F0-BF64-C033C727D712}"/>
          </ac:picMkLst>
        </pc:picChg>
        <pc:picChg chg="del">
          <ac:chgData name="Cristiano Di Paolo" userId="f1a33d84-101a-4f08-ba2f-1d472116ecb4" providerId="ADAL" clId="{308FC310-F77A-4015-ACDF-2FF14AA27B08}" dt="2022-04-08T07:44:53.070" v="465" actId="478"/>
          <ac:picMkLst>
            <pc:docMk/>
            <pc:sldMk cId="4292612326" sldId="3598"/>
            <ac:picMk id="6" creationId="{F2CE6B39-242C-4CDE-936D-E9A05D433349}"/>
          </ac:picMkLst>
        </pc:picChg>
        <pc:picChg chg="del">
          <ac:chgData name="Cristiano Di Paolo" userId="f1a33d84-101a-4f08-ba2f-1d472116ecb4" providerId="ADAL" clId="{308FC310-F77A-4015-ACDF-2FF14AA27B08}" dt="2022-04-08T07:44:53.070" v="465" actId="478"/>
          <ac:picMkLst>
            <pc:docMk/>
            <pc:sldMk cId="4292612326" sldId="3598"/>
            <ac:picMk id="7" creationId="{6F2ADA06-CB06-44AC-A7D5-6165FEB92A66}"/>
          </ac:picMkLst>
        </pc:picChg>
        <pc:picChg chg="del">
          <ac:chgData name="Cristiano Di Paolo" userId="f1a33d84-101a-4f08-ba2f-1d472116ecb4" providerId="ADAL" clId="{308FC310-F77A-4015-ACDF-2FF14AA27B08}" dt="2022-04-08T07:44:53.070" v="465" actId="478"/>
          <ac:picMkLst>
            <pc:docMk/>
            <pc:sldMk cId="4292612326" sldId="3598"/>
            <ac:picMk id="8" creationId="{D86CE226-92D0-44D9-B87F-9F1FD14151BF}"/>
          </ac:picMkLst>
        </pc:picChg>
        <pc:picChg chg="del">
          <ac:chgData name="Cristiano Di Paolo" userId="f1a33d84-101a-4f08-ba2f-1d472116ecb4" providerId="ADAL" clId="{308FC310-F77A-4015-ACDF-2FF14AA27B08}" dt="2022-04-08T07:44:53.070" v="465" actId="478"/>
          <ac:picMkLst>
            <pc:docMk/>
            <pc:sldMk cId="4292612326" sldId="3598"/>
            <ac:picMk id="9" creationId="{D3400538-227D-42B0-883A-15C3D4F20AA6}"/>
          </ac:picMkLst>
        </pc:picChg>
        <pc:picChg chg="add mod">
          <ac:chgData name="Cristiano Di Paolo" userId="f1a33d84-101a-4f08-ba2f-1d472116ecb4" providerId="ADAL" clId="{308FC310-F77A-4015-ACDF-2FF14AA27B08}" dt="2022-04-08T07:56:55.077" v="503" actId="1076"/>
          <ac:picMkLst>
            <pc:docMk/>
            <pc:sldMk cId="4292612326" sldId="3598"/>
            <ac:picMk id="10" creationId="{A88F9FA5-7C9F-4987-BC1D-220AEB86B579}"/>
          </ac:picMkLst>
        </pc:picChg>
        <pc:picChg chg="add mod">
          <ac:chgData name="Cristiano Di Paolo" userId="f1a33d84-101a-4f08-ba2f-1d472116ecb4" providerId="ADAL" clId="{308FC310-F77A-4015-ACDF-2FF14AA27B08}" dt="2022-04-08T07:57:04.516" v="505" actId="1076"/>
          <ac:picMkLst>
            <pc:docMk/>
            <pc:sldMk cId="4292612326" sldId="3598"/>
            <ac:picMk id="12" creationId="{B9402C92-7E64-4541-9E38-AE70A508179D}"/>
          </ac:picMkLst>
        </pc:picChg>
        <pc:picChg chg="add mod">
          <ac:chgData name="Cristiano Di Paolo" userId="f1a33d84-101a-4f08-ba2f-1d472116ecb4" providerId="ADAL" clId="{308FC310-F77A-4015-ACDF-2FF14AA27B08}" dt="2022-04-08T07:56:58.666" v="504" actId="1076"/>
          <ac:picMkLst>
            <pc:docMk/>
            <pc:sldMk cId="4292612326" sldId="3598"/>
            <ac:picMk id="1026" creationId="{E2F3AD6C-EDF8-4255-B370-53A4A434BAA7}"/>
          </ac:picMkLst>
        </pc:picChg>
      </pc:sldChg>
      <pc:sldChg chg="addSp delSp modSp add mod">
        <pc:chgData name="Cristiano Di Paolo" userId="f1a33d84-101a-4f08-ba2f-1d472116ecb4" providerId="ADAL" clId="{308FC310-F77A-4015-ACDF-2FF14AA27B08}" dt="2022-04-08T07:54:13.878" v="491" actId="14100"/>
        <pc:sldMkLst>
          <pc:docMk/>
          <pc:sldMk cId="3604112422" sldId="3599"/>
        </pc:sldMkLst>
        <pc:spChg chg="mod">
          <ac:chgData name="Cristiano Di Paolo" userId="f1a33d84-101a-4f08-ba2f-1d472116ecb4" providerId="ADAL" clId="{308FC310-F77A-4015-ACDF-2FF14AA27B08}" dt="2022-04-08T07:45:05.513" v="476" actId="20577"/>
          <ac:spMkLst>
            <pc:docMk/>
            <pc:sldMk cId="3604112422" sldId="3599"/>
            <ac:spMk id="3" creationId="{411BFFEC-4A94-4E51-86A6-43826DC8E8CE}"/>
          </ac:spMkLst>
        </pc:spChg>
        <pc:spChg chg="mod">
          <ac:chgData name="Cristiano Di Paolo" userId="f1a33d84-101a-4f08-ba2f-1d472116ecb4" providerId="ADAL" clId="{308FC310-F77A-4015-ACDF-2FF14AA27B08}" dt="2022-04-08T07:52:31.711" v="483" actId="20577"/>
          <ac:spMkLst>
            <pc:docMk/>
            <pc:sldMk cId="3604112422" sldId="3599"/>
            <ac:spMk id="4" creationId="{A918C081-B1B3-445D-A8B1-FA7202D81093}"/>
          </ac:spMkLst>
        </pc:spChg>
        <pc:graphicFrameChg chg="add del mod">
          <ac:chgData name="Cristiano Di Paolo" userId="f1a33d84-101a-4f08-ba2f-1d472116ecb4" providerId="ADAL" clId="{308FC310-F77A-4015-ACDF-2FF14AA27B08}" dt="2022-04-08T07:51:03.110" v="478" actId="478"/>
          <ac:graphicFrameMkLst>
            <pc:docMk/>
            <pc:sldMk cId="3604112422" sldId="3599"/>
            <ac:graphicFrameMk id="5" creationId="{37D3EB82-29D0-49EF-B0A5-45F9800319E0}"/>
          </ac:graphicFrameMkLst>
        </pc:graphicFrameChg>
        <pc:picChg chg="add mod">
          <ac:chgData name="Cristiano Di Paolo" userId="f1a33d84-101a-4f08-ba2f-1d472116ecb4" providerId="ADAL" clId="{308FC310-F77A-4015-ACDF-2FF14AA27B08}" dt="2022-04-08T07:53:24.851" v="487" actId="1076"/>
          <ac:picMkLst>
            <pc:docMk/>
            <pc:sldMk cId="3604112422" sldId="3599"/>
            <ac:picMk id="7" creationId="{10E90365-F02F-40BD-8BA4-B957AD313B7E}"/>
          </ac:picMkLst>
        </pc:picChg>
        <pc:picChg chg="add mod">
          <ac:chgData name="Cristiano Di Paolo" userId="f1a33d84-101a-4f08-ba2f-1d472116ecb4" providerId="ADAL" clId="{308FC310-F77A-4015-ACDF-2FF14AA27B08}" dt="2022-04-08T07:54:13.878" v="491" actId="14100"/>
          <ac:picMkLst>
            <pc:docMk/>
            <pc:sldMk cId="3604112422" sldId="3599"/>
            <ac:picMk id="9" creationId="{A027596C-0273-482C-A217-29EB88BAF93A}"/>
          </ac:picMkLst>
        </pc:picChg>
      </pc:sldChg>
      <pc:sldChg chg="delSp modSp add mod">
        <pc:chgData name="Cristiano Di Paolo" userId="f1a33d84-101a-4f08-ba2f-1d472116ecb4" providerId="ADAL" clId="{308FC310-F77A-4015-ACDF-2FF14AA27B08}" dt="2022-04-08T08:10:51.053" v="745" actId="2710"/>
        <pc:sldMkLst>
          <pc:docMk/>
          <pc:sldMk cId="4028318621" sldId="3600"/>
        </pc:sldMkLst>
        <pc:spChg chg="mod">
          <ac:chgData name="Cristiano Di Paolo" userId="f1a33d84-101a-4f08-ba2f-1d472116ecb4" providerId="ADAL" clId="{308FC310-F77A-4015-ACDF-2FF14AA27B08}" dt="2022-04-08T08:10:41.803" v="744" actId="20577"/>
          <ac:spMkLst>
            <pc:docMk/>
            <pc:sldMk cId="4028318621" sldId="3600"/>
            <ac:spMk id="3" creationId="{411BFFEC-4A94-4E51-86A6-43826DC8E8CE}"/>
          </ac:spMkLst>
        </pc:spChg>
        <pc:spChg chg="mod">
          <ac:chgData name="Cristiano Di Paolo" userId="f1a33d84-101a-4f08-ba2f-1d472116ecb4" providerId="ADAL" clId="{308FC310-F77A-4015-ACDF-2FF14AA27B08}" dt="2022-04-08T08:10:51.053" v="745" actId="2710"/>
          <ac:spMkLst>
            <pc:docMk/>
            <pc:sldMk cId="4028318621" sldId="3600"/>
            <ac:spMk id="4" creationId="{A918C081-B1B3-445D-A8B1-FA7202D81093}"/>
          </ac:spMkLst>
        </pc:spChg>
        <pc:picChg chg="del">
          <ac:chgData name="Cristiano Di Paolo" userId="f1a33d84-101a-4f08-ba2f-1d472116ecb4" providerId="ADAL" clId="{308FC310-F77A-4015-ACDF-2FF14AA27B08}" dt="2022-04-08T08:08:39.179" v="567" actId="478"/>
          <ac:picMkLst>
            <pc:docMk/>
            <pc:sldMk cId="4028318621" sldId="3600"/>
            <ac:picMk id="10" creationId="{A88F9FA5-7C9F-4987-BC1D-220AEB86B579}"/>
          </ac:picMkLst>
        </pc:picChg>
        <pc:picChg chg="del">
          <ac:chgData name="Cristiano Di Paolo" userId="f1a33d84-101a-4f08-ba2f-1d472116ecb4" providerId="ADAL" clId="{308FC310-F77A-4015-ACDF-2FF14AA27B08}" dt="2022-04-08T08:08:39.976" v="568" actId="478"/>
          <ac:picMkLst>
            <pc:docMk/>
            <pc:sldMk cId="4028318621" sldId="3600"/>
            <ac:picMk id="12" creationId="{B9402C92-7E64-4541-9E38-AE70A508179D}"/>
          </ac:picMkLst>
        </pc:picChg>
        <pc:picChg chg="del">
          <ac:chgData name="Cristiano Di Paolo" userId="f1a33d84-101a-4f08-ba2f-1d472116ecb4" providerId="ADAL" clId="{308FC310-F77A-4015-ACDF-2FF14AA27B08}" dt="2022-04-08T08:08:37.486" v="566" actId="478"/>
          <ac:picMkLst>
            <pc:docMk/>
            <pc:sldMk cId="4028318621" sldId="3600"/>
            <ac:picMk id="1026" creationId="{E2F3AD6C-EDF8-4255-B370-53A4A434BAA7}"/>
          </ac:picMkLst>
        </pc:picChg>
      </pc:sldChg>
      <pc:sldMasterChg chg="modSldLayout">
        <pc:chgData name="Cristiano Di Paolo" userId="f1a33d84-101a-4f08-ba2f-1d472116ecb4" providerId="ADAL" clId="{308FC310-F77A-4015-ACDF-2FF14AA27B08}" dt="2022-04-08T08:03:50.246" v="536"/>
        <pc:sldMasterMkLst>
          <pc:docMk/>
          <pc:sldMasterMk cId="876705776" sldId="2147483648"/>
        </pc:sldMasterMkLst>
        <pc:sldLayoutChg chg="addSp delSp modSp mod">
          <pc:chgData name="Cristiano Di Paolo" userId="f1a33d84-101a-4f08-ba2f-1d472116ecb4" providerId="ADAL" clId="{308FC310-F77A-4015-ACDF-2FF14AA27B08}" dt="2022-04-08T07:59:48.901" v="510" actId="1076"/>
          <pc:sldLayoutMkLst>
            <pc:docMk/>
            <pc:sldMasterMk cId="876705776" sldId="2147483648"/>
            <pc:sldLayoutMk cId="1391301479" sldId="2147483650"/>
          </pc:sldLayoutMkLst>
          <pc:picChg chg="add mod">
            <ac:chgData name="Cristiano Di Paolo" userId="f1a33d84-101a-4f08-ba2f-1d472116ecb4" providerId="ADAL" clId="{308FC310-F77A-4015-ACDF-2FF14AA27B08}" dt="2022-04-08T07:59:48.901" v="510" actId="1076"/>
            <ac:picMkLst>
              <pc:docMk/>
              <pc:sldMasterMk cId="876705776" sldId="2147483648"/>
              <pc:sldLayoutMk cId="1391301479" sldId="2147483650"/>
              <ac:picMk id="3" creationId="{618895B2-FAB3-4996-AC02-39C6E8EC5BE5}"/>
            </ac:picMkLst>
          </pc:picChg>
          <pc:picChg chg="del">
            <ac:chgData name="Cristiano Di Paolo" userId="f1a33d84-101a-4f08-ba2f-1d472116ecb4" providerId="ADAL" clId="{308FC310-F77A-4015-ACDF-2FF14AA27B08}" dt="2022-04-08T07:59:44.539" v="509" actId="478"/>
            <ac:picMkLst>
              <pc:docMk/>
              <pc:sldMasterMk cId="876705776" sldId="2147483648"/>
              <pc:sldLayoutMk cId="1391301479" sldId="2147483650"/>
              <ac:picMk id="21" creationId="{7348905C-DAB3-7746-ABCB-AD2201F8E6C1}"/>
            </ac:picMkLst>
          </pc:picChg>
        </pc:sldLayoutChg>
        <pc:sldLayoutChg chg="addSp delSp modSp mod">
          <pc:chgData name="Cristiano Di Paolo" userId="f1a33d84-101a-4f08-ba2f-1d472116ecb4" providerId="ADAL" clId="{308FC310-F77A-4015-ACDF-2FF14AA27B08}" dt="2022-04-08T08:01:19.887" v="516" actId="1076"/>
          <pc:sldLayoutMkLst>
            <pc:docMk/>
            <pc:sldMasterMk cId="876705776" sldId="2147483648"/>
            <pc:sldLayoutMk cId="2035143419" sldId="2147483653"/>
          </pc:sldLayoutMkLst>
          <pc:picChg chg="add mod">
            <ac:chgData name="Cristiano Di Paolo" userId="f1a33d84-101a-4f08-ba2f-1d472116ecb4" providerId="ADAL" clId="{308FC310-F77A-4015-ACDF-2FF14AA27B08}" dt="2022-04-08T08:01:19.887" v="516" actId="1076"/>
            <ac:picMkLst>
              <pc:docMk/>
              <pc:sldMasterMk cId="876705776" sldId="2147483648"/>
              <pc:sldLayoutMk cId="2035143419" sldId="2147483653"/>
              <ac:picMk id="3" creationId="{219A52EA-2D88-47F4-8B52-D287F3037E8B}"/>
            </ac:picMkLst>
          </pc:picChg>
          <pc:picChg chg="del">
            <ac:chgData name="Cristiano Di Paolo" userId="f1a33d84-101a-4f08-ba2f-1d472116ecb4" providerId="ADAL" clId="{308FC310-F77A-4015-ACDF-2FF14AA27B08}" dt="2022-04-08T08:00:17.200" v="511" actId="478"/>
            <ac:picMkLst>
              <pc:docMk/>
              <pc:sldMasterMk cId="876705776" sldId="2147483648"/>
              <pc:sldLayoutMk cId="2035143419" sldId="2147483653"/>
              <ac:picMk id="9" creationId="{053B2512-1758-6D4B-96C9-58767B3B56A2}"/>
            </ac:picMkLst>
          </pc:picChg>
        </pc:sldLayoutChg>
        <pc:sldLayoutChg chg="addSp delSp modSp mod">
          <pc:chgData name="Cristiano Di Paolo" userId="f1a33d84-101a-4f08-ba2f-1d472116ecb4" providerId="ADAL" clId="{308FC310-F77A-4015-ACDF-2FF14AA27B08}" dt="2022-04-08T08:01:52.419" v="524"/>
          <pc:sldLayoutMkLst>
            <pc:docMk/>
            <pc:sldMasterMk cId="876705776" sldId="2147483648"/>
            <pc:sldLayoutMk cId="2519961675" sldId="2147483659"/>
          </pc:sldLayoutMkLst>
          <pc:picChg chg="add mod">
            <ac:chgData name="Cristiano Di Paolo" userId="f1a33d84-101a-4f08-ba2f-1d472116ecb4" providerId="ADAL" clId="{308FC310-F77A-4015-ACDF-2FF14AA27B08}" dt="2022-04-08T08:01:52.419" v="524"/>
            <ac:picMkLst>
              <pc:docMk/>
              <pc:sldMasterMk cId="876705776" sldId="2147483648"/>
              <pc:sldLayoutMk cId="2519961675" sldId="2147483659"/>
              <ac:picMk id="8" creationId="{0DB8F000-1573-432C-BA84-0BD9E0559C5A}"/>
            </ac:picMkLst>
          </pc:picChg>
          <pc:picChg chg="del">
            <ac:chgData name="Cristiano Di Paolo" userId="f1a33d84-101a-4f08-ba2f-1d472116ecb4" providerId="ADAL" clId="{308FC310-F77A-4015-ACDF-2FF14AA27B08}" dt="2022-04-08T08:01:52.038" v="523" actId="478"/>
            <ac:picMkLst>
              <pc:docMk/>
              <pc:sldMasterMk cId="876705776" sldId="2147483648"/>
              <pc:sldLayoutMk cId="2519961675" sldId="2147483659"/>
              <ac:picMk id="14" creationId="{6DEE7FDE-D2AF-0647-85FD-5D8D617BF413}"/>
            </ac:picMkLst>
          </pc:picChg>
        </pc:sldLayoutChg>
        <pc:sldLayoutChg chg="addSp delSp modSp mod">
          <pc:chgData name="Cristiano Di Paolo" userId="f1a33d84-101a-4f08-ba2f-1d472116ecb4" providerId="ADAL" clId="{308FC310-F77A-4015-ACDF-2FF14AA27B08}" dt="2022-04-08T08:01:46.819" v="522"/>
          <pc:sldLayoutMkLst>
            <pc:docMk/>
            <pc:sldMasterMk cId="876705776" sldId="2147483648"/>
            <pc:sldLayoutMk cId="375040352" sldId="2147483660"/>
          </pc:sldLayoutMkLst>
          <pc:picChg chg="add mod">
            <ac:chgData name="Cristiano Di Paolo" userId="f1a33d84-101a-4f08-ba2f-1d472116ecb4" providerId="ADAL" clId="{308FC310-F77A-4015-ACDF-2FF14AA27B08}" dt="2022-04-08T08:01:46.819" v="522"/>
            <ac:picMkLst>
              <pc:docMk/>
              <pc:sldMasterMk cId="876705776" sldId="2147483648"/>
              <pc:sldLayoutMk cId="375040352" sldId="2147483660"/>
              <ac:picMk id="8" creationId="{00205F9D-4D7D-47E5-BE60-AA5AB954EC8A}"/>
            </ac:picMkLst>
          </pc:picChg>
          <pc:picChg chg="del">
            <ac:chgData name="Cristiano Di Paolo" userId="f1a33d84-101a-4f08-ba2f-1d472116ecb4" providerId="ADAL" clId="{308FC310-F77A-4015-ACDF-2FF14AA27B08}" dt="2022-04-08T08:01:46.407" v="521" actId="478"/>
            <ac:picMkLst>
              <pc:docMk/>
              <pc:sldMasterMk cId="876705776" sldId="2147483648"/>
              <pc:sldLayoutMk cId="375040352" sldId="2147483660"/>
              <ac:picMk id="19" creationId="{B3CB2BC2-C3A4-BB4F-BCCD-7B0B507A46F9}"/>
            </ac:picMkLst>
          </pc:picChg>
        </pc:sldLayoutChg>
        <pc:sldLayoutChg chg="addSp delSp modSp mod">
          <pc:chgData name="Cristiano Di Paolo" userId="f1a33d84-101a-4f08-ba2f-1d472116ecb4" providerId="ADAL" clId="{308FC310-F77A-4015-ACDF-2FF14AA27B08}" dt="2022-04-08T08:02:03.730" v="528"/>
          <pc:sldLayoutMkLst>
            <pc:docMk/>
            <pc:sldMasterMk cId="876705776" sldId="2147483648"/>
            <pc:sldLayoutMk cId="2973683546" sldId="2147483661"/>
          </pc:sldLayoutMkLst>
          <pc:picChg chg="add mod">
            <ac:chgData name="Cristiano Di Paolo" userId="f1a33d84-101a-4f08-ba2f-1d472116ecb4" providerId="ADAL" clId="{308FC310-F77A-4015-ACDF-2FF14AA27B08}" dt="2022-04-08T08:02:03.730" v="528"/>
            <ac:picMkLst>
              <pc:docMk/>
              <pc:sldMasterMk cId="876705776" sldId="2147483648"/>
              <pc:sldLayoutMk cId="2973683546" sldId="2147483661"/>
              <ac:picMk id="7" creationId="{68C44078-400E-4893-83F0-C3C72E174801}"/>
            </ac:picMkLst>
          </pc:picChg>
          <pc:picChg chg="del">
            <ac:chgData name="Cristiano Di Paolo" userId="f1a33d84-101a-4f08-ba2f-1d472116ecb4" providerId="ADAL" clId="{308FC310-F77A-4015-ACDF-2FF14AA27B08}" dt="2022-04-08T08:02:03.350" v="527" actId="478"/>
            <ac:picMkLst>
              <pc:docMk/>
              <pc:sldMasterMk cId="876705776" sldId="2147483648"/>
              <pc:sldLayoutMk cId="2973683546" sldId="2147483661"/>
              <ac:picMk id="14" creationId="{09225ED0-1E97-BC4E-8EFC-84AAF1AEAF19}"/>
            </ac:picMkLst>
          </pc:picChg>
        </pc:sldLayoutChg>
        <pc:sldLayoutChg chg="addSp delSp modSp mod">
          <pc:chgData name="Cristiano Di Paolo" userId="f1a33d84-101a-4f08-ba2f-1d472116ecb4" providerId="ADAL" clId="{308FC310-F77A-4015-ACDF-2FF14AA27B08}" dt="2022-04-08T08:01:57.453" v="526"/>
          <pc:sldLayoutMkLst>
            <pc:docMk/>
            <pc:sldMasterMk cId="876705776" sldId="2147483648"/>
            <pc:sldLayoutMk cId="3322363711" sldId="2147483662"/>
          </pc:sldLayoutMkLst>
          <pc:picChg chg="add mod">
            <ac:chgData name="Cristiano Di Paolo" userId="f1a33d84-101a-4f08-ba2f-1d472116ecb4" providerId="ADAL" clId="{308FC310-F77A-4015-ACDF-2FF14AA27B08}" dt="2022-04-08T08:01:57.453" v="526"/>
            <ac:picMkLst>
              <pc:docMk/>
              <pc:sldMasterMk cId="876705776" sldId="2147483648"/>
              <pc:sldLayoutMk cId="3322363711" sldId="2147483662"/>
              <ac:picMk id="9" creationId="{C252D6C7-68CA-427A-9135-0A8C8310BC1A}"/>
            </ac:picMkLst>
          </pc:picChg>
          <pc:picChg chg="del">
            <ac:chgData name="Cristiano Di Paolo" userId="f1a33d84-101a-4f08-ba2f-1d472116ecb4" providerId="ADAL" clId="{308FC310-F77A-4015-ACDF-2FF14AA27B08}" dt="2022-04-08T08:01:56.985" v="525" actId="478"/>
            <ac:picMkLst>
              <pc:docMk/>
              <pc:sldMasterMk cId="876705776" sldId="2147483648"/>
              <pc:sldLayoutMk cId="3322363711" sldId="2147483662"/>
              <ac:picMk id="23" creationId="{4D3F81B5-55BA-2D4E-A705-77BE97C915BE}"/>
            </ac:picMkLst>
          </pc:picChg>
        </pc:sldLayoutChg>
        <pc:sldLayoutChg chg="addSp delSp modSp mod">
          <pc:chgData name="Cristiano Di Paolo" userId="f1a33d84-101a-4f08-ba2f-1d472116ecb4" providerId="ADAL" clId="{308FC310-F77A-4015-ACDF-2FF14AA27B08}" dt="2022-04-08T08:01:36.772" v="518"/>
          <pc:sldLayoutMkLst>
            <pc:docMk/>
            <pc:sldMasterMk cId="876705776" sldId="2147483648"/>
            <pc:sldLayoutMk cId="1847531509" sldId="2147483669"/>
          </pc:sldLayoutMkLst>
          <pc:picChg chg="add mod">
            <ac:chgData name="Cristiano Di Paolo" userId="f1a33d84-101a-4f08-ba2f-1d472116ecb4" providerId="ADAL" clId="{308FC310-F77A-4015-ACDF-2FF14AA27B08}" dt="2022-04-08T08:01:36.772" v="518"/>
            <ac:picMkLst>
              <pc:docMk/>
              <pc:sldMasterMk cId="876705776" sldId="2147483648"/>
              <pc:sldLayoutMk cId="1847531509" sldId="2147483669"/>
              <ac:picMk id="7" creationId="{2FA5E1D7-EB27-47E6-B874-DDF2480274C4}"/>
            </ac:picMkLst>
          </pc:picChg>
          <pc:picChg chg="del">
            <ac:chgData name="Cristiano Di Paolo" userId="f1a33d84-101a-4f08-ba2f-1d472116ecb4" providerId="ADAL" clId="{308FC310-F77A-4015-ACDF-2FF14AA27B08}" dt="2022-04-08T08:01:27.422" v="517" actId="478"/>
            <ac:picMkLst>
              <pc:docMk/>
              <pc:sldMasterMk cId="876705776" sldId="2147483648"/>
              <pc:sldLayoutMk cId="1847531509" sldId="2147483669"/>
              <ac:picMk id="16" creationId="{DD35FC60-2418-894C-A20A-7E1D96E29A0C}"/>
            </ac:picMkLst>
          </pc:picChg>
        </pc:sldLayoutChg>
        <pc:sldLayoutChg chg="addSp delSp modSp mod">
          <pc:chgData name="Cristiano Di Paolo" userId="f1a33d84-101a-4f08-ba2f-1d472116ecb4" providerId="ADAL" clId="{308FC310-F77A-4015-ACDF-2FF14AA27B08}" dt="2022-04-08T08:03:15.630" v="532"/>
          <pc:sldLayoutMkLst>
            <pc:docMk/>
            <pc:sldMasterMk cId="876705776" sldId="2147483648"/>
            <pc:sldLayoutMk cId="4214861691" sldId="2147483685"/>
          </pc:sldLayoutMkLst>
          <pc:picChg chg="add mod">
            <ac:chgData name="Cristiano Di Paolo" userId="f1a33d84-101a-4f08-ba2f-1d472116ecb4" providerId="ADAL" clId="{308FC310-F77A-4015-ACDF-2FF14AA27B08}" dt="2022-04-08T08:03:15.630" v="532"/>
            <ac:picMkLst>
              <pc:docMk/>
              <pc:sldMasterMk cId="876705776" sldId="2147483648"/>
              <pc:sldLayoutMk cId="4214861691" sldId="2147483685"/>
              <ac:picMk id="7" creationId="{6AE95E11-678C-43CF-A6F7-EFC515676DF2}"/>
            </ac:picMkLst>
          </pc:picChg>
          <pc:picChg chg="del">
            <ac:chgData name="Cristiano Di Paolo" userId="f1a33d84-101a-4f08-ba2f-1d472116ecb4" providerId="ADAL" clId="{308FC310-F77A-4015-ACDF-2FF14AA27B08}" dt="2022-04-08T08:03:15.017" v="531" actId="478"/>
            <ac:picMkLst>
              <pc:docMk/>
              <pc:sldMasterMk cId="876705776" sldId="2147483648"/>
              <pc:sldLayoutMk cId="4214861691" sldId="2147483685"/>
              <ac:picMk id="14" creationId="{09225ED0-1E97-BC4E-8EFC-84AAF1AEAF19}"/>
            </ac:picMkLst>
          </pc:picChg>
        </pc:sldLayoutChg>
        <pc:sldLayoutChg chg="addSp delSp modSp mod">
          <pc:chgData name="Cristiano Di Paolo" userId="f1a33d84-101a-4f08-ba2f-1d472116ecb4" providerId="ADAL" clId="{308FC310-F77A-4015-ACDF-2FF14AA27B08}" dt="2022-04-08T08:03:06.785" v="530"/>
          <pc:sldLayoutMkLst>
            <pc:docMk/>
            <pc:sldMasterMk cId="876705776" sldId="2147483648"/>
            <pc:sldLayoutMk cId="1243040017" sldId="2147483690"/>
          </pc:sldLayoutMkLst>
          <pc:picChg chg="add mod">
            <ac:chgData name="Cristiano Di Paolo" userId="f1a33d84-101a-4f08-ba2f-1d472116ecb4" providerId="ADAL" clId="{308FC310-F77A-4015-ACDF-2FF14AA27B08}" dt="2022-04-08T08:03:06.785" v="530"/>
            <ac:picMkLst>
              <pc:docMk/>
              <pc:sldMasterMk cId="876705776" sldId="2147483648"/>
              <pc:sldLayoutMk cId="1243040017" sldId="2147483690"/>
              <ac:picMk id="8" creationId="{F7653BCB-5C03-4F34-8FFD-33CC29041C35}"/>
            </ac:picMkLst>
          </pc:picChg>
          <pc:picChg chg="del">
            <ac:chgData name="Cristiano Di Paolo" userId="f1a33d84-101a-4f08-ba2f-1d472116ecb4" providerId="ADAL" clId="{308FC310-F77A-4015-ACDF-2FF14AA27B08}" dt="2022-04-08T08:03:06.082" v="529" actId="478"/>
            <ac:picMkLst>
              <pc:docMk/>
              <pc:sldMasterMk cId="876705776" sldId="2147483648"/>
              <pc:sldLayoutMk cId="1243040017" sldId="2147483690"/>
              <ac:picMk id="14" creationId="{09225ED0-1E97-BC4E-8EFC-84AAF1AEAF19}"/>
            </ac:picMkLst>
          </pc:picChg>
        </pc:sldLayoutChg>
        <pc:sldLayoutChg chg="addSp delSp modSp mod">
          <pc:chgData name="Cristiano Di Paolo" userId="f1a33d84-101a-4f08-ba2f-1d472116ecb4" providerId="ADAL" clId="{308FC310-F77A-4015-ACDF-2FF14AA27B08}" dt="2022-04-08T08:01:40.743" v="520"/>
          <pc:sldLayoutMkLst>
            <pc:docMk/>
            <pc:sldMasterMk cId="876705776" sldId="2147483648"/>
            <pc:sldLayoutMk cId="2013965810" sldId="2147483693"/>
          </pc:sldLayoutMkLst>
          <pc:picChg chg="del">
            <ac:chgData name="Cristiano Di Paolo" userId="f1a33d84-101a-4f08-ba2f-1d472116ecb4" providerId="ADAL" clId="{308FC310-F77A-4015-ACDF-2FF14AA27B08}" dt="2022-04-08T08:01:40.358" v="519" actId="478"/>
            <ac:picMkLst>
              <pc:docMk/>
              <pc:sldMasterMk cId="876705776" sldId="2147483648"/>
              <pc:sldLayoutMk cId="2013965810" sldId="2147483693"/>
              <ac:picMk id="9" creationId="{053B2512-1758-6D4B-96C9-58767B3B56A2}"/>
            </ac:picMkLst>
          </pc:picChg>
          <pc:picChg chg="add mod">
            <ac:chgData name="Cristiano Di Paolo" userId="f1a33d84-101a-4f08-ba2f-1d472116ecb4" providerId="ADAL" clId="{308FC310-F77A-4015-ACDF-2FF14AA27B08}" dt="2022-04-08T08:01:40.743" v="520"/>
            <ac:picMkLst>
              <pc:docMk/>
              <pc:sldMasterMk cId="876705776" sldId="2147483648"/>
              <pc:sldLayoutMk cId="2013965810" sldId="2147483693"/>
              <ac:picMk id="12" creationId="{2C2E5890-43EB-4494-8C20-0F40FBC1BBD1}"/>
            </ac:picMkLst>
          </pc:picChg>
        </pc:sldLayoutChg>
        <pc:sldLayoutChg chg="addSp delSp modSp mod">
          <pc:chgData name="Cristiano Di Paolo" userId="f1a33d84-101a-4f08-ba2f-1d472116ecb4" providerId="ADAL" clId="{308FC310-F77A-4015-ACDF-2FF14AA27B08}" dt="2022-04-08T08:03:22.015" v="534"/>
          <pc:sldLayoutMkLst>
            <pc:docMk/>
            <pc:sldMasterMk cId="876705776" sldId="2147483648"/>
            <pc:sldLayoutMk cId="2734023466" sldId="2147483694"/>
          </pc:sldLayoutMkLst>
          <pc:picChg chg="add mod">
            <ac:chgData name="Cristiano Di Paolo" userId="f1a33d84-101a-4f08-ba2f-1d472116ecb4" providerId="ADAL" clId="{308FC310-F77A-4015-ACDF-2FF14AA27B08}" dt="2022-04-08T08:03:22.015" v="534"/>
            <ac:picMkLst>
              <pc:docMk/>
              <pc:sldMasterMk cId="876705776" sldId="2147483648"/>
              <pc:sldLayoutMk cId="2734023466" sldId="2147483694"/>
              <ac:picMk id="7" creationId="{088D7207-1B77-4786-8711-A0170CEEFE9C}"/>
            </ac:picMkLst>
          </pc:picChg>
          <pc:picChg chg="del">
            <ac:chgData name="Cristiano Di Paolo" userId="f1a33d84-101a-4f08-ba2f-1d472116ecb4" providerId="ADAL" clId="{308FC310-F77A-4015-ACDF-2FF14AA27B08}" dt="2022-04-08T08:03:21.442" v="533" actId="478"/>
            <ac:picMkLst>
              <pc:docMk/>
              <pc:sldMasterMk cId="876705776" sldId="2147483648"/>
              <pc:sldLayoutMk cId="2734023466" sldId="2147483694"/>
              <ac:picMk id="14" creationId="{09225ED0-1E97-BC4E-8EFC-84AAF1AEAF19}"/>
            </ac:picMkLst>
          </pc:picChg>
        </pc:sldLayoutChg>
        <pc:sldLayoutChg chg="addSp delSp modSp mod">
          <pc:chgData name="Cristiano Di Paolo" userId="f1a33d84-101a-4f08-ba2f-1d472116ecb4" providerId="ADAL" clId="{308FC310-F77A-4015-ACDF-2FF14AA27B08}" dt="2022-04-08T08:03:50.246" v="536"/>
          <pc:sldLayoutMkLst>
            <pc:docMk/>
            <pc:sldMasterMk cId="876705776" sldId="2147483648"/>
            <pc:sldLayoutMk cId="1445637096" sldId="2147483696"/>
          </pc:sldLayoutMkLst>
          <pc:picChg chg="add mod">
            <ac:chgData name="Cristiano Di Paolo" userId="f1a33d84-101a-4f08-ba2f-1d472116ecb4" providerId="ADAL" clId="{308FC310-F77A-4015-ACDF-2FF14AA27B08}" dt="2022-04-08T08:03:50.246" v="536"/>
            <ac:picMkLst>
              <pc:docMk/>
              <pc:sldMasterMk cId="876705776" sldId="2147483648"/>
              <pc:sldLayoutMk cId="1445637096" sldId="2147483696"/>
              <ac:picMk id="7" creationId="{59175F6A-AEB5-4D7F-BED3-3AF510AD174F}"/>
            </ac:picMkLst>
          </pc:picChg>
          <pc:picChg chg="del">
            <ac:chgData name="Cristiano Di Paolo" userId="f1a33d84-101a-4f08-ba2f-1d472116ecb4" providerId="ADAL" clId="{308FC310-F77A-4015-ACDF-2FF14AA27B08}" dt="2022-04-08T08:03:49.441" v="535" actId="478"/>
            <ac:picMkLst>
              <pc:docMk/>
              <pc:sldMasterMk cId="876705776" sldId="2147483648"/>
              <pc:sldLayoutMk cId="1445637096" sldId="2147483696"/>
              <ac:picMk id="10" creationId="{C66FE5DC-7692-784B-A59C-A11AF6863833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0CD559-E3F0-42F2-8133-2C5828EC919F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2C3277-F633-499B-AE80-59D621946B0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51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saca.org/why-isaca/about-us/isaca-50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ISACA è al servizio della comunità professionale da oltre 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50 anni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. L'associazione è stata costituita come EDP Auditor </a:t>
            </a:r>
            <a:r>
              <a:rPr lang="it-IT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Association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nel 1969 da un piccolo gruppo di individui che hanno riconosciuto la necessità di una fonte centralizzata di informazioni e guida nel nuovo campo dell'audit dell'elaborazione elettronica dei dati. Oggi, ISACA è una associazione globale, serve più di 145.000 professionisti in più di 188 paesi in tutto il mondo, che ricoprono diversi </a:t>
            </a:r>
            <a:r>
              <a:rPr lang="it-IT" sz="1200" b="0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ruoli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nell'assurance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nella </a:t>
            </a:r>
            <a:r>
              <a:rPr lang="it-IT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governance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nella gestione del rischio e nella sicurezza delle informazioni.</a:t>
            </a:r>
          </a:p>
          <a:p>
            <a:pPr fontAlgn="base"/>
            <a:endParaRPr lang="it-IT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it-IT" dirty="0" smtClean="0"/>
              <a:t>Quasi tutti i </a:t>
            </a:r>
            <a:r>
              <a:rPr lang="it-IT" u="sng" dirty="0" smtClean="0"/>
              <a:t>settori</a:t>
            </a:r>
            <a:r>
              <a:rPr lang="it-IT" dirty="0" smtClean="0"/>
              <a:t> sono rappresentati fra i nostri soci…Finanziario/bancario,  Economico/Contabile,</a:t>
            </a:r>
            <a:r>
              <a:rPr lang="it-IT" baseline="0" dirty="0" smtClean="0"/>
              <a:t> Sanitario, Settore </a:t>
            </a:r>
            <a:r>
              <a:rPr lang="it-IT" dirty="0" smtClean="0"/>
              <a:t>pubblico, Tecnologia/ICT, Utilities….</a:t>
            </a:r>
            <a:endParaRPr lang="it-IT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C3277-F633-499B-AE80-59D621946B0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5911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 err="1" smtClean="0"/>
              <a:t>Cosa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offre</a:t>
            </a:r>
            <a:r>
              <a:rPr lang="en-US" baseline="0" dirty="0" smtClean="0"/>
              <a:t> </a:t>
            </a:r>
            <a:r>
              <a:rPr lang="en-US" baseline="0" dirty="0" smtClean="0"/>
              <a:t>I</a:t>
            </a:r>
            <a:r>
              <a:rPr lang="en-US" dirty="0" smtClean="0"/>
              <a:t>SACA HQ</a:t>
            </a:r>
          </a:p>
          <a:p>
            <a:pPr marL="171450" indent="-171450">
              <a:buFontTx/>
              <a:buChar char="-"/>
            </a:pPr>
            <a:r>
              <a:rPr lang="it-IT" dirty="0" smtClean="0"/>
              <a:t>I soci ISACA </a:t>
            </a:r>
            <a:r>
              <a:rPr lang="it-IT" dirty="0" err="1" smtClean="0"/>
              <a:t>Student</a:t>
            </a:r>
            <a:r>
              <a:rPr lang="it-IT" dirty="0" smtClean="0"/>
              <a:t> ricevono tutti gli stessi vantaggi e l'accesso che ricevono i soci Professionisti, ma possono usufruire dei sconti speciali.</a:t>
            </a:r>
          </a:p>
          <a:p>
            <a:pPr marL="171450" indent="-171450">
              <a:buFontTx/>
              <a:buChar char="-"/>
            </a:pPr>
            <a:r>
              <a:rPr lang="it-IT" dirty="0" smtClean="0"/>
              <a:t>La maggior parte dei capitoli rinuncia o riduce le quote di iscrizione in modo che gli studenti possano risparmiare ancora di più! </a:t>
            </a:r>
          </a:p>
          <a:p>
            <a:pPr marL="171450" indent="-171450">
              <a:buFontTx/>
              <a:buChar char="-"/>
            </a:pPr>
            <a:r>
              <a:rPr lang="it-IT" dirty="0" smtClean="0"/>
              <a:t>Benefici addizionali: Accesso a sconti sulle iscrizioni agli esami e sui materiali di preparazione agli esami, consentendo agli studenti di separarsi dai loro coetanei e iniziare la propria carriera </a:t>
            </a:r>
          </a:p>
          <a:p>
            <a:pPr marL="171450" indent="-171450">
              <a:buFontTx/>
              <a:buChar char="-"/>
            </a:pPr>
            <a:r>
              <a:rPr lang="it-IT" dirty="0" smtClean="0"/>
              <a:t>Risparmio sulle iscrizioni a conferenze ed eventi di networking (sia a livello locale che globale). </a:t>
            </a:r>
          </a:p>
          <a:p>
            <a:pPr marL="171450" indent="-171450">
              <a:buFontTx/>
              <a:buChar char="-"/>
            </a:pPr>
            <a:r>
              <a:rPr lang="it-IT" dirty="0" smtClean="0"/>
              <a:t>Ulteriori risparmi sui servizi di protezione dei dati, soggiorni in hotel e viaggi e acquisti di computer tramite gli sconti del nostro programma </a:t>
            </a:r>
            <a:r>
              <a:rPr lang="it-IT" dirty="0" err="1" smtClean="0"/>
              <a:t>Member</a:t>
            </a:r>
            <a:r>
              <a:rPr lang="it-IT" dirty="0" smtClean="0"/>
              <a:t> </a:t>
            </a:r>
            <a:r>
              <a:rPr lang="it-IT" dirty="0" err="1" smtClean="0"/>
              <a:t>Advantage</a:t>
            </a:r>
            <a:r>
              <a:rPr lang="it-IT" dirty="0" smtClean="0"/>
              <a:t> </a:t>
            </a:r>
            <a:r>
              <a:rPr lang="it-IT" dirty="0" err="1" smtClean="0"/>
              <a:t>Savings</a:t>
            </a:r>
            <a:r>
              <a:rPr lang="it-IT" dirty="0" smtClean="0"/>
              <a:t> (https://www.isaca.org/membership/membership-benefits/advantage-savings) </a:t>
            </a:r>
          </a:p>
          <a:p>
            <a:pPr marL="171450" indent="-171450">
              <a:buFontTx/>
              <a:buChar char="-"/>
            </a:pPr>
            <a:r>
              <a:rPr lang="it-IT" dirty="0" smtClean="0"/>
              <a:t>L'idoneità per l'iscrizione a tariffa ridotta continua (fino a 2 anni interi dopo la laurea) attraverso il nostro programma di iscrizione per neolaureati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C3277-F633-499B-AE80-59D621946B0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1797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it-IT" dirty="0" smtClean="0"/>
              <a:t>In che modo gli studenti di (questo istituto di istruzione) possono beneficiare di tutto ciò che fa ISACA? </a:t>
            </a:r>
          </a:p>
          <a:p>
            <a:pPr eaLnBrk="1" hangingPunct="1"/>
            <a:r>
              <a:rPr lang="it-IT" dirty="0" smtClean="0"/>
              <a:t>Vuoi approfondire tutte le offerte ISACA? (Anche se non sei uno studente a tempo pieno o non sei ancora un membro ISACA...) ISACA sta incoraggiando gli studenti a formare gruppi nel campus. </a:t>
            </a:r>
          </a:p>
          <a:p>
            <a:pPr eaLnBrk="1" hangingPunct="1"/>
            <a:r>
              <a:rPr lang="it-IT" dirty="0" smtClean="0"/>
              <a:t>Le linee guida per avviare un gruppo studentesco ISACA nel campus sono disponibili all'indirizzo: www.isaca.org/</a:t>
            </a:r>
            <a:r>
              <a:rPr lang="it-IT" dirty="0" err="1" smtClean="0"/>
              <a:t>studentgroup</a:t>
            </a:r>
            <a:r>
              <a:rPr lang="it-IT" dirty="0" smtClean="0"/>
              <a:t>. </a:t>
            </a:r>
          </a:p>
          <a:p>
            <a:pPr eaLnBrk="1" hangingPunct="1"/>
            <a:r>
              <a:rPr lang="it-IT" dirty="0" smtClean="0"/>
              <a:t>Il riconoscimento ufficiale e l'uso di un logo ISACA </a:t>
            </a:r>
            <a:r>
              <a:rPr lang="it-IT" dirty="0" err="1" smtClean="0"/>
              <a:t>Student</a:t>
            </a:r>
            <a:r>
              <a:rPr lang="it-IT" dirty="0" smtClean="0"/>
              <a:t> Group è disponibile per i gruppi organizzati secondo queste linee guida.</a:t>
            </a: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C3277-F633-499B-AE80-59D621946B0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2248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 tutto quanto sopra, si aggiungo le attività del Capitolo </a:t>
            </a:r>
            <a:r>
              <a:rPr lang="it-IT" dirty="0" err="1" smtClean="0"/>
              <a:t>Isaca</a:t>
            </a:r>
            <a:r>
              <a:rPr lang="it-IT" dirty="0" smtClean="0"/>
              <a:t> </a:t>
            </a:r>
            <a:r>
              <a:rPr lang="it-IT" dirty="0" err="1" smtClean="0"/>
              <a:t>Venice</a:t>
            </a:r>
            <a:r>
              <a:rPr lang="it-IT" dirty="0" smtClean="0"/>
              <a:t>:</a:t>
            </a:r>
          </a:p>
          <a:p>
            <a:pPr marL="171450" indent="-171450">
              <a:buFontTx/>
              <a:buChar char="-"/>
            </a:pPr>
            <a:r>
              <a:rPr lang="it-IT" dirty="0" smtClean="0"/>
              <a:t>Corsi in presenza o online di</a:t>
            </a:r>
            <a:r>
              <a:rPr lang="it-IT" baseline="0" dirty="0" smtClean="0"/>
              <a:t> consolidamento delle competenze ai fini delle certificazioni</a:t>
            </a:r>
          </a:p>
          <a:p>
            <a:pPr marL="171450" indent="-171450">
              <a:buFontTx/>
              <a:buChar char="-"/>
            </a:pPr>
            <a:r>
              <a:rPr lang="it-IT" baseline="0" dirty="0" smtClean="0"/>
              <a:t>Formazione continua a supporto del mantenimento delle certificazioni acquisite con appuntamenti </a:t>
            </a:r>
          </a:p>
          <a:p>
            <a:pPr marL="628650" lvl="1" indent="-171450">
              <a:buFontTx/>
              <a:buChar char="-"/>
            </a:pPr>
            <a:r>
              <a:rPr lang="it-IT" baseline="0" dirty="0" smtClean="0"/>
              <a:t>mensili quali i </a:t>
            </a:r>
            <a:r>
              <a:rPr lang="it-IT" baseline="0" dirty="0" err="1" smtClean="0"/>
              <a:t>caffeè</a:t>
            </a:r>
            <a:r>
              <a:rPr lang="it-IT" baseline="0" dirty="0" smtClean="0"/>
              <a:t> digitali – </a:t>
            </a:r>
            <a:r>
              <a:rPr lang="it-IT" baseline="0" dirty="0" err="1" smtClean="0"/>
              <a:t>webinar</a:t>
            </a:r>
            <a:r>
              <a:rPr lang="it-IT" baseline="0" dirty="0" smtClean="0"/>
              <a:t> di un paio d'ore su tematiche attinente la GDPR e  la </a:t>
            </a:r>
            <a:r>
              <a:rPr lang="it-IT" baseline="0" dirty="0" err="1" smtClean="0"/>
              <a:t>compliance</a:t>
            </a:r>
            <a:r>
              <a:rPr lang="it-IT" baseline="0" dirty="0" smtClean="0"/>
              <a:t> in generale, </a:t>
            </a:r>
            <a:r>
              <a:rPr lang="it-IT" baseline="0" dirty="0" err="1" smtClean="0"/>
              <a:t>lCTechnology</a:t>
            </a:r>
            <a:r>
              <a:rPr lang="it-IT" baseline="0" dirty="0" smtClean="0"/>
              <a:t> e la </a:t>
            </a:r>
            <a:r>
              <a:rPr lang="it-IT" baseline="0" dirty="0" err="1" smtClean="0"/>
              <a:t>governance</a:t>
            </a:r>
            <a:r>
              <a:rPr lang="it-IT" baseline="0" dirty="0" smtClean="0"/>
              <a:t> della sicurezza</a:t>
            </a:r>
          </a:p>
          <a:p>
            <a:pPr marL="628650" lvl="1" indent="-171450">
              <a:buFontTx/>
              <a:buChar char="-"/>
            </a:pPr>
            <a:r>
              <a:rPr lang="it-IT" baseline="0" dirty="0" smtClean="0"/>
              <a:t>Conferenze ed eventi online su argomenti specifici, ivi incluso l'evento annuale APPSEC che si focalizza sulla sicurezza delle applicazioni.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2C3277-F633-499B-AE80-59D621946B0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097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2C3277-F633-499B-AE80-59D621946B0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73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eaLnBrk="1" hangingPunct="1">
              <a:defRPr/>
            </a:pPr>
            <a:r>
              <a:rPr lang="it-IT" dirty="0" smtClean="0"/>
              <a:t>Sebbene ISACA abbia sede in Nord America, questa regione rappresenta solo il 40% circa dei suoi </a:t>
            </a:r>
            <a:r>
              <a:rPr lang="it-IT" i="1" dirty="0" smtClean="0"/>
              <a:t>capitoli</a:t>
            </a:r>
            <a:r>
              <a:rPr lang="it-IT" dirty="0" smtClean="0"/>
              <a:t> in tutto il mondo. </a:t>
            </a:r>
          </a:p>
          <a:p>
            <a:pPr marL="228600" indent="-228600" eaLnBrk="1" hangingPunct="1">
              <a:defRPr/>
            </a:pPr>
            <a:r>
              <a:rPr lang="it-IT" dirty="0" smtClean="0"/>
              <a:t>ISACA ha continuato a crescere a un ritmo rapido poiché è aumentata la necessità di professionisti IT. </a:t>
            </a:r>
          </a:p>
          <a:p>
            <a:pPr marL="228600" indent="-228600" eaLnBrk="1" hangingPunct="1">
              <a:defRPr/>
            </a:pPr>
            <a:r>
              <a:rPr lang="it-IT" dirty="0" smtClean="0"/>
              <a:t>In</a:t>
            </a:r>
            <a:r>
              <a:rPr lang="it-IT" baseline="0" dirty="0" smtClean="0"/>
              <a:t> Italia, oltre al </a:t>
            </a:r>
            <a:r>
              <a:rPr lang="it-IT" baseline="0" dirty="0" err="1" smtClean="0"/>
              <a:t>Venice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Chapter</a:t>
            </a:r>
            <a:r>
              <a:rPr lang="it-IT" baseline="0" dirty="0" smtClean="0"/>
              <a:t>, ci sono i capitoli di Roma e Milano.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 smtClean="0">
                <a:solidFill>
                  <a:srgbClr val="1D252C"/>
                </a:solidFill>
                <a:latin typeface="Roboto Condensed"/>
              </a:rPr>
              <a:t>Isaca</a:t>
            </a:r>
            <a:r>
              <a:rPr lang="it-IT" dirty="0" smtClean="0">
                <a:solidFill>
                  <a:srgbClr val="1D252C"/>
                </a:solidFill>
                <a:latin typeface="Roboto Condensed"/>
              </a:rPr>
              <a:t> fornisce conoscenze, credenziali, istruzione e comunità per far avanzare la carriera di un professionista e trasformare la organizzazione in cui opera.</a:t>
            </a:r>
            <a:endParaRPr lang="it-IT" b="0" i="0" dirty="0" smtClean="0">
              <a:solidFill>
                <a:srgbClr val="1D252C"/>
              </a:solidFill>
              <a:effectLst/>
              <a:latin typeface="Roboto Condensed"/>
            </a:endParaRPr>
          </a:p>
          <a:p>
            <a:pPr marL="228600" indent="-228600" eaLnBrk="1" hangingPunct="1">
              <a:defRPr/>
            </a:pPr>
            <a:endParaRPr lang="it-IT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C3277-F633-499B-AE80-59D621946B0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437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100" dirty="0" smtClean="0"/>
              <a:t>Quando le nuove tecnologie emergono sulla scena per rispondere alle più recenti esigenze di sicurezza delle informazioni che le organizzazioni devono affrontare, affinare le competenze diventa fondamentale.</a:t>
            </a:r>
          </a:p>
          <a:p>
            <a:endParaRPr lang="it-IT" sz="1100" dirty="0" smtClean="0"/>
          </a:p>
          <a:p>
            <a:r>
              <a:rPr lang="it-IT" sz="1100" dirty="0" smtClean="0"/>
              <a:t>I programmi riconosciuti in questa categoria contribuiscono a qualificare la</a:t>
            </a:r>
            <a:r>
              <a:rPr lang="it-IT" sz="1100" baseline="0" dirty="0" smtClean="0"/>
              <a:t> propria</a:t>
            </a:r>
            <a:r>
              <a:rPr lang="it-IT" sz="1100" dirty="0" smtClean="0"/>
              <a:t> professione attraverso offerte che forniscono le competenze personalizzate necessarie per garantire che i professionisti stiano al passo con le ultime minacce e tecnologie e tecniche di sicurezza,</a:t>
            </a:r>
            <a:r>
              <a:rPr lang="it-IT" sz="1100" baseline="0" dirty="0" smtClean="0"/>
              <a:t> competenze certificate da organismi indipendenti.  </a:t>
            </a:r>
          </a:p>
          <a:p>
            <a:r>
              <a:rPr lang="it-IT" sz="1100" baseline="0" dirty="0" smtClean="0"/>
              <a:t>Le certificazioni professionali che </a:t>
            </a:r>
            <a:r>
              <a:rPr lang="it-IT" sz="1100" baseline="0" dirty="0" err="1" smtClean="0"/>
              <a:t>isaca</a:t>
            </a:r>
            <a:r>
              <a:rPr lang="it-IT" sz="1100" baseline="0" dirty="0" smtClean="0"/>
              <a:t> offre spaziano su vari ambiti professionali  ( auditor, sicurezza informatica,  </a:t>
            </a:r>
            <a:r>
              <a:rPr lang="it-IT" sz="1100" baseline="0" dirty="0" err="1" smtClean="0"/>
              <a:t>risk</a:t>
            </a:r>
            <a:r>
              <a:rPr lang="it-IT" sz="1100" baseline="0" dirty="0" smtClean="0"/>
              <a:t> management….), nel 2021 ben tre certificazioni ISACA sono posizione fra le </a:t>
            </a:r>
            <a:r>
              <a:rPr lang="en-US" sz="1100" b="1" dirty="0" smtClean="0">
                <a:solidFill>
                  <a:srgbClr val="727C80"/>
                </a:solidFill>
              </a:rPr>
              <a:t>15</a:t>
            </a:r>
            <a:r>
              <a:rPr lang="en-US" sz="1100" dirty="0" smtClean="0">
                <a:solidFill>
                  <a:srgbClr val="727C80"/>
                </a:solidFill>
              </a:rPr>
              <a:t> </a:t>
            </a:r>
            <a:r>
              <a:rPr lang="en-US" sz="1100" b="1" dirty="0" smtClean="0">
                <a:solidFill>
                  <a:srgbClr val="727C80"/>
                </a:solidFill>
              </a:rPr>
              <a:t>Top-Paying IT Certifications </a:t>
            </a:r>
            <a:r>
              <a:rPr lang="it-IT" sz="1100" baseline="0" dirty="0" smtClean="0"/>
              <a:t> </a:t>
            </a: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A05CEC-E7FF-431F-A138-E7D6459135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474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0" u="none" dirty="0" smtClean="0">
                <a:latin typeface="Arial" charset="0"/>
              </a:rPr>
              <a:t>Fra le </a:t>
            </a:r>
            <a:r>
              <a:rPr lang="en-US" b="0" u="none" dirty="0" err="1" smtClean="0">
                <a:latin typeface="Arial" charset="0"/>
              </a:rPr>
              <a:t>varie</a:t>
            </a:r>
            <a:r>
              <a:rPr lang="en-US" b="0" u="none" dirty="0" smtClean="0">
                <a:latin typeface="Arial" charset="0"/>
              </a:rPr>
              <a:t> </a:t>
            </a:r>
            <a:r>
              <a:rPr lang="en-US" b="0" u="none" dirty="0" err="1" smtClean="0">
                <a:latin typeface="Arial" charset="0"/>
              </a:rPr>
              <a:t>certificazioni</a:t>
            </a:r>
            <a:r>
              <a:rPr lang="en-US" b="0" u="none" dirty="0" smtClean="0">
                <a:latin typeface="Arial" charset="0"/>
              </a:rPr>
              <a:t> </a:t>
            </a:r>
            <a:r>
              <a:rPr lang="en-US" b="0" u="none" dirty="0" err="1" smtClean="0">
                <a:latin typeface="Arial" charset="0"/>
              </a:rPr>
              <a:t>professionali</a:t>
            </a:r>
            <a:r>
              <a:rPr lang="en-US" b="0" u="none" baseline="0" dirty="0" smtClean="0">
                <a:latin typeface="Arial" charset="0"/>
              </a:rPr>
              <a:t> </a:t>
            </a:r>
            <a:r>
              <a:rPr lang="en-US" b="0" u="none" baseline="0" dirty="0" err="1" smtClean="0">
                <a:latin typeface="Arial" charset="0"/>
              </a:rPr>
              <a:t>individuali</a:t>
            </a:r>
            <a:r>
              <a:rPr lang="en-US" b="0" u="none" baseline="0" dirty="0" smtClean="0">
                <a:latin typeface="Arial" charset="0"/>
              </a:rPr>
              <a:t> </a:t>
            </a:r>
            <a:r>
              <a:rPr lang="en-US" b="0" u="none" baseline="0" dirty="0" err="1" smtClean="0">
                <a:latin typeface="Arial" charset="0"/>
              </a:rPr>
              <a:t>offerte</a:t>
            </a:r>
            <a:r>
              <a:rPr lang="en-US" b="0" u="none" baseline="0" dirty="0" smtClean="0">
                <a:latin typeface="Arial" charset="0"/>
              </a:rPr>
              <a:t> da </a:t>
            </a:r>
            <a:r>
              <a:rPr lang="en-US" b="0" u="none" baseline="0" dirty="0" err="1" smtClean="0">
                <a:latin typeface="Arial" charset="0"/>
              </a:rPr>
              <a:t>isaca</a:t>
            </a:r>
            <a:r>
              <a:rPr lang="en-US" b="0" u="none" baseline="0" dirty="0" smtClean="0">
                <a:latin typeface="Arial" charset="0"/>
              </a:rPr>
              <a:t> </a:t>
            </a:r>
            <a:r>
              <a:rPr lang="en-US" b="0" u="none" baseline="0" dirty="0" err="1" smtClean="0">
                <a:latin typeface="Arial" charset="0"/>
              </a:rPr>
              <a:t>c'è</a:t>
            </a:r>
            <a:r>
              <a:rPr lang="en-US" b="0" u="none" baseline="0" dirty="0" smtClean="0">
                <a:latin typeface="Arial" charset="0"/>
              </a:rPr>
              <a:t> </a:t>
            </a:r>
            <a:r>
              <a:rPr lang="en-US" b="0" u="none" baseline="0" dirty="0" err="1" smtClean="0">
                <a:latin typeface="Arial" charset="0"/>
              </a:rPr>
              <a:t>anche</a:t>
            </a:r>
            <a:r>
              <a:rPr lang="en-US" b="0" u="none" baseline="0" dirty="0" smtClean="0">
                <a:latin typeface="Arial" charset="0"/>
              </a:rPr>
              <a:t> </a:t>
            </a:r>
            <a:r>
              <a:rPr lang="en-US" b="0" u="none" baseline="0" dirty="0" err="1" smtClean="0">
                <a:latin typeface="Arial" charset="0"/>
              </a:rPr>
              <a:t>questa</a:t>
            </a:r>
            <a:r>
              <a:rPr lang="en-US" b="0" u="none" baseline="0" dirty="0" smtClean="0">
                <a:latin typeface="Arial" charset="0"/>
              </a:rPr>
              <a:t> </a:t>
            </a:r>
            <a:r>
              <a:rPr lang="en-US" b="0" u="none" baseline="0" dirty="0" err="1" smtClean="0">
                <a:latin typeface="Arial" charset="0"/>
              </a:rPr>
              <a:t>specifica</a:t>
            </a:r>
            <a:r>
              <a:rPr lang="en-US" b="0" u="none" baseline="0" dirty="0" smtClean="0">
                <a:latin typeface="Arial" charset="0"/>
              </a:rPr>
              <a:t> in </a:t>
            </a:r>
            <a:r>
              <a:rPr lang="en-US" b="0" u="none" baseline="0" dirty="0" err="1" smtClean="0">
                <a:latin typeface="Arial" charset="0"/>
              </a:rPr>
              <a:t>ambito</a:t>
            </a:r>
            <a:r>
              <a:rPr lang="en-US" b="0" u="none" baseline="0" dirty="0" smtClean="0">
                <a:latin typeface="Arial" charset="0"/>
              </a:rPr>
              <a:t> cyber</a:t>
            </a:r>
          </a:p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 sviluppa su due livelli</a:t>
            </a:r>
            <a:r>
              <a:rPr lang="it-IT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it-IT" sz="1200" b="0" i="0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Cybersecurity</a:t>
            </a:r>
            <a:r>
              <a:rPr lang="it-IT" sz="1200" b="0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Fundamentals Certificate=</a:t>
            </a:r>
            <a:r>
              <a:rPr lang="it-IT" sz="1200" b="0" i="0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livello ba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se, e il programma CSX </a:t>
            </a:r>
            <a:r>
              <a:rPr lang="it-IT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Practitioner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Certification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livello intermedio.</a:t>
            </a:r>
            <a:endParaRPr lang="en-US" sz="120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C3277-F633-499B-AE80-59D621946B0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02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it-IT" sz="1800" dirty="0" smtClean="0"/>
              <a:t>Oltre ai</a:t>
            </a:r>
            <a:r>
              <a:rPr lang="it-IT" sz="1800" baseline="0" dirty="0" smtClean="0"/>
              <a:t> programmi per la certificazione della </a:t>
            </a:r>
            <a:r>
              <a:rPr lang="it-IT" sz="1800" baseline="0" dirty="0" err="1" smtClean="0"/>
              <a:t>profesisonalità</a:t>
            </a:r>
            <a:r>
              <a:rPr lang="it-IT" sz="1800" baseline="0" dirty="0" smtClean="0"/>
              <a:t>, </a:t>
            </a:r>
            <a:r>
              <a:rPr lang="it-IT" sz="1800" dirty="0" smtClean="0"/>
              <a:t>ISACA offre ogni anno </a:t>
            </a:r>
            <a:r>
              <a:rPr lang="it-IT" sz="1800" u="sng" dirty="0" smtClean="0"/>
              <a:t>eventi di formazione </a:t>
            </a:r>
            <a:r>
              <a:rPr lang="it-IT" sz="1800" dirty="0" smtClean="0"/>
              <a:t>in tutto il mondo per soddisfare le preferenze di apprendimento: di persona, online, apprendimento misto e altro ancora. Sono offerte in orari convenienti a livello locale e per soddisfare le esigenze di varie professioni.</a:t>
            </a:r>
          </a:p>
          <a:p>
            <a:pPr algn="l"/>
            <a:endParaRPr lang="it-IT" sz="1800" dirty="0" smtClean="0"/>
          </a:p>
          <a:p>
            <a:pPr algn="l"/>
            <a:r>
              <a:rPr lang="it-IT" sz="1800" dirty="0" smtClean="0"/>
              <a:t>Molte altre opportunità di apprendimento vengono offerte durante tutto l'anno dai capitoli ISACA. I membri beneficiano di sconti su tutti gli eventi e le conferenze educative ISACA e i </a:t>
            </a:r>
            <a:r>
              <a:rPr lang="it-IT" sz="1800" dirty="0" err="1" smtClean="0"/>
              <a:t>webinar</a:t>
            </a:r>
            <a:r>
              <a:rPr lang="it-IT" sz="1800" dirty="0" smtClean="0"/>
              <a:t> ISACA offrono l'opportunità di fare rete con colleghi che possono fornire la guida e il tutoraggio di cui hai bisogno mentre contempli la tua carriera nell'IT/IS.</a:t>
            </a:r>
            <a:endParaRPr lang="en-US" b="0" i="0" dirty="0">
              <a:effectLst/>
              <a:latin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C3277-F633-499B-AE80-59D621946B0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905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Inoltre </a:t>
            </a:r>
            <a:r>
              <a:rPr lang="it-IT" dirty="0" err="1" smtClean="0"/>
              <a:t>isaca</a:t>
            </a:r>
            <a:r>
              <a:rPr lang="it-IT" dirty="0" smtClean="0"/>
              <a:t> offre la piattaforma online </a:t>
            </a:r>
            <a:r>
              <a:rPr lang="it-IT" dirty="0" err="1" smtClean="0"/>
              <a:t>Engage</a:t>
            </a:r>
            <a:r>
              <a:rPr lang="it-IT" dirty="0" smtClean="0"/>
              <a:t> - è un luogo di incontro per i professionisti IT che condividono interessi professionali comuni.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I partecipanti possono consumare informazioni, scambiare competenze ed esperienze nelle nostre comunità online e costruire nuove conoscenze attraverso la collaborazione.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Una vasta gamma di discipline e pratiche alimenta questa comunità professionale globale, rendendola una risorsa davvero unica.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 smtClean="0"/>
              <a:t>Engage</a:t>
            </a:r>
            <a:r>
              <a:rPr lang="it-IT" dirty="0" smtClean="0"/>
              <a:t> include molte comunità interattive a cui puoi unirti per discutere di argomenti di interesse, come la gestione del rischio, la </a:t>
            </a:r>
            <a:r>
              <a:rPr lang="it-IT" dirty="0" err="1" smtClean="0"/>
              <a:t>governance</a:t>
            </a:r>
            <a:r>
              <a:rPr lang="it-IT" dirty="0" smtClean="0"/>
              <a:t> IT e la privacy dei dati.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C3277-F633-499B-AE80-59D621946B0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793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it-IT" dirty="0" smtClean="0"/>
              <a:t>L'ISACA Career Center è una ulteriore risorsa chiave per le carriere di audit IT e sicurezza delle informazioni</a:t>
            </a:r>
            <a:r>
              <a:rPr lang="it-IT" baseline="0" dirty="0" smtClean="0"/>
              <a:t> messa a disposizione dall'associazione.</a:t>
            </a:r>
            <a:endParaRPr lang="it-IT" dirty="0" smtClean="0"/>
          </a:p>
          <a:p>
            <a:pPr eaLnBrk="1" hangingPunct="1"/>
            <a:r>
              <a:rPr lang="it-IT" dirty="0" smtClean="0"/>
              <a:t>ISACA può assistere i professionisti che stanno cercando di far avanzare le loro carriere IT. </a:t>
            </a:r>
          </a:p>
          <a:p>
            <a:pPr eaLnBrk="1" hangingPunct="1"/>
            <a:r>
              <a:rPr lang="it-IT" dirty="0" smtClean="0"/>
              <a:t>I membri possono pubblicare i loro curricula/CV online e ricevere notifiche via e-mail di nuovi invii. </a:t>
            </a:r>
          </a:p>
          <a:p>
            <a:pPr eaLnBrk="1" hangingPunct="1"/>
            <a:r>
              <a:rPr lang="it-IT" dirty="0" smtClean="0"/>
              <a:t>Questo servizio fornisce un modo conveniente per specificare i criteri e indirizzare la tua ricerca di lavoro per l'avanzamento di carriera.</a:t>
            </a:r>
          </a:p>
          <a:p>
            <a:pPr eaLnBrk="1" hangingPunct="1"/>
            <a:r>
              <a:rPr lang="it-IT" dirty="0" smtClean="0"/>
              <a:t> I datori di lavoro sono giunti a riconoscere l'ISACA Career Center come una preziosa fonte per trovare revisori IT qualificati, responsabili della sicurezza IT e professionisti del controllo e del rischio IT.</a:t>
            </a:r>
            <a:endParaRPr lang="en-US" altLang="en-US" sz="1200" dirty="0">
              <a:ea typeface="MS PGothic" panose="020B0600070205080204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C3277-F633-499B-AE80-59D621946B0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9056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Vediamo ora il capitolo </a:t>
            </a:r>
            <a:r>
              <a:rPr lang="it-IT" dirty="0" err="1" smtClean="0"/>
              <a:t>Isaca</a:t>
            </a:r>
            <a:r>
              <a:rPr lang="it-IT" baseline="0" dirty="0" smtClean="0"/>
              <a:t> </a:t>
            </a:r>
            <a:r>
              <a:rPr lang="it-IT" baseline="0" dirty="0" err="1" smtClean="0"/>
              <a:t>Venice</a:t>
            </a:r>
            <a:r>
              <a:rPr lang="it-IT" baseline="0" dirty="0" smtClean="0"/>
              <a:t> e cosa  </a:t>
            </a:r>
            <a:r>
              <a:rPr lang="it-IT" baseline="0" dirty="0" err="1" smtClean="0"/>
              <a:t>puo'</a:t>
            </a:r>
            <a:r>
              <a:rPr lang="it-IT" baseline="0" dirty="0" smtClean="0"/>
              <a:t> offrire agli studenti di questo corso</a:t>
            </a:r>
          </a:p>
          <a:p>
            <a:endParaRPr lang="it-IT" baseline="0" dirty="0" smtClean="0"/>
          </a:p>
          <a:p>
            <a:r>
              <a:rPr lang="it-IT" baseline="0" dirty="0" smtClean="0"/>
              <a:t>Segnatevi i riferimenti social.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2C3277-F633-499B-AE80-59D621946B0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9029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Prima di tutto due note sulla storia</a:t>
            </a:r>
            <a:r>
              <a:rPr lang="it-IT" baseline="0" dirty="0" smtClean="0"/>
              <a:t> del capitolo,</a:t>
            </a:r>
          </a:p>
          <a:p>
            <a:endParaRPr lang="it-IT" baseline="0" dirty="0" smtClean="0"/>
          </a:p>
          <a:p>
            <a:r>
              <a:rPr lang="it-IT" baseline="0" dirty="0" smtClean="0"/>
              <a:t>Istituita nel novembre del 2011 da un gruppo di 10 professionisti locali, è ormai attiva sul </a:t>
            </a:r>
            <a:r>
              <a:rPr lang="it-IT" baseline="0" dirty="0" smtClean="0"/>
              <a:t>territorio </a:t>
            </a:r>
            <a:r>
              <a:rPr lang="it-IT" baseline="0" dirty="0" smtClean="0"/>
              <a:t>da 10 anni. Copre le regioni veneto, </a:t>
            </a:r>
            <a:r>
              <a:rPr lang="it-IT" baseline="0" dirty="0" err="1" smtClean="0"/>
              <a:t>trentin</a:t>
            </a:r>
            <a:r>
              <a:rPr lang="it-IT" baseline="0" dirty="0" smtClean="0"/>
              <a:t> A.D., Friuli V.G. Emilia Romagna e Toscana; come anticipato, i capitolo di Roma e Milano coprono i rimanenti territori.</a:t>
            </a:r>
          </a:p>
          <a:p>
            <a:r>
              <a:rPr lang="it-IT" baseline="0" dirty="0" smtClean="0"/>
              <a:t>Il capitolo di </a:t>
            </a:r>
            <a:r>
              <a:rPr lang="it-IT" baseline="0" dirty="0" err="1" smtClean="0"/>
              <a:t>venezia</a:t>
            </a:r>
            <a:r>
              <a:rPr lang="it-IT" baseline="0" dirty="0" smtClean="0"/>
              <a:t> è cresciuto ed oggi consta di oltre 250 soci, e nel corso degli anni ha ricevuto diversi riconoscimenti </a:t>
            </a:r>
            <a:r>
              <a:rPr lang="it-IT" baseline="0" dirty="0" err="1" smtClean="0"/>
              <a:t>dal'associazione</a:t>
            </a:r>
            <a:r>
              <a:rPr lang="it-IT" baseline="0" dirty="0" smtClean="0"/>
              <a:t> ISACA </a:t>
            </a:r>
            <a:r>
              <a:rPr lang="it-IT" baseline="0" dirty="0" err="1" smtClean="0"/>
              <a:t>HeadQuater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2C3277-F633-499B-AE80-59D621946B0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130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food&#10;&#10;Description automatically generated">
            <a:extLst>
              <a:ext uri="{FF2B5EF4-FFF2-40B4-BE49-F238E27FC236}">
                <a16:creationId xmlns="" xmlns:a16="http://schemas.microsoft.com/office/drawing/2014/main" id="{D64B2DBE-BBC6-F34E-B8FD-BB58A2FE2D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786"/>
            <a:ext cx="12188825" cy="68562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B8BE043-83B1-884A-8F52-5BC4230C64DF}"/>
              </a:ext>
            </a:extLst>
          </p:cNvPr>
          <p:cNvSpPr txBox="1"/>
          <p:nvPr userDrawn="1"/>
        </p:nvSpPr>
        <p:spPr>
          <a:xfrm>
            <a:off x="439388" y="6355911"/>
            <a:ext cx="6392360" cy="246221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l"/>
            <a:r>
              <a:rPr lang="en-US" sz="800" dirty="0">
                <a:solidFill>
                  <a:srgbClr val="626F7A"/>
                </a:solidFill>
              </a:rPr>
              <a:t>Confidential. For internal use only.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="" xmlns:a16="http://schemas.microsoft.com/office/drawing/2014/main" id="{E428073E-EDD6-A942-BA91-E25F21790D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9388" y="1223158"/>
            <a:ext cx="8906494" cy="1341912"/>
          </a:xfrm>
          <a:prstGeom prst="rect">
            <a:avLst/>
          </a:prstGeom>
        </p:spPr>
        <p:txBody>
          <a:bodyPr vert="horz" lIns="121899" tIns="60949" rIns="121899" bIns="60949" anchor="ctr"/>
          <a:lstStyle>
            <a:lvl1pPr marL="0" indent="0" algn="l">
              <a:lnSpc>
                <a:spcPts val="4200"/>
              </a:lnSpc>
              <a:spcBef>
                <a:spcPts val="0"/>
              </a:spcBef>
              <a:buFontTx/>
              <a:buNone/>
              <a:defRPr sz="4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presentation title and maybe more text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="" xmlns:a16="http://schemas.microsoft.com/office/drawing/2014/main" id="{1F118B1C-F312-494B-80E8-B1FD994B27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1263" y="2624442"/>
            <a:ext cx="8906494" cy="692508"/>
          </a:xfrm>
          <a:prstGeom prst="rect">
            <a:avLst/>
          </a:prstGeom>
        </p:spPr>
        <p:txBody>
          <a:bodyPr vert="horz" lIns="121899" tIns="60949" rIns="121899" bIns="60949" anchor="ctr"/>
          <a:lstStyle>
            <a:lvl1pPr marL="0" indent="0" algn="l">
              <a:lnSpc>
                <a:spcPts val="2600"/>
              </a:lnSpc>
              <a:spcBef>
                <a:spcPts val="0"/>
              </a:spcBef>
              <a:buFontTx/>
              <a:buNone/>
              <a:defRPr sz="2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="" xmlns:a16="http://schemas.microsoft.com/office/drawing/2014/main" id="{D0F4431E-8E45-2D49-9ED5-0DCE1FE03F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263" y="3895100"/>
            <a:ext cx="8906494" cy="692508"/>
          </a:xfrm>
          <a:prstGeom prst="rect">
            <a:avLst/>
          </a:prstGeom>
        </p:spPr>
        <p:txBody>
          <a:bodyPr vert="horz" lIns="121899" tIns="60949" rIns="121899" bIns="60949" anchor="ctr"/>
          <a:lstStyle>
            <a:lvl1pPr marL="0" indent="0" algn="l">
              <a:lnSpc>
                <a:spcPts val="2600"/>
              </a:lnSpc>
              <a:spcBef>
                <a:spcPts val="0"/>
              </a:spcBef>
              <a:buFontTx/>
              <a:buNone/>
              <a:defRPr sz="1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January 2020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618895B2-FAB3-4996-AC02-39C6E8EC5B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53579" y="5956361"/>
            <a:ext cx="2309114" cy="7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301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051874B2-C8B7-5F41-B588-A8A0EC43A7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</a:blip>
          <a:srcRect t="40316" r="76205" b="12636"/>
          <a:stretch/>
        </p:blipFill>
        <p:spPr>
          <a:xfrm>
            <a:off x="6133106" y="-1631"/>
            <a:ext cx="6055719" cy="6735133"/>
          </a:xfrm>
          <a:prstGeom prst="rect">
            <a:avLst/>
          </a:prstGeom>
        </p:spPr>
      </p:pic>
      <p:sp>
        <p:nvSpPr>
          <p:cNvPr id="22" name="Text Placeholder 27"/>
          <p:cNvSpPr>
            <a:spLocks noGrp="1"/>
          </p:cNvSpPr>
          <p:nvPr>
            <p:ph type="body" sz="quarter" idx="12"/>
          </p:nvPr>
        </p:nvSpPr>
        <p:spPr>
          <a:xfrm>
            <a:off x="480543" y="1423027"/>
            <a:ext cx="3378535" cy="379273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600"/>
              </a:spcBef>
              <a:buFontTx/>
              <a:buNone/>
              <a:defRPr sz="2200">
                <a:solidFill>
                  <a:srgbClr val="626F7A"/>
                </a:solidFill>
              </a:defRPr>
            </a:lvl1pPr>
            <a:lvl2pPr marL="0" indent="0">
              <a:spcBef>
                <a:spcPts val="600"/>
              </a:spcBef>
              <a:buFontTx/>
              <a:buNone/>
              <a:defRPr sz="1600">
                <a:solidFill>
                  <a:srgbClr val="626F7A"/>
                </a:solidFill>
              </a:defRPr>
            </a:lvl2pPr>
            <a:lvl3pPr marL="365760" indent="-201168">
              <a:spcBef>
                <a:spcPts val="600"/>
              </a:spcBef>
              <a:defRPr sz="1400">
                <a:solidFill>
                  <a:srgbClr val="626F7A"/>
                </a:solidFill>
              </a:defRPr>
            </a:lvl3pPr>
            <a:lvl4pPr marL="91440" indent="-289505">
              <a:spcBef>
                <a:spcPts val="600"/>
              </a:spcBef>
              <a:buFont typeface="Lucida Grande"/>
              <a:buChar char="–"/>
              <a:defRPr sz="1400">
                <a:solidFill>
                  <a:srgbClr val="626F7A"/>
                </a:solidFill>
              </a:defRPr>
            </a:lvl4pPr>
            <a:lvl5pPr marL="548640" indent="-201168">
              <a:spcBef>
                <a:spcPts val="600"/>
              </a:spcBef>
              <a:buFont typeface="Lucida Grande"/>
              <a:buChar char="–"/>
              <a:defRPr sz="1400">
                <a:solidFill>
                  <a:srgbClr val="626F7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27"/>
          <p:cNvSpPr>
            <a:spLocks noGrp="1"/>
          </p:cNvSpPr>
          <p:nvPr>
            <p:ph type="body" sz="quarter" idx="13"/>
          </p:nvPr>
        </p:nvSpPr>
        <p:spPr>
          <a:xfrm>
            <a:off x="4277779" y="1423027"/>
            <a:ext cx="3378535" cy="379273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600"/>
              </a:spcBef>
              <a:buFontTx/>
              <a:buNone/>
              <a:defRPr sz="2200">
                <a:solidFill>
                  <a:srgbClr val="626F7A"/>
                </a:solidFill>
              </a:defRPr>
            </a:lvl1pPr>
            <a:lvl2pPr marL="0" indent="0">
              <a:spcBef>
                <a:spcPts val="600"/>
              </a:spcBef>
              <a:buFontTx/>
              <a:buNone/>
              <a:defRPr sz="1600">
                <a:solidFill>
                  <a:srgbClr val="626F7A"/>
                </a:solidFill>
              </a:defRPr>
            </a:lvl2pPr>
            <a:lvl3pPr marL="365760" indent="-201168">
              <a:spcBef>
                <a:spcPts val="600"/>
              </a:spcBef>
              <a:defRPr sz="1400">
                <a:solidFill>
                  <a:srgbClr val="626F7A"/>
                </a:solidFill>
              </a:defRPr>
            </a:lvl3pPr>
            <a:lvl4pPr marL="91440" indent="-289505">
              <a:spcBef>
                <a:spcPts val="600"/>
              </a:spcBef>
              <a:buFont typeface="Lucida Grande"/>
              <a:buChar char="–"/>
              <a:defRPr sz="1400">
                <a:solidFill>
                  <a:srgbClr val="626F7A"/>
                </a:solidFill>
              </a:defRPr>
            </a:lvl4pPr>
            <a:lvl5pPr marL="548640" indent="-201168">
              <a:spcBef>
                <a:spcPts val="600"/>
              </a:spcBef>
              <a:buFont typeface="Lucida Grande"/>
              <a:buChar char="–"/>
              <a:defRPr sz="1400">
                <a:solidFill>
                  <a:srgbClr val="626F7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8100627" y="1423027"/>
            <a:ext cx="3378535" cy="379273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600"/>
              </a:spcBef>
              <a:buFontTx/>
              <a:buNone/>
              <a:defRPr sz="2200">
                <a:solidFill>
                  <a:srgbClr val="626F7A"/>
                </a:solidFill>
              </a:defRPr>
            </a:lvl1pPr>
            <a:lvl2pPr marL="0" indent="0">
              <a:spcBef>
                <a:spcPts val="600"/>
              </a:spcBef>
              <a:buFontTx/>
              <a:buNone/>
              <a:defRPr sz="1600">
                <a:solidFill>
                  <a:srgbClr val="626F7A"/>
                </a:solidFill>
              </a:defRPr>
            </a:lvl2pPr>
            <a:lvl3pPr marL="365760" indent="-201168">
              <a:spcBef>
                <a:spcPts val="600"/>
              </a:spcBef>
              <a:defRPr sz="1400">
                <a:solidFill>
                  <a:srgbClr val="626F7A"/>
                </a:solidFill>
              </a:defRPr>
            </a:lvl3pPr>
            <a:lvl4pPr marL="91440" indent="-289505">
              <a:spcBef>
                <a:spcPts val="600"/>
              </a:spcBef>
              <a:buFont typeface="Lucida Grande"/>
              <a:buChar char="–"/>
              <a:defRPr sz="1400">
                <a:solidFill>
                  <a:srgbClr val="626F7A"/>
                </a:solidFill>
              </a:defRPr>
            </a:lvl4pPr>
            <a:lvl5pPr marL="548640" indent="-201168">
              <a:spcBef>
                <a:spcPts val="600"/>
              </a:spcBef>
              <a:buFont typeface="Lucida Grande"/>
              <a:buChar char="–"/>
              <a:defRPr sz="1400">
                <a:solidFill>
                  <a:srgbClr val="626F7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5">
            <a:extLst>
              <a:ext uri="{FF2B5EF4-FFF2-40B4-BE49-F238E27FC236}">
                <a16:creationId xmlns="" xmlns:a16="http://schemas.microsoft.com/office/drawing/2014/main" id="{D99A0DF6-380C-BF42-AB59-B9E431A458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668" y="244399"/>
            <a:ext cx="9641278" cy="981809"/>
          </a:xfrm>
          <a:prstGeom prst="rect">
            <a:avLst/>
          </a:prstGeom>
        </p:spPr>
        <p:txBody>
          <a:bodyPr vert="horz" anchor="ctr"/>
          <a:lstStyle>
            <a:lvl1pPr marL="0" indent="0">
              <a:buFontTx/>
              <a:buNone/>
              <a:defRPr sz="2800" b="1">
                <a:solidFill>
                  <a:srgbClr val="182D5F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0DB8F000-1573-432C-BA84-0BD9E0559C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92124" y="6077992"/>
            <a:ext cx="2189039" cy="75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961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w/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="" xmlns:a16="http://schemas.microsoft.com/office/drawing/2014/main" id="{93F546DC-9859-8143-AD65-AF2BB6BC08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</a:blip>
          <a:srcRect t="40316" r="76205" b="12636"/>
          <a:stretch/>
        </p:blipFill>
        <p:spPr>
          <a:xfrm>
            <a:off x="6133106" y="-1631"/>
            <a:ext cx="6055719" cy="6735133"/>
          </a:xfrm>
          <a:prstGeom prst="rect">
            <a:avLst/>
          </a:prstGeom>
        </p:spPr>
      </p:pic>
      <p:sp>
        <p:nvSpPr>
          <p:cNvPr id="14" name="Text Placeholder 25">
            <a:extLst>
              <a:ext uri="{FF2B5EF4-FFF2-40B4-BE49-F238E27FC236}">
                <a16:creationId xmlns="" xmlns:a16="http://schemas.microsoft.com/office/drawing/2014/main" id="{DE96CDFA-3635-C44D-B33D-17656FAAD7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0541" y="466376"/>
            <a:ext cx="9767888" cy="4333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800" b="1">
                <a:solidFill>
                  <a:srgbClr val="182D5F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25">
            <a:extLst>
              <a:ext uri="{FF2B5EF4-FFF2-40B4-BE49-F238E27FC236}">
                <a16:creationId xmlns="" xmlns:a16="http://schemas.microsoft.com/office/drawing/2014/main" id="{E8A3308E-D465-8A4A-8C17-6B38C4B5D3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541" y="999556"/>
            <a:ext cx="9767888" cy="4333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 b="0">
                <a:solidFill>
                  <a:srgbClr val="626F7A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27">
            <a:extLst>
              <a:ext uri="{FF2B5EF4-FFF2-40B4-BE49-F238E27FC236}">
                <a16:creationId xmlns="" xmlns:a16="http://schemas.microsoft.com/office/drawing/2014/main" id="{8ED62210-6418-C943-84C7-BD2949BD5B6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0543" y="1887976"/>
            <a:ext cx="3378535" cy="379273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600"/>
              </a:spcBef>
              <a:buFontTx/>
              <a:buNone/>
              <a:defRPr sz="2200">
                <a:solidFill>
                  <a:srgbClr val="626F7A"/>
                </a:solidFill>
              </a:defRPr>
            </a:lvl1pPr>
            <a:lvl2pPr marL="0" indent="0">
              <a:spcBef>
                <a:spcPts val="600"/>
              </a:spcBef>
              <a:buFontTx/>
              <a:buNone/>
              <a:defRPr sz="1600">
                <a:solidFill>
                  <a:srgbClr val="626F7A"/>
                </a:solidFill>
              </a:defRPr>
            </a:lvl2pPr>
            <a:lvl3pPr marL="365760" indent="-201168">
              <a:spcBef>
                <a:spcPts val="600"/>
              </a:spcBef>
              <a:defRPr sz="1400">
                <a:solidFill>
                  <a:srgbClr val="626F7A"/>
                </a:solidFill>
              </a:defRPr>
            </a:lvl3pPr>
            <a:lvl4pPr marL="91440" indent="-289505">
              <a:spcBef>
                <a:spcPts val="600"/>
              </a:spcBef>
              <a:buFont typeface="Lucida Grande"/>
              <a:buChar char="–"/>
              <a:defRPr sz="1400">
                <a:solidFill>
                  <a:srgbClr val="626F7A"/>
                </a:solidFill>
              </a:defRPr>
            </a:lvl4pPr>
            <a:lvl5pPr marL="548640" indent="-201168">
              <a:spcBef>
                <a:spcPts val="600"/>
              </a:spcBef>
              <a:buFont typeface="Lucida Grande"/>
              <a:buChar char="–"/>
              <a:defRPr sz="1400">
                <a:solidFill>
                  <a:srgbClr val="626F7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27">
            <a:extLst>
              <a:ext uri="{FF2B5EF4-FFF2-40B4-BE49-F238E27FC236}">
                <a16:creationId xmlns="" xmlns:a16="http://schemas.microsoft.com/office/drawing/2014/main" id="{F8278E94-02BB-9341-A5D5-03E04968EA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77779" y="1887976"/>
            <a:ext cx="3378535" cy="379273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600"/>
              </a:spcBef>
              <a:buFontTx/>
              <a:buNone/>
              <a:defRPr sz="2200">
                <a:solidFill>
                  <a:srgbClr val="626F7A"/>
                </a:solidFill>
              </a:defRPr>
            </a:lvl1pPr>
            <a:lvl2pPr marL="0" indent="0">
              <a:spcBef>
                <a:spcPts val="600"/>
              </a:spcBef>
              <a:buFontTx/>
              <a:buNone/>
              <a:defRPr sz="1600">
                <a:solidFill>
                  <a:srgbClr val="626F7A"/>
                </a:solidFill>
              </a:defRPr>
            </a:lvl2pPr>
            <a:lvl3pPr marL="365760" indent="-201168">
              <a:spcBef>
                <a:spcPts val="600"/>
              </a:spcBef>
              <a:defRPr sz="1400">
                <a:solidFill>
                  <a:srgbClr val="626F7A"/>
                </a:solidFill>
              </a:defRPr>
            </a:lvl3pPr>
            <a:lvl4pPr marL="91440" indent="-289505">
              <a:spcBef>
                <a:spcPts val="600"/>
              </a:spcBef>
              <a:buFont typeface="Lucida Grande"/>
              <a:buChar char="–"/>
              <a:defRPr sz="1400">
                <a:solidFill>
                  <a:srgbClr val="626F7A"/>
                </a:solidFill>
              </a:defRPr>
            </a:lvl4pPr>
            <a:lvl5pPr marL="548640" indent="-201168">
              <a:spcBef>
                <a:spcPts val="600"/>
              </a:spcBef>
              <a:buFont typeface="Lucida Grande"/>
              <a:buChar char="–"/>
              <a:defRPr sz="1400">
                <a:solidFill>
                  <a:srgbClr val="626F7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27">
            <a:extLst>
              <a:ext uri="{FF2B5EF4-FFF2-40B4-BE49-F238E27FC236}">
                <a16:creationId xmlns="" xmlns:a16="http://schemas.microsoft.com/office/drawing/2014/main" id="{44F75779-6B7B-BC4C-9F5F-28C9892CFA8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00627" y="1887976"/>
            <a:ext cx="3378535" cy="379273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600"/>
              </a:spcBef>
              <a:buFontTx/>
              <a:buNone/>
              <a:defRPr sz="2200">
                <a:solidFill>
                  <a:srgbClr val="626F7A"/>
                </a:solidFill>
              </a:defRPr>
            </a:lvl1pPr>
            <a:lvl2pPr marL="0" indent="0">
              <a:spcBef>
                <a:spcPts val="600"/>
              </a:spcBef>
              <a:buFontTx/>
              <a:buNone/>
              <a:defRPr sz="1600">
                <a:solidFill>
                  <a:srgbClr val="626F7A"/>
                </a:solidFill>
              </a:defRPr>
            </a:lvl2pPr>
            <a:lvl3pPr marL="365760" indent="-201168">
              <a:spcBef>
                <a:spcPts val="600"/>
              </a:spcBef>
              <a:defRPr sz="1400">
                <a:solidFill>
                  <a:srgbClr val="626F7A"/>
                </a:solidFill>
              </a:defRPr>
            </a:lvl3pPr>
            <a:lvl4pPr marL="91440" indent="-289505">
              <a:spcBef>
                <a:spcPts val="600"/>
              </a:spcBef>
              <a:buFont typeface="Lucida Grande"/>
              <a:buChar char="–"/>
              <a:defRPr sz="1400">
                <a:solidFill>
                  <a:srgbClr val="626F7A"/>
                </a:solidFill>
              </a:defRPr>
            </a:lvl4pPr>
            <a:lvl5pPr marL="548640" indent="-201168">
              <a:spcBef>
                <a:spcPts val="600"/>
              </a:spcBef>
              <a:buFont typeface="Lucida Grande"/>
              <a:buChar char="–"/>
              <a:defRPr sz="1400">
                <a:solidFill>
                  <a:srgbClr val="626F7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C252D6C7-68CA-427A-9135-0A8C8310BC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92124" y="6077992"/>
            <a:ext cx="2189039" cy="75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363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8A9E1B87-C743-1441-9EE2-69CE4DDCC1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</a:blip>
          <a:srcRect t="40316" r="76205" b="12636"/>
          <a:stretch/>
        </p:blipFill>
        <p:spPr>
          <a:xfrm>
            <a:off x="6133106" y="-1631"/>
            <a:ext cx="6055719" cy="6735133"/>
          </a:xfrm>
          <a:prstGeom prst="rect">
            <a:avLst/>
          </a:prstGeom>
        </p:spPr>
      </p:pic>
      <p:sp>
        <p:nvSpPr>
          <p:cNvPr id="28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5123151" y="1434905"/>
            <a:ext cx="5478550" cy="453194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91440" anchor="ctr"/>
          <a:lstStyle>
            <a:lvl1pPr marL="0" indent="0" algn="ctr">
              <a:buFontTx/>
              <a:buNone/>
              <a:defRPr sz="2400" baseline="0"/>
            </a:lvl1pPr>
          </a:lstStyle>
          <a:p>
            <a:r>
              <a:rPr lang="en-US" dirty="0"/>
              <a:t>DRAG AND DROP </a:t>
            </a:r>
            <a:br>
              <a:rPr lang="en-US" dirty="0"/>
            </a:br>
            <a:r>
              <a:rPr lang="en-US" dirty="0"/>
              <a:t>PHOTO/GRAPH HERE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="" xmlns:a16="http://schemas.microsoft.com/office/drawing/2014/main" id="{6F3DFEBB-CD0F-4040-B4E0-24F32572C6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668" y="244399"/>
            <a:ext cx="9641278" cy="981809"/>
          </a:xfrm>
          <a:prstGeom prst="rect">
            <a:avLst/>
          </a:prstGeom>
        </p:spPr>
        <p:txBody>
          <a:bodyPr vert="horz" anchor="ctr"/>
          <a:lstStyle>
            <a:lvl1pPr marL="0" indent="0">
              <a:buFontTx/>
              <a:buNone/>
              <a:defRPr sz="2800" b="1">
                <a:solidFill>
                  <a:srgbClr val="182D5F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27">
            <a:extLst>
              <a:ext uri="{FF2B5EF4-FFF2-40B4-BE49-F238E27FC236}">
                <a16:creationId xmlns="" xmlns:a16="http://schemas.microsoft.com/office/drawing/2014/main" id="{921B83FF-4700-D542-BE09-62F94A314F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7669" y="1434905"/>
            <a:ext cx="4243816" cy="4196886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600"/>
              </a:spcBef>
              <a:buFontTx/>
              <a:buNone/>
              <a:defRPr sz="2200">
                <a:solidFill>
                  <a:srgbClr val="626F7A"/>
                </a:solidFill>
              </a:defRPr>
            </a:lvl1pPr>
            <a:lvl2pPr marL="0" indent="0">
              <a:spcBef>
                <a:spcPts val="600"/>
              </a:spcBef>
              <a:buFontTx/>
              <a:buNone/>
              <a:defRPr sz="1600">
                <a:solidFill>
                  <a:srgbClr val="626F7A"/>
                </a:solidFill>
              </a:defRPr>
            </a:lvl2pPr>
            <a:lvl3pPr marL="365760" indent="-201168">
              <a:spcBef>
                <a:spcPts val="600"/>
              </a:spcBef>
              <a:defRPr sz="1400">
                <a:solidFill>
                  <a:srgbClr val="626F7A"/>
                </a:solidFill>
              </a:defRPr>
            </a:lvl3pPr>
            <a:lvl4pPr marL="91440" indent="-289505">
              <a:spcBef>
                <a:spcPts val="600"/>
              </a:spcBef>
              <a:buFont typeface="Lucida Grande"/>
              <a:buChar char="–"/>
              <a:defRPr sz="1400">
                <a:solidFill>
                  <a:srgbClr val="626F7A"/>
                </a:solidFill>
              </a:defRPr>
            </a:lvl4pPr>
            <a:lvl5pPr marL="548640" indent="-201168">
              <a:spcBef>
                <a:spcPts val="600"/>
              </a:spcBef>
              <a:buFont typeface="Lucida Grande"/>
              <a:buChar char="–"/>
              <a:defRPr sz="1400">
                <a:solidFill>
                  <a:srgbClr val="626F7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68C44078-400E-4893-83F0-C3C72E174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92124" y="6077992"/>
            <a:ext cx="2189039" cy="75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6835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LLOU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9F6AB73C-8492-CD41-B96C-0E038E5C4C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</a:blip>
          <a:srcRect t="40316" r="76205" b="12636"/>
          <a:stretch/>
        </p:blipFill>
        <p:spPr>
          <a:xfrm>
            <a:off x="6133106" y="-1631"/>
            <a:ext cx="6055719" cy="6735133"/>
          </a:xfrm>
          <a:prstGeom prst="rect">
            <a:avLst/>
          </a:prstGeom>
        </p:spPr>
      </p:pic>
      <p:sp>
        <p:nvSpPr>
          <p:cNvPr id="28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467668" y="1434905"/>
            <a:ext cx="5478550" cy="453194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91440" anchor="ctr"/>
          <a:lstStyle>
            <a:lvl1pPr marL="0" indent="0" algn="ctr">
              <a:buFontTx/>
              <a:buNone/>
              <a:defRPr sz="2400" baseline="0"/>
            </a:lvl1pPr>
          </a:lstStyle>
          <a:p>
            <a:r>
              <a:rPr lang="en-US" dirty="0"/>
              <a:t>DRAG AND DROP </a:t>
            </a:r>
            <a:br>
              <a:rPr lang="en-US" dirty="0"/>
            </a:br>
            <a:r>
              <a:rPr lang="en-US" dirty="0"/>
              <a:t>PHOTO/GRAPH HERE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="" xmlns:a16="http://schemas.microsoft.com/office/drawing/2014/main" id="{6F3DFEBB-CD0F-4040-B4E0-24F32572C6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668" y="244399"/>
            <a:ext cx="9641278" cy="981809"/>
          </a:xfrm>
          <a:prstGeom prst="rect">
            <a:avLst/>
          </a:prstGeom>
        </p:spPr>
        <p:txBody>
          <a:bodyPr vert="horz" anchor="ctr"/>
          <a:lstStyle>
            <a:lvl1pPr marL="0" indent="0">
              <a:buFontTx/>
              <a:buNone/>
              <a:defRPr sz="2800" b="1">
                <a:solidFill>
                  <a:srgbClr val="182D5F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27">
            <a:extLst>
              <a:ext uri="{FF2B5EF4-FFF2-40B4-BE49-F238E27FC236}">
                <a16:creationId xmlns="" xmlns:a16="http://schemas.microsoft.com/office/drawing/2014/main" id="{921B83FF-4700-D542-BE09-62F94A314F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4046" y="1434905"/>
            <a:ext cx="4283290" cy="4196886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600"/>
              </a:spcBef>
              <a:buFontTx/>
              <a:buNone/>
              <a:defRPr sz="2200">
                <a:solidFill>
                  <a:srgbClr val="626F7A"/>
                </a:solidFill>
              </a:defRPr>
            </a:lvl1pPr>
            <a:lvl2pPr marL="0" indent="0">
              <a:spcBef>
                <a:spcPts val="600"/>
              </a:spcBef>
              <a:buFontTx/>
              <a:buNone/>
              <a:defRPr sz="1600">
                <a:solidFill>
                  <a:srgbClr val="626F7A"/>
                </a:solidFill>
              </a:defRPr>
            </a:lvl2pPr>
            <a:lvl3pPr marL="365760" indent="-201168">
              <a:spcBef>
                <a:spcPts val="600"/>
              </a:spcBef>
              <a:defRPr sz="1400">
                <a:solidFill>
                  <a:srgbClr val="626F7A"/>
                </a:solidFill>
              </a:defRPr>
            </a:lvl3pPr>
            <a:lvl4pPr marL="91440" indent="-289505">
              <a:spcBef>
                <a:spcPts val="600"/>
              </a:spcBef>
              <a:buFont typeface="Lucida Grande"/>
              <a:buChar char="–"/>
              <a:defRPr sz="1400">
                <a:solidFill>
                  <a:srgbClr val="626F7A"/>
                </a:solidFill>
              </a:defRPr>
            </a:lvl4pPr>
            <a:lvl5pPr marL="548640" indent="-201168">
              <a:spcBef>
                <a:spcPts val="600"/>
              </a:spcBef>
              <a:buFont typeface="Lucida Grande"/>
              <a:buChar char="–"/>
              <a:defRPr sz="1400">
                <a:solidFill>
                  <a:srgbClr val="626F7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088D7207-1B77-4786-8711-A0170CEEFE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92124" y="6077992"/>
            <a:ext cx="2189039" cy="75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023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lose up of a hand&#10;&#10;Description automatically generated">
            <a:extLst>
              <a:ext uri="{FF2B5EF4-FFF2-40B4-BE49-F238E27FC236}">
                <a16:creationId xmlns="" xmlns:a16="http://schemas.microsoft.com/office/drawing/2014/main" id="{BFD8D859-627C-E74C-9BDE-707ED203A1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81232" y="1434905"/>
            <a:ext cx="5939924" cy="4531942"/>
          </a:xfrm>
          <a:prstGeom prst="rect">
            <a:avLst/>
          </a:prstGeom>
        </p:spPr>
      </p:pic>
      <p:sp>
        <p:nvSpPr>
          <p:cNvPr id="12" name="Text Placeholder 25">
            <a:extLst>
              <a:ext uri="{FF2B5EF4-FFF2-40B4-BE49-F238E27FC236}">
                <a16:creationId xmlns="" xmlns:a16="http://schemas.microsoft.com/office/drawing/2014/main" id="{6F3DFEBB-CD0F-4040-B4E0-24F32572C6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668" y="244399"/>
            <a:ext cx="9641278" cy="981809"/>
          </a:xfrm>
          <a:prstGeom prst="rect">
            <a:avLst/>
          </a:prstGeom>
        </p:spPr>
        <p:txBody>
          <a:bodyPr vert="horz" anchor="ctr"/>
          <a:lstStyle>
            <a:lvl1pPr marL="0" indent="0">
              <a:buFontTx/>
              <a:buNone/>
              <a:defRPr sz="2800" b="1">
                <a:solidFill>
                  <a:srgbClr val="182D5F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27">
            <a:extLst>
              <a:ext uri="{FF2B5EF4-FFF2-40B4-BE49-F238E27FC236}">
                <a16:creationId xmlns="" xmlns:a16="http://schemas.microsoft.com/office/drawing/2014/main" id="{921B83FF-4700-D542-BE09-62F94A314F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7669" y="1434905"/>
            <a:ext cx="5096223" cy="4531942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600"/>
              </a:spcBef>
              <a:buFontTx/>
              <a:buNone/>
              <a:defRPr sz="2200">
                <a:solidFill>
                  <a:srgbClr val="626F7A"/>
                </a:solidFill>
              </a:defRPr>
            </a:lvl1pPr>
            <a:lvl2pPr marL="0" indent="0">
              <a:spcBef>
                <a:spcPts val="600"/>
              </a:spcBef>
              <a:buFontTx/>
              <a:buNone/>
              <a:defRPr sz="1600">
                <a:solidFill>
                  <a:srgbClr val="626F7A"/>
                </a:solidFill>
              </a:defRPr>
            </a:lvl2pPr>
            <a:lvl3pPr marL="365760" indent="-201168">
              <a:spcBef>
                <a:spcPts val="600"/>
              </a:spcBef>
              <a:defRPr sz="1400">
                <a:solidFill>
                  <a:srgbClr val="626F7A"/>
                </a:solidFill>
              </a:defRPr>
            </a:lvl3pPr>
            <a:lvl4pPr marL="91440" indent="-289505">
              <a:spcBef>
                <a:spcPts val="600"/>
              </a:spcBef>
              <a:buFont typeface="Lucida Grande"/>
              <a:buChar char="–"/>
              <a:defRPr sz="1400">
                <a:solidFill>
                  <a:srgbClr val="626F7A"/>
                </a:solidFill>
              </a:defRPr>
            </a:lvl4pPr>
            <a:lvl5pPr marL="548640" indent="-201168">
              <a:spcBef>
                <a:spcPts val="600"/>
              </a:spcBef>
              <a:buFont typeface="Lucida Grande"/>
              <a:buChar char="–"/>
              <a:defRPr sz="1400">
                <a:solidFill>
                  <a:srgbClr val="626F7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="" xmlns:a16="http://schemas.microsoft.com/office/drawing/2014/main" id="{DBBC5365-79E4-2343-86F7-C960A8ED25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4412" y="2222937"/>
            <a:ext cx="5256760" cy="32001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 algn="ctr"/>
            <a:r>
              <a:rPr lang="en-US" sz="4000" b="0" i="1" dirty="0">
                <a:solidFill>
                  <a:schemeClr val="bg1"/>
                </a:solidFill>
              </a:rPr>
              <a:t>“Click to edit add a pull quote, significant stat, etc.”</a:t>
            </a:r>
            <a:endParaRPr lang="en-US" sz="4000" i="1" dirty="0">
              <a:solidFill>
                <a:schemeClr val="bg1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6AE95E11-678C-43CF-A6F7-EFC515676D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92124" y="6077992"/>
            <a:ext cx="2189039" cy="75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861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dark 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5">
            <a:extLst>
              <a:ext uri="{FF2B5EF4-FFF2-40B4-BE49-F238E27FC236}">
                <a16:creationId xmlns="" xmlns:a16="http://schemas.microsoft.com/office/drawing/2014/main" id="{6F3DFEBB-CD0F-4040-B4E0-24F32572C6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668" y="244399"/>
            <a:ext cx="9641278" cy="981809"/>
          </a:xfrm>
          <a:prstGeom prst="rect">
            <a:avLst/>
          </a:prstGeom>
        </p:spPr>
        <p:txBody>
          <a:bodyPr vert="horz" anchor="ctr"/>
          <a:lstStyle>
            <a:lvl1pPr marL="0" indent="0">
              <a:buFontTx/>
              <a:buNone/>
              <a:defRPr sz="2800" b="1">
                <a:solidFill>
                  <a:srgbClr val="182D5F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27">
            <a:extLst>
              <a:ext uri="{FF2B5EF4-FFF2-40B4-BE49-F238E27FC236}">
                <a16:creationId xmlns="" xmlns:a16="http://schemas.microsoft.com/office/drawing/2014/main" id="{921B83FF-4700-D542-BE09-62F94A314F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7669" y="1434905"/>
            <a:ext cx="5096223" cy="4531942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600"/>
              </a:spcBef>
              <a:buFontTx/>
              <a:buNone/>
              <a:defRPr sz="2200">
                <a:solidFill>
                  <a:srgbClr val="626F7A"/>
                </a:solidFill>
              </a:defRPr>
            </a:lvl1pPr>
            <a:lvl2pPr marL="0" indent="0">
              <a:spcBef>
                <a:spcPts val="600"/>
              </a:spcBef>
              <a:buFontTx/>
              <a:buNone/>
              <a:defRPr sz="1600">
                <a:solidFill>
                  <a:srgbClr val="626F7A"/>
                </a:solidFill>
              </a:defRPr>
            </a:lvl2pPr>
            <a:lvl3pPr marL="365760" indent="-201168">
              <a:spcBef>
                <a:spcPts val="600"/>
              </a:spcBef>
              <a:defRPr sz="1400">
                <a:solidFill>
                  <a:srgbClr val="626F7A"/>
                </a:solidFill>
              </a:defRPr>
            </a:lvl3pPr>
            <a:lvl4pPr marL="91440" indent="-289505">
              <a:spcBef>
                <a:spcPts val="600"/>
              </a:spcBef>
              <a:buFont typeface="Lucida Grande"/>
              <a:buChar char="–"/>
              <a:defRPr sz="1400">
                <a:solidFill>
                  <a:srgbClr val="626F7A"/>
                </a:solidFill>
              </a:defRPr>
            </a:lvl4pPr>
            <a:lvl5pPr marL="548640" indent="-201168">
              <a:spcBef>
                <a:spcPts val="600"/>
              </a:spcBef>
              <a:buFont typeface="Lucida Grande"/>
              <a:buChar char="–"/>
              <a:defRPr sz="1400">
                <a:solidFill>
                  <a:srgbClr val="626F7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09225ED0-1E97-BC4E-8EFC-84AAF1AEAF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1737" y="6001909"/>
            <a:ext cx="1830859" cy="794657"/>
          </a:xfrm>
          <a:prstGeom prst="rect">
            <a:avLst/>
          </a:prstGeom>
        </p:spPr>
      </p:pic>
      <p:pic>
        <p:nvPicPr>
          <p:cNvPr id="16" name="Picture 15" descr="A picture containing curtain, indoor, blue, shower&#10;&#10;Description automatically generated">
            <a:extLst>
              <a:ext uri="{FF2B5EF4-FFF2-40B4-BE49-F238E27FC236}">
                <a16:creationId xmlns="" xmlns:a16="http://schemas.microsoft.com/office/drawing/2014/main" id="{C81C7BB9-73B0-3042-87AA-9DF412933C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1232" y="1434905"/>
            <a:ext cx="5939924" cy="4531942"/>
          </a:xfrm>
          <a:prstGeom prst="rect">
            <a:avLst/>
          </a:prstGeom>
        </p:spPr>
      </p:pic>
      <p:sp>
        <p:nvSpPr>
          <p:cNvPr id="20" name="Text Placeholder 23">
            <a:extLst>
              <a:ext uri="{FF2B5EF4-FFF2-40B4-BE49-F238E27FC236}">
                <a16:creationId xmlns="" xmlns:a16="http://schemas.microsoft.com/office/drawing/2014/main" id="{52986A5A-DE50-8A46-8E4C-890BD26872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4412" y="2222937"/>
            <a:ext cx="5256760" cy="32001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 algn="ctr"/>
            <a:r>
              <a:rPr lang="en-US" sz="4000" b="0" i="1" dirty="0">
                <a:solidFill>
                  <a:schemeClr val="bg1"/>
                </a:solidFill>
              </a:rPr>
              <a:t>“Click to edit add a pull quote, significant stat, etc.”</a:t>
            </a:r>
            <a:endParaRPr lang="en-US" sz="4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57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5">
            <a:extLst>
              <a:ext uri="{FF2B5EF4-FFF2-40B4-BE49-F238E27FC236}">
                <a16:creationId xmlns="" xmlns:a16="http://schemas.microsoft.com/office/drawing/2014/main" id="{6F3DFEBB-CD0F-4040-B4E0-24F32572C6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668" y="244399"/>
            <a:ext cx="9641278" cy="981809"/>
          </a:xfrm>
          <a:prstGeom prst="rect">
            <a:avLst/>
          </a:prstGeom>
        </p:spPr>
        <p:txBody>
          <a:bodyPr vert="horz" anchor="ctr"/>
          <a:lstStyle>
            <a:lvl1pPr marL="0" indent="0">
              <a:buFontTx/>
              <a:buNone/>
              <a:defRPr sz="2800" b="1">
                <a:solidFill>
                  <a:srgbClr val="182D5F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27">
            <a:extLst>
              <a:ext uri="{FF2B5EF4-FFF2-40B4-BE49-F238E27FC236}">
                <a16:creationId xmlns="" xmlns:a16="http://schemas.microsoft.com/office/drawing/2014/main" id="{921B83FF-4700-D542-BE09-62F94A314F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7669" y="1434905"/>
            <a:ext cx="5096223" cy="4531942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600"/>
              </a:spcBef>
              <a:buFontTx/>
              <a:buNone/>
              <a:defRPr sz="2200">
                <a:solidFill>
                  <a:srgbClr val="626F7A"/>
                </a:solidFill>
              </a:defRPr>
            </a:lvl1pPr>
            <a:lvl2pPr marL="0" indent="0">
              <a:spcBef>
                <a:spcPts val="600"/>
              </a:spcBef>
              <a:buFontTx/>
              <a:buNone/>
              <a:defRPr sz="1600">
                <a:solidFill>
                  <a:srgbClr val="626F7A"/>
                </a:solidFill>
              </a:defRPr>
            </a:lvl2pPr>
            <a:lvl3pPr marL="365760" indent="-201168">
              <a:spcBef>
                <a:spcPts val="600"/>
              </a:spcBef>
              <a:defRPr sz="1400">
                <a:solidFill>
                  <a:srgbClr val="626F7A"/>
                </a:solidFill>
              </a:defRPr>
            </a:lvl3pPr>
            <a:lvl4pPr marL="91440" indent="-289505">
              <a:spcBef>
                <a:spcPts val="600"/>
              </a:spcBef>
              <a:buFont typeface="Lucida Grande"/>
              <a:buChar char="–"/>
              <a:defRPr sz="1400">
                <a:solidFill>
                  <a:srgbClr val="626F7A"/>
                </a:solidFill>
              </a:defRPr>
            </a:lvl4pPr>
            <a:lvl5pPr marL="548640" indent="-201168">
              <a:spcBef>
                <a:spcPts val="600"/>
              </a:spcBef>
              <a:buFont typeface="Lucida Grande"/>
              <a:buChar char="–"/>
              <a:defRPr sz="1400">
                <a:solidFill>
                  <a:srgbClr val="626F7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09225ED0-1E97-BC4E-8EFC-84AAF1AEAF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1737" y="6001909"/>
            <a:ext cx="1830859" cy="7946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81C7BB9-73B0-3042-87AA-9DF412933C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781232" y="1434905"/>
            <a:ext cx="5939923" cy="4531942"/>
          </a:xfrm>
          <a:prstGeom prst="rect">
            <a:avLst/>
          </a:prstGeom>
        </p:spPr>
      </p:pic>
      <p:sp>
        <p:nvSpPr>
          <p:cNvPr id="8" name="Text Placeholder 23">
            <a:extLst>
              <a:ext uri="{FF2B5EF4-FFF2-40B4-BE49-F238E27FC236}">
                <a16:creationId xmlns="" xmlns:a16="http://schemas.microsoft.com/office/drawing/2014/main" id="{075C76BC-5604-B14C-85D1-36898FD2C2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4412" y="2222937"/>
            <a:ext cx="5256760" cy="32001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 algn="ctr"/>
            <a:r>
              <a:rPr lang="en-US" sz="4000" b="0" i="1" dirty="0">
                <a:solidFill>
                  <a:schemeClr val="bg1"/>
                </a:solidFill>
              </a:rPr>
              <a:t>“Click to edit add a pull quote, significant stat, etc.”</a:t>
            </a:r>
            <a:endParaRPr lang="en-US" sz="4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872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5">
            <a:extLst>
              <a:ext uri="{FF2B5EF4-FFF2-40B4-BE49-F238E27FC236}">
                <a16:creationId xmlns="" xmlns:a16="http://schemas.microsoft.com/office/drawing/2014/main" id="{6F3DFEBB-CD0F-4040-B4E0-24F32572C6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668" y="244399"/>
            <a:ext cx="9641278" cy="981809"/>
          </a:xfrm>
          <a:prstGeom prst="rect">
            <a:avLst/>
          </a:prstGeom>
        </p:spPr>
        <p:txBody>
          <a:bodyPr vert="horz" anchor="ctr"/>
          <a:lstStyle>
            <a:lvl1pPr marL="0" indent="0">
              <a:buFontTx/>
              <a:buNone/>
              <a:defRPr sz="2800" b="1">
                <a:solidFill>
                  <a:srgbClr val="182D5F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27">
            <a:extLst>
              <a:ext uri="{FF2B5EF4-FFF2-40B4-BE49-F238E27FC236}">
                <a16:creationId xmlns="" xmlns:a16="http://schemas.microsoft.com/office/drawing/2014/main" id="{921B83FF-4700-D542-BE09-62F94A314F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7669" y="1434905"/>
            <a:ext cx="5096223" cy="4531942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600"/>
              </a:spcBef>
              <a:buFontTx/>
              <a:buNone/>
              <a:defRPr sz="2200">
                <a:solidFill>
                  <a:srgbClr val="626F7A"/>
                </a:solidFill>
              </a:defRPr>
            </a:lvl1pPr>
            <a:lvl2pPr marL="0" indent="0">
              <a:spcBef>
                <a:spcPts val="600"/>
              </a:spcBef>
              <a:buFontTx/>
              <a:buNone/>
              <a:defRPr sz="1600">
                <a:solidFill>
                  <a:srgbClr val="626F7A"/>
                </a:solidFill>
              </a:defRPr>
            </a:lvl2pPr>
            <a:lvl3pPr marL="365760" indent="-201168">
              <a:spcBef>
                <a:spcPts val="600"/>
              </a:spcBef>
              <a:defRPr sz="1400">
                <a:solidFill>
                  <a:srgbClr val="626F7A"/>
                </a:solidFill>
              </a:defRPr>
            </a:lvl3pPr>
            <a:lvl4pPr marL="91440" indent="-289505">
              <a:spcBef>
                <a:spcPts val="600"/>
              </a:spcBef>
              <a:buFont typeface="Lucida Grande"/>
              <a:buChar char="–"/>
              <a:defRPr sz="1400">
                <a:solidFill>
                  <a:srgbClr val="626F7A"/>
                </a:solidFill>
              </a:defRPr>
            </a:lvl4pPr>
            <a:lvl5pPr marL="548640" indent="-201168">
              <a:spcBef>
                <a:spcPts val="600"/>
              </a:spcBef>
              <a:buFont typeface="Lucida Grande"/>
              <a:buChar char="–"/>
              <a:defRPr sz="1400">
                <a:solidFill>
                  <a:srgbClr val="626F7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09225ED0-1E97-BC4E-8EFC-84AAF1AEAF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1737" y="6001909"/>
            <a:ext cx="1830859" cy="7946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81C7BB9-73B0-3042-87AA-9DF412933C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781232" y="1434905"/>
            <a:ext cx="5939923" cy="4531941"/>
          </a:xfrm>
          <a:prstGeom prst="rect">
            <a:avLst/>
          </a:prstGeom>
        </p:spPr>
      </p:pic>
      <p:sp>
        <p:nvSpPr>
          <p:cNvPr id="8" name="Text Placeholder 23">
            <a:extLst>
              <a:ext uri="{FF2B5EF4-FFF2-40B4-BE49-F238E27FC236}">
                <a16:creationId xmlns="" xmlns:a16="http://schemas.microsoft.com/office/drawing/2014/main" id="{5488231D-874F-884F-AF32-A5D1D7D40D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4412" y="2222937"/>
            <a:ext cx="5256760" cy="32001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 algn="ctr"/>
            <a:r>
              <a:rPr lang="en-US" sz="4000" b="0" i="1" dirty="0">
                <a:solidFill>
                  <a:schemeClr val="bg1"/>
                </a:solidFill>
              </a:rPr>
              <a:t>“Click to edit add a pull quote, significant stat, etc.”</a:t>
            </a:r>
            <a:endParaRPr lang="en-US" sz="4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218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dark 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5">
            <a:extLst>
              <a:ext uri="{FF2B5EF4-FFF2-40B4-BE49-F238E27FC236}">
                <a16:creationId xmlns="" xmlns:a16="http://schemas.microsoft.com/office/drawing/2014/main" id="{6F3DFEBB-CD0F-4040-B4E0-24F32572C6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668" y="244399"/>
            <a:ext cx="9641278" cy="981809"/>
          </a:xfrm>
          <a:prstGeom prst="rect">
            <a:avLst/>
          </a:prstGeom>
        </p:spPr>
        <p:txBody>
          <a:bodyPr vert="horz" anchor="ctr"/>
          <a:lstStyle>
            <a:lvl1pPr marL="0" indent="0">
              <a:buFontTx/>
              <a:buNone/>
              <a:defRPr sz="2800" b="1">
                <a:solidFill>
                  <a:srgbClr val="182D5F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27">
            <a:extLst>
              <a:ext uri="{FF2B5EF4-FFF2-40B4-BE49-F238E27FC236}">
                <a16:creationId xmlns="" xmlns:a16="http://schemas.microsoft.com/office/drawing/2014/main" id="{921B83FF-4700-D542-BE09-62F94A314F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7669" y="1434905"/>
            <a:ext cx="5096223" cy="4531942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600"/>
              </a:spcBef>
              <a:buFontTx/>
              <a:buNone/>
              <a:defRPr sz="2200">
                <a:solidFill>
                  <a:srgbClr val="626F7A"/>
                </a:solidFill>
              </a:defRPr>
            </a:lvl1pPr>
            <a:lvl2pPr marL="0" indent="0">
              <a:spcBef>
                <a:spcPts val="600"/>
              </a:spcBef>
              <a:buFontTx/>
              <a:buNone/>
              <a:defRPr sz="1600">
                <a:solidFill>
                  <a:srgbClr val="626F7A"/>
                </a:solidFill>
              </a:defRPr>
            </a:lvl2pPr>
            <a:lvl3pPr marL="365760" indent="-201168">
              <a:spcBef>
                <a:spcPts val="600"/>
              </a:spcBef>
              <a:defRPr sz="1400">
                <a:solidFill>
                  <a:srgbClr val="626F7A"/>
                </a:solidFill>
              </a:defRPr>
            </a:lvl3pPr>
            <a:lvl4pPr marL="91440" indent="-289505">
              <a:spcBef>
                <a:spcPts val="600"/>
              </a:spcBef>
              <a:buFont typeface="Lucida Grande"/>
              <a:buChar char="–"/>
              <a:defRPr sz="1400">
                <a:solidFill>
                  <a:srgbClr val="626F7A"/>
                </a:solidFill>
              </a:defRPr>
            </a:lvl4pPr>
            <a:lvl5pPr marL="548640" indent="-201168">
              <a:spcBef>
                <a:spcPts val="600"/>
              </a:spcBef>
              <a:buFont typeface="Lucida Grande"/>
              <a:buChar char="–"/>
              <a:defRPr sz="1400">
                <a:solidFill>
                  <a:srgbClr val="626F7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09225ED0-1E97-BC4E-8EFC-84AAF1AEAF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1737" y="6001909"/>
            <a:ext cx="1830859" cy="7946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81C7BB9-73B0-3042-87AA-9DF412933C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781232" y="1434905"/>
            <a:ext cx="5939922" cy="4531941"/>
          </a:xfrm>
          <a:prstGeom prst="rect">
            <a:avLst/>
          </a:prstGeom>
        </p:spPr>
      </p:pic>
      <p:sp>
        <p:nvSpPr>
          <p:cNvPr id="8" name="Text Placeholder 23">
            <a:extLst>
              <a:ext uri="{FF2B5EF4-FFF2-40B4-BE49-F238E27FC236}">
                <a16:creationId xmlns="" xmlns:a16="http://schemas.microsoft.com/office/drawing/2014/main" id="{724DBAB1-239E-3145-A428-AF44B6F6F9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4412" y="2222937"/>
            <a:ext cx="5256760" cy="32001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 algn="ctr"/>
            <a:r>
              <a:rPr lang="en-US" sz="4000" b="0" i="1" dirty="0">
                <a:solidFill>
                  <a:schemeClr val="bg1"/>
                </a:solidFill>
              </a:rPr>
              <a:t>“Click to edit add a pull quote, significant stat, etc.”</a:t>
            </a:r>
            <a:endParaRPr lang="en-US" sz="4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1015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5">
            <a:extLst>
              <a:ext uri="{FF2B5EF4-FFF2-40B4-BE49-F238E27FC236}">
                <a16:creationId xmlns="" xmlns:a16="http://schemas.microsoft.com/office/drawing/2014/main" id="{6F3DFEBB-CD0F-4040-B4E0-24F32572C6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668" y="244399"/>
            <a:ext cx="9641278" cy="981809"/>
          </a:xfrm>
          <a:prstGeom prst="rect">
            <a:avLst/>
          </a:prstGeom>
        </p:spPr>
        <p:txBody>
          <a:bodyPr vert="horz" anchor="ctr"/>
          <a:lstStyle>
            <a:lvl1pPr marL="0" indent="0">
              <a:buFontTx/>
              <a:buNone/>
              <a:defRPr sz="2800" b="1">
                <a:solidFill>
                  <a:srgbClr val="182D5F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27">
            <a:extLst>
              <a:ext uri="{FF2B5EF4-FFF2-40B4-BE49-F238E27FC236}">
                <a16:creationId xmlns="" xmlns:a16="http://schemas.microsoft.com/office/drawing/2014/main" id="{921B83FF-4700-D542-BE09-62F94A314F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7669" y="1434905"/>
            <a:ext cx="5096223" cy="4531942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600"/>
              </a:spcBef>
              <a:buFontTx/>
              <a:buNone/>
              <a:defRPr sz="2200">
                <a:solidFill>
                  <a:srgbClr val="626F7A"/>
                </a:solidFill>
              </a:defRPr>
            </a:lvl1pPr>
            <a:lvl2pPr marL="0" indent="0">
              <a:spcBef>
                <a:spcPts val="600"/>
              </a:spcBef>
              <a:buFontTx/>
              <a:buNone/>
              <a:defRPr sz="1600">
                <a:solidFill>
                  <a:srgbClr val="626F7A"/>
                </a:solidFill>
              </a:defRPr>
            </a:lvl2pPr>
            <a:lvl3pPr marL="365760" indent="-201168">
              <a:spcBef>
                <a:spcPts val="600"/>
              </a:spcBef>
              <a:defRPr sz="1400">
                <a:solidFill>
                  <a:srgbClr val="626F7A"/>
                </a:solidFill>
              </a:defRPr>
            </a:lvl3pPr>
            <a:lvl4pPr marL="91440" indent="-289505">
              <a:spcBef>
                <a:spcPts val="600"/>
              </a:spcBef>
              <a:buFont typeface="Lucida Grande"/>
              <a:buChar char="–"/>
              <a:defRPr sz="1400">
                <a:solidFill>
                  <a:srgbClr val="626F7A"/>
                </a:solidFill>
              </a:defRPr>
            </a:lvl4pPr>
            <a:lvl5pPr marL="548640" indent="-201168">
              <a:spcBef>
                <a:spcPts val="600"/>
              </a:spcBef>
              <a:buFont typeface="Lucida Grande"/>
              <a:buChar char="–"/>
              <a:defRPr sz="1400">
                <a:solidFill>
                  <a:srgbClr val="626F7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81C7BB9-73B0-3042-87AA-9DF412933C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81232" y="1434905"/>
            <a:ext cx="5939922" cy="4531940"/>
          </a:xfrm>
          <a:prstGeom prst="rect">
            <a:avLst/>
          </a:prstGeom>
        </p:spPr>
      </p:pic>
      <p:sp>
        <p:nvSpPr>
          <p:cNvPr id="7" name="Text Placeholder 23">
            <a:extLst>
              <a:ext uri="{FF2B5EF4-FFF2-40B4-BE49-F238E27FC236}">
                <a16:creationId xmlns="" xmlns:a16="http://schemas.microsoft.com/office/drawing/2014/main" id="{704D0514-6C1F-6F48-8729-B9824EBC46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4412" y="2222937"/>
            <a:ext cx="5256760" cy="32001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 algn="ctr"/>
            <a:r>
              <a:rPr lang="en-US" sz="4000" b="0" i="1" dirty="0">
                <a:solidFill>
                  <a:schemeClr val="bg1"/>
                </a:solidFill>
              </a:rPr>
              <a:t>“Click to edit add a pull quote, significant stat, etc.”</a:t>
            </a:r>
            <a:endParaRPr lang="en-US" sz="4000" i="1" dirty="0">
              <a:solidFill>
                <a:schemeClr val="bg1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F7653BCB-5C03-4F34-8FFD-33CC29041C3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92124" y="6077992"/>
            <a:ext cx="2189039" cy="75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040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ood&#10;&#10;Description automatically generated">
            <a:extLst>
              <a:ext uri="{FF2B5EF4-FFF2-40B4-BE49-F238E27FC236}">
                <a16:creationId xmlns="" xmlns:a16="http://schemas.microsoft.com/office/drawing/2014/main" id="{38A8E09E-A711-834D-997C-CB5CC09829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439388" y="6355911"/>
            <a:ext cx="6392360" cy="246221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l"/>
            <a:r>
              <a:rPr lang="en-US" sz="800" dirty="0">
                <a:solidFill>
                  <a:srgbClr val="626F7A"/>
                </a:solidFill>
              </a:rPr>
              <a:t>Confidential. For internal use only.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39388" y="1223158"/>
            <a:ext cx="8906494" cy="1341912"/>
          </a:xfrm>
          <a:prstGeom prst="rect">
            <a:avLst/>
          </a:prstGeom>
        </p:spPr>
        <p:txBody>
          <a:bodyPr vert="horz" lIns="121899" tIns="60949" rIns="121899" bIns="60949" anchor="ctr"/>
          <a:lstStyle>
            <a:lvl1pPr marL="0" indent="0" algn="l">
              <a:lnSpc>
                <a:spcPts val="4200"/>
              </a:lnSpc>
              <a:spcBef>
                <a:spcPts val="0"/>
              </a:spcBef>
              <a:buFontTx/>
              <a:buNone/>
              <a:defRPr sz="4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presentation title and maybe more text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="" xmlns:a16="http://schemas.microsoft.com/office/drawing/2014/main" id="{C9CE793C-C4C0-8048-BCAF-881466C150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1263" y="2624442"/>
            <a:ext cx="8906494" cy="692508"/>
          </a:xfrm>
          <a:prstGeom prst="rect">
            <a:avLst/>
          </a:prstGeom>
        </p:spPr>
        <p:txBody>
          <a:bodyPr vert="horz" lIns="121899" tIns="60949" rIns="121899" bIns="60949" anchor="ctr"/>
          <a:lstStyle>
            <a:lvl1pPr marL="0" indent="0" algn="l">
              <a:lnSpc>
                <a:spcPts val="2600"/>
              </a:lnSpc>
              <a:spcBef>
                <a:spcPts val="0"/>
              </a:spcBef>
              <a:buFontTx/>
              <a:buNone/>
              <a:defRPr sz="2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="" xmlns:a16="http://schemas.microsoft.com/office/drawing/2014/main" id="{C681921A-09E0-7E43-ADE5-A4EA37CA69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263" y="3895100"/>
            <a:ext cx="8906494" cy="692508"/>
          </a:xfrm>
          <a:prstGeom prst="rect">
            <a:avLst/>
          </a:prstGeom>
        </p:spPr>
        <p:txBody>
          <a:bodyPr vert="horz" lIns="121899" tIns="60949" rIns="121899" bIns="60949" anchor="ctr"/>
          <a:lstStyle>
            <a:lvl1pPr marL="0" indent="0" algn="l">
              <a:lnSpc>
                <a:spcPts val="2600"/>
              </a:lnSpc>
              <a:spcBef>
                <a:spcPts val="0"/>
              </a:spcBef>
              <a:buFontTx/>
              <a:buNone/>
              <a:defRPr sz="1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January 2020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B9E4AA26-8B66-694B-AAB6-C398A85833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50695" y="5793004"/>
            <a:ext cx="2600695" cy="112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300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GN-OFF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0C2DAA19-0E41-874A-B978-2B57AB4890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4901" y="1859805"/>
            <a:ext cx="5748907" cy="249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721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GN-OFF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8AB7696-CAD5-0E46-85F4-8BF53B20CEA6}"/>
              </a:ext>
            </a:extLst>
          </p:cNvPr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rgbClr val="182D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0FB2D1FF-C812-574F-B660-D800856E4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26575" y="1875302"/>
            <a:ext cx="5713204" cy="247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8624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35155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Header + Body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759" y="312738"/>
            <a:ext cx="9765797" cy="88921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="" xmlns:a16="http://schemas.microsoft.com/office/drawing/2014/main" id="{907460CB-0923-7046-9BB2-8D645F097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0089" y="6180138"/>
            <a:ext cx="7626421" cy="365125"/>
          </a:xfrm>
        </p:spPr>
        <p:txBody>
          <a:bodyPr/>
          <a:lstStyle/>
          <a:p>
            <a:r>
              <a:rPr lang="en-US" dirty="0"/>
              <a:t>CONFIDENTIAL - Copyright 2020 ISACA. All Rights Reserved.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="" xmlns:a16="http://schemas.microsoft.com/office/drawing/2014/main" id="{CF70018A-22B6-0043-B068-21D744398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759" y="6180138"/>
            <a:ext cx="547998" cy="365125"/>
          </a:xfrm>
        </p:spPr>
        <p:txBody>
          <a:bodyPr/>
          <a:lstStyle/>
          <a:p>
            <a:fld id="{A82C3BC0-3EBF-3C4C-A3D8-795624EBC6A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59175F6A-AEB5-4D7F-BED3-3AF510AD17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92124" y="6077992"/>
            <a:ext cx="2189039" cy="75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37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food&#10;&#10;Description automatically generated">
            <a:extLst>
              <a:ext uri="{FF2B5EF4-FFF2-40B4-BE49-F238E27FC236}">
                <a16:creationId xmlns="" xmlns:a16="http://schemas.microsoft.com/office/drawing/2014/main" id="{2C5D1623-1A88-2144-A288-44B4E172E8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12" name="Text Placeholder 6">
            <a:extLst>
              <a:ext uri="{FF2B5EF4-FFF2-40B4-BE49-F238E27FC236}">
                <a16:creationId xmlns="" xmlns:a16="http://schemas.microsoft.com/office/drawing/2014/main" id="{8E44734F-44C2-5947-B4CB-9A847DBE5B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9388" y="1223158"/>
            <a:ext cx="8906494" cy="1341912"/>
          </a:xfrm>
          <a:prstGeom prst="rect">
            <a:avLst/>
          </a:prstGeom>
        </p:spPr>
        <p:txBody>
          <a:bodyPr vert="horz" lIns="121899" tIns="60949" rIns="121899" bIns="60949" anchor="ctr"/>
          <a:lstStyle>
            <a:lvl1pPr marL="0" indent="0" algn="l">
              <a:lnSpc>
                <a:spcPts val="4200"/>
              </a:lnSpc>
              <a:spcBef>
                <a:spcPts val="0"/>
              </a:spcBef>
              <a:buFontTx/>
              <a:buNone/>
              <a:defRPr sz="4000" b="1" baseline="0">
                <a:solidFill>
                  <a:srgbClr val="182D5F"/>
                </a:solidFill>
              </a:defRPr>
            </a:lvl1pPr>
          </a:lstStyle>
          <a:p>
            <a:pPr lvl="0"/>
            <a:r>
              <a:rPr lang="en-US" dirty="0"/>
              <a:t>Click to edit presentation divider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1E8032C-BCED-D340-9296-2A9F3FF251D8}"/>
              </a:ext>
            </a:extLst>
          </p:cNvPr>
          <p:cNvSpPr txBox="1"/>
          <p:nvPr userDrawn="1"/>
        </p:nvSpPr>
        <p:spPr>
          <a:xfrm>
            <a:off x="439388" y="6355911"/>
            <a:ext cx="6392360" cy="246221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l"/>
            <a:r>
              <a:rPr lang="en-US" sz="800" dirty="0">
                <a:solidFill>
                  <a:srgbClr val="626F7A"/>
                </a:solidFill>
              </a:rPr>
              <a:t>Confidential. For internal use only.</a:t>
            </a:r>
          </a:p>
        </p:txBody>
      </p:sp>
    </p:spTree>
    <p:extLst>
      <p:ext uri="{BB962C8B-B14F-4D97-AF65-F5344CB8AC3E}">
        <p14:creationId xmlns:p14="http://schemas.microsoft.com/office/powerpoint/2010/main" val="87447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ood&#10;&#10;Description automatically generated">
            <a:extLst>
              <a:ext uri="{FF2B5EF4-FFF2-40B4-BE49-F238E27FC236}">
                <a16:creationId xmlns="" xmlns:a16="http://schemas.microsoft.com/office/drawing/2014/main" id="{74AC444D-378C-214F-B690-96C2AFADC0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12" name="Text Placeholder 6">
            <a:extLst>
              <a:ext uri="{FF2B5EF4-FFF2-40B4-BE49-F238E27FC236}">
                <a16:creationId xmlns="" xmlns:a16="http://schemas.microsoft.com/office/drawing/2014/main" id="{8E44734F-44C2-5947-B4CB-9A847DBE5B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9388" y="1223158"/>
            <a:ext cx="8906494" cy="1341912"/>
          </a:xfrm>
          <a:prstGeom prst="rect">
            <a:avLst/>
          </a:prstGeom>
        </p:spPr>
        <p:txBody>
          <a:bodyPr vert="horz" lIns="121899" tIns="60949" rIns="121899" bIns="60949" anchor="ctr"/>
          <a:lstStyle>
            <a:lvl1pPr marL="0" indent="0" algn="l">
              <a:lnSpc>
                <a:spcPts val="4200"/>
              </a:lnSpc>
              <a:spcBef>
                <a:spcPts val="0"/>
              </a:spcBef>
              <a:buFontTx/>
              <a:buNone/>
              <a:defRPr sz="4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presentation divider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1E8032C-BCED-D340-9296-2A9F3FF251D8}"/>
              </a:ext>
            </a:extLst>
          </p:cNvPr>
          <p:cNvSpPr txBox="1"/>
          <p:nvPr userDrawn="1"/>
        </p:nvSpPr>
        <p:spPr>
          <a:xfrm>
            <a:off x="439388" y="6355911"/>
            <a:ext cx="6392360" cy="246221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l"/>
            <a:r>
              <a:rPr lang="en-US" sz="800" dirty="0">
                <a:solidFill>
                  <a:srgbClr val="626F7A"/>
                </a:solidFill>
              </a:rPr>
              <a:t>Confidential. For internal use only.</a:t>
            </a:r>
          </a:p>
        </p:txBody>
      </p:sp>
    </p:spTree>
    <p:extLst>
      <p:ext uri="{BB962C8B-B14F-4D97-AF65-F5344CB8AC3E}">
        <p14:creationId xmlns:p14="http://schemas.microsoft.com/office/powerpoint/2010/main" val="3223731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508AE2E0-EA3C-5A4A-8911-D925027FB6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12" name="Text Placeholder 6">
            <a:extLst>
              <a:ext uri="{FF2B5EF4-FFF2-40B4-BE49-F238E27FC236}">
                <a16:creationId xmlns="" xmlns:a16="http://schemas.microsoft.com/office/drawing/2014/main" id="{8E44734F-44C2-5947-B4CB-9A847DBE5B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9388" y="1223158"/>
            <a:ext cx="8906494" cy="1341912"/>
          </a:xfrm>
          <a:prstGeom prst="rect">
            <a:avLst/>
          </a:prstGeom>
        </p:spPr>
        <p:txBody>
          <a:bodyPr vert="horz" lIns="121899" tIns="60949" rIns="121899" bIns="60949" anchor="ctr"/>
          <a:lstStyle>
            <a:lvl1pPr marL="0" indent="0" algn="l">
              <a:lnSpc>
                <a:spcPts val="4200"/>
              </a:lnSpc>
              <a:spcBef>
                <a:spcPts val="0"/>
              </a:spcBef>
              <a:buFontTx/>
              <a:buNone/>
              <a:defRPr sz="4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presentation divider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1E8032C-BCED-D340-9296-2A9F3FF251D8}"/>
              </a:ext>
            </a:extLst>
          </p:cNvPr>
          <p:cNvSpPr txBox="1"/>
          <p:nvPr userDrawn="1"/>
        </p:nvSpPr>
        <p:spPr>
          <a:xfrm>
            <a:off x="439388" y="6355911"/>
            <a:ext cx="6392360" cy="246221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l"/>
            <a:r>
              <a:rPr lang="en-US" sz="800" dirty="0">
                <a:solidFill>
                  <a:srgbClr val="626F7A"/>
                </a:solidFill>
              </a:rPr>
              <a:t>Confidential. For internal use only.</a:t>
            </a:r>
          </a:p>
        </p:txBody>
      </p:sp>
    </p:spTree>
    <p:extLst>
      <p:ext uri="{BB962C8B-B14F-4D97-AF65-F5344CB8AC3E}">
        <p14:creationId xmlns:p14="http://schemas.microsoft.com/office/powerpoint/2010/main" val="805500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C07B9D24-B7BD-6F41-8D48-7294D10DD6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</a:blip>
          <a:srcRect t="40316" r="76205" b="12636"/>
          <a:stretch/>
        </p:blipFill>
        <p:spPr>
          <a:xfrm>
            <a:off x="6133106" y="-1631"/>
            <a:ext cx="6055719" cy="6735133"/>
          </a:xfrm>
          <a:prstGeom prst="rect">
            <a:avLst/>
          </a:prstGeom>
        </p:spPr>
      </p:pic>
      <p:sp>
        <p:nvSpPr>
          <p:cNvPr id="26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467668" y="244399"/>
            <a:ext cx="9641278" cy="981809"/>
          </a:xfrm>
          <a:prstGeom prst="rect">
            <a:avLst/>
          </a:prstGeom>
        </p:spPr>
        <p:txBody>
          <a:bodyPr vert="horz" anchor="ctr"/>
          <a:lstStyle>
            <a:lvl1pPr marL="0" indent="0">
              <a:buFontTx/>
              <a:buNone/>
              <a:defRPr sz="2800" b="1">
                <a:solidFill>
                  <a:srgbClr val="182D5F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1"/>
          </p:nvPr>
        </p:nvSpPr>
        <p:spPr>
          <a:xfrm>
            <a:off x="467668" y="1434905"/>
            <a:ext cx="9641278" cy="4196886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600"/>
              </a:spcBef>
              <a:buFontTx/>
              <a:buNone/>
              <a:defRPr sz="2200">
                <a:solidFill>
                  <a:srgbClr val="626F7A"/>
                </a:solidFill>
              </a:defRPr>
            </a:lvl1pPr>
            <a:lvl2pPr marL="0" indent="0">
              <a:spcBef>
                <a:spcPts val="600"/>
              </a:spcBef>
              <a:buFontTx/>
              <a:buNone/>
              <a:defRPr sz="1600">
                <a:solidFill>
                  <a:srgbClr val="626F7A"/>
                </a:solidFill>
              </a:defRPr>
            </a:lvl2pPr>
            <a:lvl3pPr marL="365760" indent="-201168">
              <a:spcBef>
                <a:spcPts val="600"/>
              </a:spcBef>
              <a:defRPr sz="1400">
                <a:solidFill>
                  <a:srgbClr val="626F7A"/>
                </a:solidFill>
              </a:defRPr>
            </a:lvl3pPr>
            <a:lvl4pPr marL="91440" indent="-289505">
              <a:spcBef>
                <a:spcPts val="600"/>
              </a:spcBef>
              <a:buFont typeface="Lucida Grande"/>
              <a:buChar char="–"/>
              <a:defRPr sz="1400">
                <a:solidFill>
                  <a:srgbClr val="626F7A"/>
                </a:solidFill>
              </a:defRPr>
            </a:lvl4pPr>
            <a:lvl5pPr marL="548640" indent="-201168">
              <a:spcBef>
                <a:spcPts val="600"/>
              </a:spcBef>
              <a:buFont typeface="Lucida Grande"/>
              <a:buChar char="–"/>
              <a:defRPr sz="1400">
                <a:solidFill>
                  <a:srgbClr val="626F7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219A52EA-2D88-47F4-8B52-D287F3037E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92124" y="6077992"/>
            <a:ext cx="2189039" cy="75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43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w/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="" xmlns:a16="http://schemas.microsoft.com/office/drawing/2014/main" id="{671AA4BE-1A9F-CD4A-BA0B-FD3912EFB7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</a:blip>
          <a:srcRect t="40316" r="76205" b="12636"/>
          <a:stretch/>
        </p:blipFill>
        <p:spPr>
          <a:xfrm>
            <a:off x="6133106" y="-1631"/>
            <a:ext cx="6055719" cy="6735133"/>
          </a:xfrm>
          <a:prstGeom prst="rect">
            <a:avLst/>
          </a:prstGeom>
        </p:spPr>
      </p:pic>
      <p:sp>
        <p:nvSpPr>
          <p:cNvPr id="10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480541" y="466376"/>
            <a:ext cx="9767888" cy="4333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800" b="1">
                <a:solidFill>
                  <a:srgbClr val="182D5F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480541" y="999556"/>
            <a:ext cx="9767888" cy="4333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 b="0">
                <a:solidFill>
                  <a:srgbClr val="626F7A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27"/>
          <p:cNvSpPr>
            <a:spLocks noGrp="1"/>
          </p:cNvSpPr>
          <p:nvPr>
            <p:ph type="body" sz="quarter" idx="12"/>
          </p:nvPr>
        </p:nvSpPr>
        <p:spPr>
          <a:xfrm>
            <a:off x="480541" y="1887976"/>
            <a:ext cx="9767887" cy="379273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600"/>
              </a:spcBef>
              <a:buFontTx/>
              <a:buNone/>
              <a:defRPr sz="2200">
                <a:solidFill>
                  <a:srgbClr val="626F7A"/>
                </a:solidFill>
              </a:defRPr>
            </a:lvl1pPr>
            <a:lvl2pPr marL="0" indent="0">
              <a:spcBef>
                <a:spcPts val="600"/>
              </a:spcBef>
              <a:buFontTx/>
              <a:buNone/>
              <a:defRPr sz="1600">
                <a:solidFill>
                  <a:srgbClr val="626F7A"/>
                </a:solidFill>
              </a:defRPr>
            </a:lvl2pPr>
            <a:lvl3pPr marL="365760" indent="-201168">
              <a:spcBef>
                <a:spcPts val="600"/>
              </a:spcBef>
              <a:defRPr sz="1400">
                <a:solidFill>
                  <a:srgbClr val="626F7A"/>
                </a:solidFill>
              </a:defRPr>
            </a:lvl3pPr>
            <a:lvl4pPr marL="91440" indent="-289505">
              <a:spcBef>
                <a:spcPts val="600"/>
              </a:spcBef>
              <a:buFont typeface="Lucida Grande"/>
              <a:buChar char="–"/>
              <a:defRPr sz="1400">
                <a:solidFill>
                  <a:srgbClr val="626F7A"/>
                </a:solidFill>
              </a:defRPr>
            </a:lvl4pPr>
            <a:lvl5pPr marL="548640" indent="-201168">
              <a:spcBef>
                <a:spcPts val="600"/>
              </a:spcBef>
              <a:buFont typeface="Lucida Grande"/>
              <a:buChar char="–"/>
              <a:defRPr sz="1400">
                <a:solidFill>
                  <a:srgbClr val="626F7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2FA5E1D7-EB27-47E6-B874-DDF2480274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92124" y="6077992"/>
            <a:ext cx="2189039" cy="75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531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10B6377F-11F8-F845-BAEE-9E31625477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</a:blip>
          <a:srcRect t="40316" r="76205" b="12636"/>
          <a:stretch/>
        </p:blipFill>
        <p:spPr>
          <a:xfrm>
            <a:off x="6133106" y="-1631"/>
            <a:ext cx="6055719" cy="6735133"/>
          </a:xfrm>
          <a:prstGeom prst="rect">
            <a:avLst/>
          </a:prstGeom>
        </p:spPr>
      </p:pic>
      <p:sp>
        <p:nvSpPr>
          <p:cNvPr id="7" name="Text Placeholder 27">
            <a:extLst>
              <a:ext uri="{FF2B5EF4-FFF2-40B4-BE49-F238E27FC236}">
                <a16:creationId xmlns="" xmlns:a16="http://schemas.microsoft.com/office/drawing/2014/main" id="{5143205D-B444-E143-B0CB-8317822256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0542" y="1424144"/>
            <a:ext cx="4655628" cy="379273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600"/>
              </a:spcBef>
              <a:buFontTx/>
              <a:buNone/>
              <a:defRPr sz="2200">
                <a:solidFill>
                  <a:srgbClr val="626F7A"/>
                </a:solidFill>
              </a:defRPr>
            </a:lvl1pPr>
            <a:lvl2pPr marL="0" indent="0">
              <a:spcBef>
                <a:spcPts val="600"/>
              </a:spcBef>
              <a:buFontTx/>
              <a:buNone/>
              <a:defRPr sz="1600">
                <a:solidFill>
                  <a:srgbClr val="626F7A"/>
                </a:solidFill>
              </a:defRPr>
            </a:lvl2pPr>
            <a:lvl3pPr marL="365760" indent="-201168">
              <a:spcBef>
                <a:spcPts val="600"/>
              </a:spcBef>
              <a:defRPr sz="1400">
                <a:solidFill>
                  <a:srgbClr val="626F7A"/>
                </a:solidFill>
              </a:defRPr>
            </a:lvl3pPr>
            <a:lvl4pPr marL="91440" indent="-289505">
              <a:spcBef>
                <a:spcPts val="600"/>
              </a:spcBef>
              <a:buFont typeface="Lucida Grande"/>
              <a:buChar char="–"/>
              <a:defRPr sz="1400">
                <a:solidFill>
                  <a:srgbClr val="626F7A"/>
                </a:solidFill>
              </a:defRPr>
            </a:lvl4pPr>
            <a:lvl5pPr marL="548640" indent="-201168">
              <a:spcBef>
                <a:spcPts val="600"/>
              </a:spcBef>
              <a:buFont typeface="Lucida Grande"/>
              <a:buChar char="–"/>
              <a:defRPr sz="1400">
                <a:solidFill>
                  <a:srgbClr val="626F7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27">
            <a:extLst>
              <a:ext uri="{FF2B5EF4-FFF2-40B4-BE49-F238E27FC236}">
                <a16:creationId xmlns="" xmlns:a16="http://schemas.microsoft.com/office/drawing/2014/main" id="{7BD871F7-07ED-5940-A8B5-36D51E26AD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92801" y="1424144"/>
            <a:ext cx="4655628" cy="379273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600"/>
              </a:spcBef>
              <a:buFontTx/>
              <a:buNone/>
              <a:defRPr sz="2200">
                <a:solidFill>
                  <a:srgbClr val="626F7A"/>
                </a:solidFill>
              </a:defRPr>
            </a:lvl1pPr>
            <a:lvl2pPr marL="0" indent="0">
              <a:spcBef>
                <a:spcPts val="600"/>
              </a:spcBef>
              <a:buFontTx/>
              <a:buNone/>
              <a:defRPr sz="1600">
                <a:solidFill>
                  <a:srgbClr val="626F7A"/>
                </a:solidFill>
              </a:defRPr>
            </a:lvl2pPr>
            <a:lvl3pPr marL="365760" indent="-201168">
              <a:spcBef>
                <a:spcPts val="600"/>
              </a:spcBef>
              <a:defRPr sz="1400">
                <a:solidFill>
                  <a:srgbClr val="626F7A"/>
                </a:solidFill>
              </a:defRPr>
            </a:lvl3pPr>
            <a:lvl4pPr marL="91440" indent="-289505">
              <a:spcBef>
                <a:spcPts val="600"/>
              </a:spcBef>
              <a:buFont typeface="Lucida Grande"/>
              <a:buChar char="–"/>
              <a:defRPr sz="1400">
                <a:solidFill>
                  <a:srgbClr val="626F7A"/>
                </a:solidFill>
              </a:defRPr>
            </a:lvl4pPr>
            <a:lvl5pPr marL="548640" indent="-201168">
              <a:spcBef>
                <a:spcPts val="600"/>
              </a:spcBef>
              <a:buFont typeface="Lucida Grande"/>
              <a:buChar char="–"/>
              <a:defRPr sz="1400">
                <a:solidFill>
                  <a:srgbClr val="626F7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25">
            <a:extLst>
              <a:ext uri="{FF2B5EF4-FFF2-40B4-BE49-F238E27FC236}">
                <a16:creationId xmlns="" xmlns:a16="http://schemas.microsoft.com/office/drawing/2014/main" id="{763DBE39-7751-0A46-AE8C-CAEF036462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668" y="244399"/>
            <a:ext cx="9641278" cy="981809"/>
          </a:xfrm>
          <a:prstGeom prst="rect">
            <a:avLst/>
          </a:prstGeom>
        </p:spPr>
        <p:txBody>
          <a:bodyPr vert="horz" anchor="ctr"/>
          <a:lstStyle>
            <a:lvl1pPr marL="0" indent="0">
              <a:buFontTx/>
              <a:buNone/>
              <a:defRPr sz="2800" b="1">
                <a:solidFill>
                  <a:srgbClr val="182D5F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="" xmlns:a16="http://schemas.microsoft.com/office/drawing/2014/main" id="{2C2E5890-43EB-4494-8C20-0F40FBC1BB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92124" y="6077992"/>
            <a:ext cx="2189039" cy="75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965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w/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="" xmlns:a16="http://schemas.microsoft.com/office/drawing/2014/main" id="{76F16334-20E2-0840-B6A3-86D32BF38B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</a:blip>
          <a:srcRect t="40316" r="76205" b="12636"/>
          <a:stretch/>
        </p:blipFill>
        <p:spPr>
          <a:xfrm>
            <a:off x="6133106" y="-1631"/>
            <a:ext cx="6055719" cy="6735133"/>
          </a:xfrm>
          <a:prstGeom prst="rect">
            <a:avLst/>
          </a:prstGeom>
        </p:spPr>
      </p:pic>
      <p:sp>
        <p:nvSpPr>
          <p:cNvPr id="13" name="Text Placeholder 27"/>
          <p:cNvSpPr>
            <a:spLocks noGrp="1"/>
          </p:cNvSpPr>
          <p:nvPr>
            <p:ph type="body" sz="quarter" idx="12"/>
          </p:nvPr>
        </p:nvSpPr>
        <p:spPr>
          <a:xfrm>
            <a:off x="480542" y="1887976"/>
            <a:ext cx="4655628" cy="379273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600"/>
              </a:spcBef>
              <a:buFontTx/>
              <a:buNone/>
              <a:defRPr sz="2200">
                <a:solidFill>
                  <a:srgbClr val="626F7A"/>
                </a:solidFill>
              </a:defRPr>
            </a:lvl1pPr>
            <a:lvl2pPr marL="0" indent="0">
              <a:spcBef>
                <a:spcPts val="600"/>
              </a:spcBef>
              <a:buFontTx/>
              <a:buNone/>
              <a:defRPr sz="1600">
                <a:solidFill>
                  <a:srgbClr val="626F7A"/>
                </a:solidFill>
              </a:defRPr>
            </a:lvl2pPr>
            <a:lvl3pPr marL="365760" indent="-201168">
              <a:spcBef>
                <a:spcPts val="600"/>
              </a:spcBef>
              <a:defRPr sz="1400">
                <a:solidFill>
                  <a:srgbClr val="626F7A"/>
                </a:solidFill>
              </a:defRPr>
            </a:lvl3pPr>
            <a:lvl4pPr marL="91440" indent="-289505">
              <a:spcBef>
                <a:spcPts val="600"/>
              </a:spcBef>
              <a:buFont typeface="Lucida Grande"/>
              <a:buChar char="–"/>
              <a:defRPr sz="1400">
                <a:solidFill>
                  <a:srgbClr val="626F7A"/>
                </a:solidFill>
              </a:defRPr>
            </a:lvl4pPr>
            <a:lvl5pPr marL="548640" indent="-201168">
              <a:spcBef>
                <a:spcPts val="600"/>
              </a:spcBef>
              <a:buFont typeface="Lucida Grande"/>
              <a:buChar char="–"/>
              <a:defRPr sz="1400">
                <a:solidFill>
                  <a:srgbClr val="626F7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27"/>
          <p:cNvSpPr>
            <a:spLocks noGrp="1"/>
          </p:cNvSpPr>
          <p:nvPr>
            <p:ph type="body" sz="quarter" idx="13"/>
          </p:nvPr>
        </p:nvSpPr>
        <p:spPr>
          <a:xfrm>
            <a:off x="5592801" y="1887976"/>
            <a:ext cx="4655628" cy="379273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600"/>
              </a:spcBef>
              <a:buFontTx/>
              <a:buNone/>
              <a:defRPr sz="2200">
                <a:solidFill>
                  <a:srgbClr val="626F7A"/>
                </a:solidFill>
              </a:defRPr>
            </a:lvl1pPr>
            <a:lvl2pPr marL="0" indent="0">
              <a:spcBef>
                <a:spcPts val="600"/>
              </a:spcBef>
              <a:buFontTx/>
              <a:buNone/>
              <a:defRPr sz="1600">
                <a:solidFill>
                  <a:srgbClr val="626F7A"/>
                </a:solidFill>
              </a:defRPr>
            </a:lvl2pPr>
            <a:lvl3pPr marL="365760" indent="-201168">
              <a:spcBef>
                <a:spcPts val="600"/>
              </a:spcBef>
              <a:defRPr sz="1400">
                <a:solidFill>
                  <a:srgbClr val="626F7A"/>
                </a:solidFill>
              </a:defRPr>
            </a:lvl3pPr>
            <a:lvl4pPr marL="91440" indent="-289505">
              <a:spcBef>
                <a:spcPts val="600"/>
              </a:spcBef>
              <a:buFont typeface="Lucida Grande"/>
              <a:buChar char="–"/>
              <a:defRPr sz="1400">
                <a:solidFill>
                  <a:srgbClr val="626F7A"/>
                </a:solidFill>
              </a:defRPr>
            </a:lvl4pPr>
            <a:lvl5pPr marL="548640" indent="-201168">
              <a:spcBef>
                <a:spcPts val="600"/>
              </a:spcBef>
              <a:buFont typeface="Lucida Grande"/>
              <a:buChar char="–"/>
              <a:defRPr sz="1400">
                <a:solidFill>
                  <a:srgbClr val="626F7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25">
            <a:extLst>
              <a:ext uri="{FF2B5EF4-FFF2-40B4-BE49-F238E27FC236}">
                <a16:creationId xmlns="" xmlns:a16="http://schemas.microsoft.com/office/drawing/2014/main" id="{EE95C21C-E8CB-834F-A3E5-7AE8560EF1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0541" y="466376"/>
            <a:ext cx="9767888" cy="4333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800" b="1">
                <a:solidFill>
                  <a:srgbClr val="182D5F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25">
            <a:extLst>
              <a:ext uri="{FF2B5EF4-FFF2-40B4-BE49-F238E27FC236}">
                <a16:creationId xmlns="" xmlns:a16="http://schemas.microsoft.com/office/drawing/2014/main" id="{C810EBD8-9DDC-6446-9A45-F2A410682B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541" y="999556"/>
            <a:ext cx="9767888" cy="4333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 b="0">
                <a:solidFill>
                  <a:srgbClr val="626F7A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00205F9D-4D7D-47E5-BE60-AA5AB954EC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92124" y="6077992"/>
            <a:ext cx="2189039" cy="75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0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6705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82" r:id="rId2"/>
    <p:sldLayoutId id="2147483680" r:id="rId3"/>
    <p:sldLayoutId id="2147483683" r:id="rId4"/>
    <p:sldLayoutId id="2147483684" r:id="rId5"/>
    <p:sldLayoutId id="2147483653" r:id="rId6"/>
    <p:sldLayoutId id="2147483669" r:id="rId7"/>
    <p:sldLayoutId id="2147483693" r:id="rId8"/>
    <p:sldLayoutId id="2147483660" r:id="rId9"/>
    <p:sldLayoutId id="2147483659" r:id="rId10"/>
    <p:sldLayoutId id="2147483662" r:id="rId11"/>
    <p:sldLayoutId id="2147483661" r:id="rId12"/>
    <p:sldLayoutId id="214748369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5" r:id="rId22"/>
    <p:sldLayoutId id="2147483696" r:id="rId23"/>
  </p:sldLayoutIdLst>
  <p:txStyles>
    <p:titleStyle>
      <a:lvl1pPr algn="ctr" defTabSz="579011" rtl="0" eaLnBrk="1" latinLnBrk="0" hangingPunct="1">
        <a:spcBef>
          <a:spcPct val="0"/>
        </a:spcBef>
        <a:buNone/>
        <a:defRPr sz="5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4259" indent="-434259" algn="l" defTabSz="579011" rtl="0" eaLnBrk="1" latinLnBrk="0" hangingPunct="1">
        <a:spcBef>
          <a:spcPct val="20000"/>
        </a:spcBef>
        <a:buFont typeface="Arial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1pPr>
      <a:lvl2pPr marL="940893" indent="-361882" algn="l" defTabSz="579011" rtl="0" eaLnBrk="1" latinLnBrk="0" hangingPunct="1">
        <a:spcBef>
          <a:spcPct val="20000"/>
        </a:spcBef>
        <a:buFont typeface="Arial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47528" indent="-289505" algn="l" defTabSz="579011" rtl="0" eaLnBrk="1" latinLnBrk="0" hangingPunct="1">
        <a:spcBef>
          <a:spcPct val="20000"/>
        </a:spcBef>
        <a:buFont typeface="Arial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026539" indent="-289505" algn="l" defTabSz="579011" rtl="0" eaLnBrk="1" latinLnBrk="0" hangingPunct="1">
        <a:spcBef>
          <a:spcPct val="20000"/>
        </a:spcBef>
        <a:buFont typeface="Arial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605549" indent="-289505" algn="l" defTabSz="579011" rtl="0" eaLnBrk="1" latinLnBrk="0" hangingPunct="1">
        <a:spcBef>
          <a:spcPct val="20000"/>
        </a:spcBef>
        <a:buFont typeface="Arial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84560" indent="-289505" algn="l" defTabSz="579011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63572" indent="-289505" algn="l" defTabSz="579011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42583" indent="-289505" algn="l" defTabSz="579011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921593" indent="-289505" algn="l" defTabSz="579011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90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9011" algn="l" defTabSz="5790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23" algn="l" defTabSz="5790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737033" algn="l" defTabSz="5790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316044" algn="l" defTabSz="5790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895055" algn="l" defTabSz="5790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474067" algn="l" defTabSz="5790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53077" algn="l" defTabSz="5790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32088" algn="l" defTabSz="5790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saca.org/student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isaca.org/studentgroup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ngage.isaca.org/venicechapter/home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hyperlink" Target="mailto:corsi@isacavenice.or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7.png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.emf"/><Relationship Id="rId11" Type="http://schemas.openxmlformats.org/officeDocument/2006/relationships/image" Target="../media/image24.emf"/><Relationship Id="rId5" Type="http://schemas.openxmlformats.org/officeDocument/2006/relationships/image" Target="../media/image18.emf"/><Relationship Id="rId10" Type="http://schemas.openxmlformats.org/officeDocument/2006/relationships/image" Target="../media/image23.emf"/><Relationship Id="rId4" Type="http://schemas.openxmlformats.org/officeDocument/2006/relationships/image" Target="../media/image20.svg"/><Relationship Id="rId9" Type="http://schemas.openxmlformats.org/officeDocument/2006/relationships/image" Target="../media/image2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isaca.org/training-and-events" TargetMode="Externa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hyperlink" Target="engage.isaca.or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saca.org/training-and-events/careers-home" TargetMode="External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linkedin.com/company/isacavenice/" TargetMode="External"/><Relationship Id="rId4" Type="http://schemas.openxmlformats.org/officeDocument/2006/relationships/hyperlink" Target="https://engage.isaca.org/venicechapter/hom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2C57A9D-FA83-264A-B734-394BC67E94C4}"/>
              </a:ext>
            </a:extLst>
          </p:cNvPr>
          <p:cNvSpPr/>
          <p:nvPr/>
        </p:nvSpPr>
        <p:spPr>
          <a:xfrm>
            <a:off x="9475228" y="6031047"/>
            <a:ext cx="2468237" cy="6482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>
              <a:latin typeface="Arial" panose="020B0604020202020204" pitchFamily="34" charset="0"/>
            </a:endParaRPr>
          </a:p>
        </p:txBody>
      </p:sp>
      <p:sp>
        <p:nvSpPr>
          <p:cNvPr id="6" name="Text Placeholder 6">
            <a:extLst>
              <a:ext uri="{FF2B5EF4-FFF2-40B4-BE49-F238E27FC236}">
                <a16:creationId xmlns="" xmlns:a16="http://schemas.microsoft.com/office/drawing/2014/main" id="{774A76D9-9358-4D4C-AEF6-466CCFCDF867}"/>
              </a:ext>
            </a:extLst>
          </p:cNvPr>
          <p:cNvSpPr txBox="1">
            <a:spLocks/>
          </p:cNvSpPr>
          <p:nvPr/>
        </p:nvSpPr>
        <p:spPr>
          <a:xfrm>
            <a:off x="439273" y="1223732"/>
            <a:ext cx="8904175" cy="1341563"/>
          </a:xfrm>
          <a:prstGeom prst="rect">
            <a:avLst/>
          </a:prstGeom>
        </p:spPr>
        <p:txBody>
          <a:bodyPr vert="horz" lIns="121867" tIns="60933" rIns="121867" bIns="60933" rtlCol="0" anchor="ctr"/>
          <a:lstStyle>
            <a:defPPr>
              <a:defRPr lang="en-US"/>
            </a:defPPr>
            <a:lvl1pPr marL="0" indent="0" algn="l" defTabSz="914400" rtl="0" eaLnBrk="1" latinLnBrk="0" hangingPunct="1">
              <a:lnSpc>
                <a:spcPts val="4200"/>
              </a:lnSpc>
              <a:spcBef>
                <a:spcPts val="0"/>
              </a:spcBef>
              <a:buFontTx/>
              <a:buNone/>
              <a:defRPr sz="40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9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796B0971-5D5D-5A48-B33E-9875DA1768DA}"/>
              </a:ext>
            </a:extLst>
          </p:cNvPr>
          <p:cNvSpPr txBox="1">
            <a:spLocks/>
          </p:cNvSpPr>
          <p:nvPr/>
        </p:nvSpPr>
        <p:spPr>
          <a:xfrm>
            <a:off x="451145" y="2624651"/>
            <a:ext cx="8904175" cy="692328"/>
          </a:xfrm>
          <a:prstGeom prst="rect">
            <a:avLst/>
          </a:prstGeom>
        </p:spPr>
        <p:txBody>
          <a:bodyPr vert="horz" lIns="121867" tIns="60933" rIns="121867" bIns="60933" anchor="ctr"/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FontTx/>
              <a:buNone/>
              <a:defRPr sz="20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9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="" xmlns:a16="http://schemas.microsoft.com/office/drawing/2014/main" id="{89CF2DBE-3EED-D445-93BF-4F75B024A10F}"/>
              </a:ext>
            </a:extLst>
          </p:cNvPr>
          <p:cNvSpPr txBox="1">
            <a:spLocks/>
          </p:cNvSpPr>
          <p:nvPr/>
        </p:nvSpPr>
        <p:spPr>
          <a:xfrm>
            <a:off x="451145" y="3894978"/>
            <a:ext cx="8904175" cy="692328"/>
          </a:xfrm>
          <a:prstGeom prst="rect">
            <a:avLst/>
          </a:prstGeom>
        </p:spPr>
        <p:txBody>
          <a:bodyPr vert="horz" lIns="121867" tIns="60933" rIns="121867" bIns="60933" anchor="ctr"/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FontTx/>
              <a:buNone/>
              <a:defRPr sz="14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32D9596D-A197-6946-9E11-E5BF90DB5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5319" y="5793478"/>
            <a:ext cx="2588146" cy="112334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3969795-AB64-3C4D-A50B-3592FED251DE}"/>
              </a:ext>
            </a:extLst>
          </p:cNvPr>
          <p:cNvSpPr/>
          <p:nvPr/>
        </p:nvSpPr>
        <p:spPr>
          <a:xfrm>
            <a:off x="1" y="6133396"/>
            <a:ext cx="9573305" cy="723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>
              <a:latin typeface="Arial" panose="020B0604020202020204" pitchFamily="34" charset="0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="" xmlns:a16="http://schemas.microsoft.com/office/drawing/2014/main" id="{7AB1AF1B-FD80-47DD-921C-DB23FB57BA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4425" y="2471496"/>
            <a:ext cx="8906494" cy="1341912"/>
          </a:xfrm>
        </p:spPr>
        <p:txBody>
          <a:bodyPr/>
          <a:lstStyle/>
          <a:p>
            <a:r>
              <a:rPr lang="en-US" sz="2400" dirty="0"/>
              <a:t>Introduction to ISACA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="" xmlns:a16="http://schemas.microsoft.com/office/drawing/2014/main" id="{FD83DD29-B765-459D-AFD5-145A16A316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734" y="3202168"/>
            <a:ext cx="8906494" cy="692508"/>
          </a:xfrm>
        </p:spPr>
        <p:txBody>
          <a:bodyPr/>
          <a:lstStyle/>
          <a:p>
            <a:r>
              <a:rPr lang="en-US" dirty="0"/>
              <a:t>ISACA Venice Chapter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="" xmlns:a16="http://schemas.microsoft.com/office/drawing/2014/main" id="{64A607FB-F619-4596-9C23-A5419FDE6A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fld id="{C5155387-3CD4-4B76-89FA-25823402CA18}" type="datetime3">
              <a:rPr lang="en-US"/>
              <a:t>18 May 2022</a:t>
            </a:fld>
            <a:endParaRPr lang="en-US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791308" y="2074985"/>
            <a:ext cx="8194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solidFill>
                  <a:srgbClr val="FF0000"/>
                </a:solidFill>
              </a:rPr>
              <a:t>Titolo del corso universitario</a:t>
            </a:r>
            <a:endParaRPr lang="it-IT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762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28134693-4DA1-4D68-9C21-5329E3FEF6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ISACA Venice Chapter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11BFFEC-4A94-4E51-86A6-43826DC8E8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Your local Chapter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918C081-B1B3-445D-A8B1-FA7202D810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0541" y="1887976"/>
            <a:ext cx="10678239" cy="3792735"/>
          </a:xfrm>
        </p:spPr>
        <p:txBody>
          <a:bodyPr/>
          <a:lstStyle/>
          <a:p>
            <a:pPr marL="457200" indent="-45720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dirty="0">
                <a:solidFill>
                  <a:srgbClr val="727C80"/>
                </a:solidFill>
              </a:rPr>
              <a:t>Established in November 2011</a:t>
            </a:r>
          </a:p>
          <a:p>
            <a:pPr marL="457200" indent="-45720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en-US" altLang="en-US" dirty="0">
              <a:solidFill>
                <a:srgbClr val="727C80"/>
              </a:solidFill>
            </a:endParaRPr>
          </a:p>
          <a:p>
            <a:pPr marL="457200" indent="-45720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dirty="0">
                <a:solidFill>
                  <a:srgbClr val="727C80"/>
                </a:solidFill>
              </a:rPr>
              <a:t>Covers Northern-East Italy (Veneto, Trentino Alto Adige, Friuli VG, Emilia Romagna, Toscana)</a:t>
            </a:r>
          </a:p>
          <a:p>
            <a:pPr marL="457200" indent="-45720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en-US" altLang="en-US" dirty="0">
              <a:solidFill>
                <a:srgbClr val="727C80"/>
              </a:solidFill>
            </a:endParaRPr>
          </a:p>
          <a:p>
            <a:pPr marL="457200" indent="-45720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dirty="0" smtClean="0">
                <a:solidFill>
                  <a:srgbClr val="727C80"/>
                </a:solidFill>
              </a:rPr>
              <a:t>250+ </a:t>
            </a:r>
            <a:r>
              <a:rPr lang="en-US" altLang="en-US" dirty="0">
                <a:solidFill>
                  <a:srgbClr val="727C80"/>
                </a:solidFill>
              </a:rPr>
              <a:t>members</a:t>
            </a:r>
          </a:p>
          <a:p>
            <a:pPr marL="457200" indent="-45720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en-US" altLang="en-US" dirty="0">
              <a:solidFill>
                <a:srgbClr val="727C80"/>
              </a:solidFill>
              <a:latin typeface="Times New Roman" panose="02020603050405020304" pitchFamily="18" charset="0"/>
            </a:endParaRPr>
          </a:p>
          <a:p>
            <a:pPr marL="457200" indent="-45720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dirty="0">
                <a:solidFill>
                  <a:srgbClr val="727C80"/>
                </a:solidFill>
              </a:rPr>
              <a:t>Awards:</a:t>
            </a:r>
          </a:p>
        </p:txBody>
      </p:sp>
      <p:pic>
        <p:nvPicPr>
          <p:cNvPr id="5" name="Shape 240">
            <a:extLst>
              <a:ext uri="{FF2B5EF4-FFF2-40B4-BE49-F238E27FC236}">
                <a16:creationId xmlns="" xmlns:a16="http://schemas.microsoft.com/office/drawing/2014/main" id="{2E114686-8BE4-45F0-BF64-C033C727D71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76233" y="4873515"/>
            <a:ext cx="1640553" cy="105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241">
            <a:extLst>
              <a:ext uri="{FF2B5EF4-FFF2-40B4-BE49-F238E27FC236}">
                <a16:creationId xmlns="" xmlns:a16="http://schemas.microsoft.com/office/drawing/2014/main" id="{F2CE6B39-242C-4CDE-936D-E9A05D43334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20593" y="4875092"/>
            <a:ext cx="1635667" cy="1056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242">
            <a:extLst>
              <a:ext uri="{FF2B5EF4-FFF2-40B4-BE49-F238E27FC236}">
                <a16:creationId xmlns="" xmlns:a16="http://schemas.microsoft.com/office/drawing/2014/main" id="{6F2ADA06-CB06-44AC-A7D5-6165FEB92A6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60068" y="4835856"/>
            <a:ext cx="1376720" cy="1134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244">
            <a:extLst>
              <a:ext uri="{FF2B5EF4-FFF2-40B4-BE49-F238E27FC236}">
                <a16:creationId xmlns="" xmlns:a16="http://schemas.microsoft.com/office/drawing/2014/main" id="{D86CE226-92D0-44D9-B87F-9F1FD14151B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04273" y="4839387"/>
            <a:ext cx="1368152" cy="1127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245">
            <a:extLst>
              <a:ext uri="{FF2B5EF4-FFF2-40B4-BE49-F238E27FC236}">
                <a16:creationId xmlns="" xmlns:a16="http://schemas.microsoft.com/office/drawing/2014/main" id="{D3400538-227D-42B0-883A-15C3D4F20AA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64565" y="4781789"/>
            <a:ext cx="1135901" cy="1242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>
            <a:extLst>
              <a:ext uri="{FF2B5EF4-FFF2-40B4-BE49-F238E27FC236}">
                <a16:creationId xmlns="" xmlns:a16="http://schemas.microsoft.com/office/drawing/2014/main" id="{A88F9FA5-7C9F-4987-BC1D-220AEB86B5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1633" y="289944"/>
            <a:ext cx="28575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690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35EC08CF-6D69-4072-AA00-1A8B0E6B97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Students and ISACA Student Groups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EFC2CF2-B92F-44B4-89CC-F1217B4347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ISACA Student Membership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7B31842-C87A-4152-8B06-92B9B9F938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0541" y="1648146"/>
            <a:ext cx="10110519" cy="4147975"/>
          </a:xfrm>
        </p:spPr>
        <p:txBody>
          <a:bodyPr/>
          <a:lstStyle/>
          <a:p>
            <a:pPr marL="457200" indent="-457200" eaLnBrk="1" hangingPunct="1">
              <a:defRPr/>
            </a:pPr>
            <a:r>
              <a:rPr lang="en-US" dirty="0">
                <a:latin typeface="Arial" charset="0"/>
              </a:rPr>
              <a:t>ISACA invites part-time and full-time students to join online at </a:t>
            </a:r>
            <a:r>
              <a:rPr lang="en-US" dirty="0">
                <a:solidFill>
                  <a:schemeClr val="accent1"/>
                </a:solidFill>
                <a:latin typeface="Arial" charset="0"/>
                <a:hlinkClick r:id="rId3"/>
              </a:rPr>
              <a:t>isaca.org/student</a:t>
            </a:r>
            <a:endParaRPr lang="en-US" dirty="0">
              <a:solidFill>
                <a:schemeClr val="accent1"/>
              </a:solidFill>
              <a:latin typeface="Arial" charset="0"/>
            </a:endParaRPr>
          </a:p>
          <a:p>
            <a:pPr marL="457200" indent="-457200" eaLnBrk="1" hangingPunct="1">
              <a:defRPr/>
            </a:pPr>
            <a:endParaRPr lang="en-US" b="1" dirty="0">
              <a:latin typeface="Arial" charset="0"/>
            </a:endParaRPr>
          </a:p>
          <a:p>
            <a:pPr marL="457200" indent="-457200" eaLnBrk="1" hangingPunct="1">
              <a:defRPr/>
            </a:pPr>
            <a:r>
              <a:rPr lang="en-US" b="1" dirty="0">
                <a:latin typeface="Arial" charset="0"/>
              </a:rPr>
              <a:t>Benefits Include:</a:t>
            </a:r>
          </a:p>
          <a:p>
            <a:pPr marL="285750" indent="-285750" eaLnBrk="1" hangingPunct="1">
              <a:buFont typeface="Wingdings" panose="05000000000000000000" pitchFamily="2" charset="2"/>
              <a:buChar char="ü"/>
              <a:defRPr/>
            </a:pPr>
            <a:r>
              <a:rPr lang="en-US" dirty="0">
                <a:latin typeface="Arial" charset="0"/>
              </a:rPr>
              <a:t>Online access to ISACA journal, webcasts, and many resources for education beyond the classroom </a:t>
            </a:r>
          </a:p>
          <a:p>
            <a:pPr marL="285750" indent="-285750" eaLnBrk="1" hangingPunct="1">
              <a:buFont typeface="Wingdings" panose="05000000000000000000" pitchFamily="2" charset="2"/>
              <a:buChar char="ü"/>
              <a:defRPr/>
            </a:pPr>
            <a:r>
              <a:rPr lang="en-US" dirty="0">
                <a:latin typeface="Arial" charset="0"/>
              </a:rPr>
              <a:t>Opportunities to network with local chapter members for meaningful interactions with professionals</a:t>
            </a:r>
          </a:p>
          <a:p>
            <a:pPr marL="285750" indent="-285750" eaLnBrk="1" hangingPunct="1">
              <a:buFont typeface="Wingdings" panose="05000000000000000000" pitchFamily="2" charset="2"/>
              <a:buChar char="ü"/>
              <a:defRPr/>
            </a:pPr>
            <a:r>
              <a:rPr lang="en-US" dirty="0">
                <a:latin typeface="Arial" charset="0"/>
              </a:rPr>
              <a:t>Knowledge and experience to put students far ahead of the competition when it comes time to begin their careers</a:t>
            </a:r>
          </a:p>
        </p:txBody>
      </p:sp>
    </p:spTree>
    <p:extLst>
      <p:ext uri="{BB962C8B-B14F-4D97-AF65-F5344CB8AC3E}">
        <p14:creationId xmlns:p14="http://schemas.microsoft.com/office/powerpoint/2010/main" val="1510254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2D8E18B0-BEE8-4206-BD24-4D6FBD732D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Students and ISACA Student Groups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EF9DA44-77AB-460D-89FE-356138641E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121 active ISACA Student Groups around the world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1D18272-748B-4BA5-A3D0-324B230FD3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0542" y="1887976"/>
            <a:ext cx="6181516" cy="3792735"/>
          </a:xfrm>
        </p:spPr>
        <p:txBody>
          <a:bodyPr/>
          <a:lstStyle/>
          <a:p>
            <a:pPr marL="457200" indent="-457200" eaLnBrk="1" hangingPunct="1">
              <a:defRPr/>
            </a:pPr>
            <a:r>
              <a:rPr lang="en-US" altLang="en-US" sz="2800" b="1" dirty="0">
                <a:solidFill>
                  <a:srgbClr val="727C80"/>
                </a:solidFill>
              </a:rPr>
              <a:t>ISACA Student Groups </a:t>
            </a:r>
            <a:r>
              <a:rPr lang="en-US" altLang="en-US" sz="2800" dirty="0">
                <a:solidFill>
                  <a:srgbClr val="727C80"/>
                </a:solidFill>
              </a:rPr>
              <a:t>are:</a:t>
            </a:r>
          </a:p>
          <a:p>
            <a:pPr marL="457200" indent="-457200" eaLnBrk="1" hangingPunct="1">
              <a:buFont typeface="Wingdings" panose="05000000000000000000" pitchFamily="2" charset="2"/>
              <a:buChar char="ü"/>
              <a:defRPr/>
            </a:pPr>
            <a:r>
              <a:rPr lang="en-US" dirty="0"/>
              <a:t>Affiliated with a local ISACA chapter</a:t>
            </a:r>
          </a:p>
          <a:p>
            <a:pPr marL="457200" indent="-457200" eaLnBrk="1" hangingPunct="1">
              <a:buFont typeface="Wingdings" panose="05000000000000000000" pitchFamily="2" charset="2"/>
              <a:buChar char="ü"/>
              <a:defRPr/>
            </a:pPr>
            <a:r>
              <a:rPr lang="en-US" dirty="0"/>
              <a:t>Formed at higher educational institution Note- ISACA student membership is not required to participate</a:t>
            </a:r>
          </a:p>
          <a:p>
            <a:pPr marL="457200" indent="-457200" eaLnBrk="1" hangingPunct="1">
              <a:buFont typeface="Wingdings" panose="05000000000000000000" pitchFamily="2" charset="2"/>
              <a:buChar char="ü"/>
              <a:defRPr/>
            </a:pPr>
            <a:r>
              <a:rPr lang="en-US" dirty="0"/>
              <a:t>Recognized by ISACA Global and provided an official Student Group logo and certificate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="" xmlns:a16="http://schemas.microsoft.com/office/drawing/2014/main" id="{AD83D370-DB74-45BA-829C-6CFC26843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2222" y="2684975"/>
            <a:ext cx="4226062" cy="14880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97F7D73-A097-4F64-8261-1EB0F79BD639}"/>
              </a:ext>
            </a:extLst>
          </p:cNvPr>
          <p:cNvSpPr txBox="1"/>
          <p:nvPr/>
        </p:nvSpPr>
        <p:spPr>
          <a:xfrm>
            <a:off x="727861" y="5265212"/>
            <a:ext cx="107331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dirty="0">
                <a:solidFill>
                  <a:srgbClr val="727C80"/>
                </a:solidFill>
              </a:rPr>
              <a:t>Form an ISACA Student Group on your college or university campus today! </a:t>
            </a:r>
          </a:p>
          <a:p>
            <a:pPr algn="ctr"/>
            <a:r>
              <a:rPr lang="en-US" altLang="en-US" dirty="0">
                <a:solidFill>
                  <a:srgbClr val="727C80"/>
                </a:solidFill>
              </a:rPr>
              <a:t>For more information, visit </a:t>
            </a:r>
            <a:r>
              <a:rPr lang="en-US" altLang="en-US" dirty="0">
                <a:hlinkClick r:id="rId4"/>
              </a:rPr>
              <a:t>isaca.org/studentgroup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99487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28134693-4DA1-4D68-9C21-5329E3FEF6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ISACA Venice Chapter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11BFFEC-4A94-4E51-86A6-43826DC8E8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Activities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918C081-B1B3-445D-A8B1-FA7202D810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457200" indent="-45720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dirty="0">
                <a:solidFill>
                  <a:srgbClr val="727C80"/>
                </a:solidFill>
              </a:rPr>
              <a:t>Certification prep courses</a:t>
            </a:r>
          </a:p>
          <a:p>
            <a:pPr marL="457200" indent="-45720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en-US" altLang="en-US" dirty="0">
              <a:solidFill>
                <a:srgbClr val="727C80"/>
              </a:solidFill>
            </a:endParaRPr>
          </a:p>
          <a:p>
            <a:pPr marL="457200" indent="-45720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dirty="0">
                <a:solidFill>
                  <a:srgbClr val="727C80"/>
                </a:solidFill>
              </a:rPr>
              <a:t>AppSec Conference</a:t>
            </a:r>
          </a:p>
          <a:p>
            <a:pPr marL="457200" indent="-45720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en-US" altLang="en-US" dirty="0">
              <a:solidFill>
                <a:srgbClr val="727C80"/>
              </a:solidFill>
            </a:endParaRPr>
          </a:p>
          <a:p>
            <a:pPr marL="457200" indent="-45720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dirty="0">
                <a:solidFill>
                  <a:srgbClr val="727C80"/>
                </a:solidFill>
              </a:rPr>
              <a:t>Monthly event series: “</a:t>
            </a:r>
            <a:r>
              <a:rPr lang="en-US" altLang="en-US" dirty="0" err="1">
                <a:solidFill>
                  <a:srgbClr val="727C80"/>
                </a:solidFill>
              </a:rPr>
              <a:t>Caffè</a:t>
            </a:r>
            <a:r>
              <a:rPr lang="en-US" altLang="en-US" dirty="0">
                <a:solidFill>
                  <a:srgbClr val="727C80"/>
                </a:solidFill>
              </a:rPr>
              <a:t> </a:t>
            </a:r>
            <a:r>
              <a:rPr lang="en-US" altLang="en-US" dirty="0" err="1">
                <a:solidFill>
                  <a:srgbClr val="727C80"/>
                </a:solidFill>
              </a:rPr>
              <a:t>digitali</a:t>
            </a:r>
            <a:r>
              <a:rPr lang="en-US" altLang="en-US" dirty="0">
                <a:solidFill>
                  <a:srgbClr val="727C80"/>
                </a:solidFill>
              </a:rPr>
              <a:t>”</a:t>
            </a:r>
          </a:p>
          <a:p>
            <a:pPr marL="457200" indent="-45720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en-US" altLang="en-US" dirty="0">
              <a:solidFill>
                <a:srgbClr val="727C80"/>
              </a:solidFill>
              <a:latin typeface="Times New Roman" panose="02020603050405020304" pitchFamily="18" charset="0"/>
            </a:endParaRPr>
          </a:p>
          <a:p>
            <a:pPr marL="457200" indent="-45720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dirty="0">
                <a:solidFill>
                  <a:srgbClr val="727C80"/>
                </a:solidFill>
              </a:rPr>
              <a:t>On line and in person events and conferences on specific topics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E2F3AD6C-EDF8-4255-B370-53A4A434B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712" y="1613047"/>
            <a:ext cx="3098901" cy="178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>
            <a:extLst>
              <a:ext uri="{FF2B5EF4-FFF2-40B4-BE49-F238E27FC236}">
                <a16:creationId xmlns="" xmlns:a16="http://schemas.microsoft.com/office/drawing/2014/main" id="{B9402C92-7E64-4541-9E38-AE70A50817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6081" y="4654045"/>
            <a:ext cx="7076661" cy="102666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2179" y="184658"/>
            <a:ext cx="4219308" cy="117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612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28134693-4DA1-4D68-9C21-5329E3FEF6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ISACA Venice Chapter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11BFFEC-4A94-4E51-86A6-43826DC8E8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Promotion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918C081-B1B3-445D-A8B1-FA7202D810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0541" y="1432944"/>
            <a:ext cx="6589160" cy="3792735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sz="2000" dirty="0">
                <a:solidFill>
                  <a:srgbClr val="727C80"/>
                </a:solidFill>
              </a:rPr>
              <a:t>Per </a:t>
            </a:r>
            <a:r>
              <a:rPr lang="en-US" altLang="en-US" sz="2000" dirty="0" err="1">
                <a:solidFill>
                  <a:srgbClr val="727C80"/>
                </a:solidFill>
              </a:rPr>
              <a:t>gli</a:t>
            </a:r>
            <a:r>
              <a:rPr lang="en-US" altLang="en-US" sz="2000" dirty="0">
                <a:solidFill>
                  <a:srgbClr val="727C80"/>
                </a:solidFill>
              </a:rPr>
              <a:t> </a:t>
            </a:r>
            <a:r>
              <a:rPr lang="en-US" altLang="en-US" sz="2000" dirty="0" err="1">
                <a:solidFill>
                  <a:srgbClr val="727C80"/>
                </a:solidFill>
              </a:rPr>
              <a:t>studenti</a:t>
            </a:r>
            <a:r>
              <a:rPr lang="en-US" altLang="en-US" sz="2000" dirty="0">
                <a:solidFill>
                  <a:srgbClr val="727C80"/>
                </a:solidFill>
              </a:rPr>
              <a:t> </a:t>
            </a:r>
            <a:r>
              <a:rPr lang="en-US" altLang="en-US" sz="2000" dirty="0" err="1">
                <a:solidFill>
                  <a:srgbClr val="727C80"/>
                </a:solidFill>
              </a:rPr>
              <a:t>che</a:t>
            </a:r>
            <a:r>
              <a:rPr lang="en-US" altLang="en-US" sz="2000" dirty="0">
                <a:solidFill>
                  <a:srgbClr val="727C80"/>
                </a:solidFill>
              </a:rPr>
              <a:t> </a:t>
            </a:r>
            <a:r>
              <a:rPr lang="en-US" altLang="en-US" sz="2000" dirty="0" err="1">
                <a:solidFill>
                  <a:srgbClr val="727C80"/>
                </a:solidFill>
              </a:rPr>
              <a:t>partecipano</a:t>
            </a:r>
            <a:r>
              <a:rPr lang="en-US" altLang="en-US" sz="2000" dirty="0">
                <a:solidFill>
                  <a:srgbClr val="727C80"/>
                </a:solidFill>
              </a:rPr>
              <a:t> al </a:t>
            </a:r>
            <a:r>
              <a:rPr lang="en-US" altLang="en-US" sz="2000" dirty="0" err="1">
                <a:solidFill>
                  <a:srgbClr val="727C80"/>
                </a:solidFill>
              </a:rPr>
              <a:t>corso</a:t>
            </a:r>
            <a:r>
              <a:rPr lang="en-US" altLang="en-US" sz="2000" dirty="0">
                <a:solidFill>
                  <a:srgbClr val="727C80"/>
                </a:solidFill>
              </a:rPr>
              <a:t> </a:t>
            </a:r>
            <a:r>
              <a:rPr lang="en-US" altLang="en-US" sz="2000" dirty="0" err="1">
                <a:solidFill>
                  <a:srgbClr val="727C80"/>
                </a:solidFill>
              </a:rPr>
              <a:t>sulla</a:t>
            </a:r>
            <a:r>
              <a:rPr lang="en-US" altLang="en-US" sz="2000" dirty="0">
                <a:solidFill>
                  <a:srgbClr val="727C80"/>
                </a:solidFill>
              </a:rPr>
              <a:t> Cybersecurity di </a:t>
            </a:r>
            <a:r>
              <a:rPr lang="en-US" altLang="en-US" sz="2000" dirty="0" err="1" smtClean="0">
                <a:solidFill>
                  <a:srgbClr val="FF0000"/>
                </a:solidFill>
              </a:rPr>
              <a:t>Infocamere</a:t>
            </a:r>
            <a:endParaRPr lang="en-US" altLang="en-US" sz="2000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sz="2000" dirty="0" smtClean="0">
                <a:solidFill>
                  <a:srgbClr val="727C80"/>
                </a:solidFill>
              </a:rPr>
              <a:t>la </a:t>
            </a:r>
            <a:r>
              <a:rPr lang="en-US" altLang="en-US" sz="2000" dirty="0" err="1" smtClean="0">
                <a:solidFill>
                  <a:srgbClr val="727C80"/>
                </a:solidFill>
              </a:rPr>
              <a:t>partecipazione</a:t>
            </a:r>
            <a:r>
              <a:rPr lang="en-US" altLang="en-US" sz="2000" dirty="0" smtClean="0">
                <a:solidFill>
                  <a:srgbClr val="727C80"/>
                </a:solidFill>
              </a:rPr>
              <a:t> </a:t>
            </a:r>
            <a:r>
              <a:rPr lang="en-US" altLang="en-US" sz="2000" dirty="0" err="1" smtClean="0">
                <a:solidFill>
                  <a:srgbClr val="727C80"/>
                </a:solidFill>
              </a:rPr>
              <a:t>ai</a:t>
            </a:r>
            <a:r>
              <a:rPr lang="en-US" altLang="en-US" sz="2000" dirty="0" smtClean="0">
                <a:solidFill>
                  <a:srgbClr val="727C80"/>
                </a:solidFill>
              </a:rPr>
              <a:t> </a:t>
            </a:r>
            <a:r>
              <a:rPr lang="en-US" altLang="en-US" sz="2000" dirty="0" err="1" smtClean="0">
                <a:solidFill>
                  <a:srgbClr val="727C80"/>
                </a:solidFill>
              </a:rPr>
              <a:t>corsi</a:t>
            </a:r>
            <a:r>
              <a:rPr lang="en-US" altLang="en-US" sz="2000" dirty="0" smtClean="0">
                <a:solidFill>
                  <a:srgbClr val="727C80"/>
                </a:solidFill>
              </a:rPr>
              <a:t> ISACA Venice</a:t>
            </a:r>
            <a:endParaRPr lang="en-US" altLang="en-US" sz="2000" dirty="0">
              <a:solidFill>
                <a:srgbClr val="727C80"/>
              </a:solidFill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sz="2000">
                <a:solidFill>
                  <a:srgbClr val="727C80"/>
                </a:solidFill>
              </a:rPr>
              <a:t>è </a:t>
            </a:r>
            <a:r>
              <a:rPr lang="en-US" altLang="en-US" sz="2000" smtClean="0">
                <a:solidFill>
                  <a:srgbClr val="0070C0"/>
                </a:solidFill>
              </a:rPr>
              <a:t>GRATUITA</a:t>
            </a:r>
            <a:endParaRPr lang="en-US" altLang="en-US" sz="2000" dirty="0" smtClean="0">
              <a:solidFill>
                <a:srgbClr val="727C80"/>
              </a:solidFill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</a:pPr>
            <a:endParaRPr lang="en-US" altLang="en-US" sz="2000" dirty="0">
              <a:solidFill>
                <a:srgbClr val="727C80"/>
              </a:solidFill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sz="2000" dirty="0" err="1" smtClean="0">
                <a:solidFill>
                  <a:srgbClr val="727C80"/>
                </a:solidFill>
              </a:rPr>
              <a:t>Programma</a:t>
            </a:r>
            <a:r>
              <a:rPr lang="en-US" altLang="en-US" sz="2000" dirty="0" smtClean="0">
                <a:solidFill>
                  <a:srgbClr val="727C80"/>
                </a:solidFill>
              </a:rPr>
              <a:t> </a:t>
            </a:r>
            <a:r>
              <a:rPr lang="en-US" altLang="en-US" sz="2000" dirty="0" err="1" smtClean="0">
                <a:solidFill>
                  <a:srgbClr val="727C80"/>
                </a:solidFill>
              </a:rPr>
              <a:t>corsi</a:t>
            </a:r>
            <a:r>
              <a:rPr lang="en-US" altLang="en-US" sz="2000" dirty="0" smtClean="0">
                <a:solidFill>
                  <a:srgbClr val="727C80"/>
                </a:solidFill>
              </a:rPr>
              <a:t>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altLang="en-US" sz="2000" dirty="0">
                <a:solidFill>
                  <a:srgbClr val="727C80"/>
                </a:solidFill>
                <a:hlinkClick r:id="rId3"/>
              </a:rPr>
              <a:t>https://engage.isaca.org/venicechapter/home</a:t>
            </a:r>
            <a:endParaRPr lang="en-US" altLang="en-US" sz="2000" dirty="0">
              <a:solidFill>
                <a:srgbClr val="727C80"/>
              </a:solidFill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</a:pPr>
            <a:endParaRPr lang="en-US" altLang="en-US" sz="2000" dirty="0">
              <a:solidFill>
                <a:srgbClr val="727C8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68155" y="6032326"/>
            <a:ext cx="9244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727C80"/>
                </a:solidFill>
              </a:rPr>
              <a:t>Modalità</a:t>
            </a:r>
            <a:r>
              <a:rPr lang="it-IT" sz="2000" dirty="0">
                <a:solidFill>
                  <a:srgbClr val="727C80"/>
                </a:solidFill>
              </a:rPr>
              <a:t>: </a:t>
            </a:r>
            <a:r>
              <a:rPr lang="it-IT" sz="2000" dirty="0" smtClean="0">
                <a:solidFill>
                  <a:srgbClr val="727C80"/>
                </a:solidFill>
              </a:rPr>
              <a:t>scrivere a </a:t>
            </a:r>
            <a:r>
              <a:rPr lang="it-IT" sz="2000" dirty="0" smtClean="0">
                <a:solidFill>
                  <a:srgbClr val="727C80"/>
                </a:solidFill>
                <a:hlinkClick r:id="rId4"/>
              </a:rPr>
              <a:t>corsi@isacavenice.org</a:t>
            </a:r>
            <a:r>
              <a:rPr lang="it-IT" sz="2000" dirty="0" smtClean="0">
                <a:solidFill>
                  <a:srgbClr val="727C80"/>
                </a:solidFill>
              </a:rPr>
              <a:t> con in copia conoscenza antonio.belli@infocamere.it </a:t>
            </a:r>
            <a:r>
              <a:rPr lang="it-IT" sz="2000" dirty="0" smtClean="0">
                <a:solidFill>
                  <a:srgbClr val="727C80"/>
                </a:solidFill>
              </a:rPr>
              <a:t>e patrizia.zecchin@isacavenice.org</a:t>
            </a:r>
            <a:endParaRPr lang="it-IT" sz="2000" dirty="0">
              <a:solidFill>
                <a:srgbClr val="727C80"/>
              </a:solidFill>
            </a:endParaRPr>
          </a:p>
        </p:txBody>
      </p:sp>
      <p:pic>
        <p:nvPicPr>
          <p:cNvPr id="6" name="Picture Placeholder 16">
            <a:extLst>
              <a:ext uri="{FF2B5EF4-FFF2-40B4-BE49-F238E27FC236}">
                <a16:creationId xmlns:a16="http://schemas.microsoft.com/office/drawing/2014/main" xmlns="" id="{823E1430-CEFD-490E-9ADF-F1DA97D899C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50" r="5050"/>
          <a:stretch>
            <a:fillRect/>
          </a:stretch>
        </p:blipFill>
        <p:spPr>
          <a:xfrm>
            <a:off x="7069701" y="683070"/>
            <a:ext cx="4267200" cy="523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318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392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46AF0185-AB30-4E1A-B117-A13478371A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About ISACA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9942802-C17A-4D07-8239-E7826D65D8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en-US" dirty="0"/>
              <a:t>ISACA is a non-profit, global member association of:</a:t>
            </a:r>
          </a:p>
          <a:p>
            <a:endParaRPr lang="en-US" altLang="en-US" sz="105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en-US" dirty="0"/>
              <a:t>IT Audit and Assurance professionals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en-US" dirty="0"/>
              <a:t>IT Security professionals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en-US" dirty="0"/>
              <a:t>Risk &amp; Compliance professionals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en-US" dirty="0"/>
              <a:t>Cybersecurity professionals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en-US" dirty="0"/>
              <a:t>Governance professionals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en-US" dirty="0"/>
              <a:t>And more!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EAE83A6-4868-435D-9498-E9187EFF01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>
              <a:defRPr/>
            </a:pPr>
            <a:r>
              <a:rPr lang="en-US" sz="1600" b="1" dirty="0"/>
              <a:t>Nearly All Industries Are Represented In Our Membership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en-US" sz="1000" b="1" dirty="0"/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b="1" dirty="0"/>
              <a:t>Financial/ Banking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b="1" dirty="0"/>
              <a:t>Public accounting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b="1" dirty="0"/>
              <a:t>Government/ Public sector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b="1" dirty="0"/>
              <a:t>Technology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b="1" dirty="0"/>
              <a:t>Healthcare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b="1" dirty="0"/>
              <a:t>Utilities 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b="1" dirty="0"/>
              <a:t>Manufacturing</a:t>
            </a:r>
          </a:p>
        </p:txBody>
      </p:sp>
      <p:sp>
        <p:nvSpPr>
          <p:cNvPr id="5" name="Rettangolo 4"/>
          <p:cNvSpPr/>
          <p:nvPr/>
        </p:nvSpPr>
        <p:spPr>
          <a:xfrm>
            <a:off x="7311508" y="524243"/>
            <a:ext cx="306269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 smtClean="0">
                <a:solidFill>
                  <a:srgbClr val="727C80"/>
                </a:solidFill>
              </a:rPr>
              <a:t>www.isaca.org</a:t>
            </a:r>
          </a:p>
          <a:p>
            <a:pPr algn="ctr"/>
            <a:r>
              <a:rPr lang="it-IT" dirty="0" smtClean="0">
                <a:solidFill>
                  <a:srgbClr val="727C80"/>
                </a:solidFill>
              </a:rPr>
              <a:t>www.isacavenice.org</a:t>
            </a:r>
            <a:endParaRPr lang="it-IT" dirty="0">
              <a:solidFill>
                <a:srgbClr val="727C80"/>
              </a:solidFill>
            </a:endParaRPr>
          </a:p>
          <a:p>
            <a:pPr algn="ctr"/>
            <a:endParaRPr lang="it-IT" dirty="0">
              <a:solidFill>
                <a:srgbClr val="727C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410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07262083-AD74-4A71-89CA-E9DF3AA08C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ISACA Members – Chapter Locations Worldwide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882C4C5-A836-4C9D-9E02-DF1A97C155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31742" y="6424612"/>
            <a:ext cx="2772697" cy="308146"/>
          </a:xfrm>
        </p:spPr>
        <p:txBody>
          <a:bodyPr/>
          <a:lstStyle/>
          <a:p>
            <a:r>
              <a:rPr lang="en-US" dirty="0"/>
              <a:t>224 chapters </a:t>
            </a:r>
            <a:r>
              <a:rPr lang="en-US" dirty="0" smtClean="0"/>
              <a:t>in the world</a:t>
            </a:r>
            <a:endParaRPr lang="en-US" dirty="0"/>
          </a:p>
        </p:txBody>
      </p:sp>
      <p:pic>
        <p:nvPicPr>
          <p:cNvPr id="6" name="Picture 8">
            <a:extLst>
              <a:ext uri="{FF2B5EF4-FFF2-40B4-BE49-F238E27FC236}">
                <a16:creationId xmlns="" xmlns:a16="http://schemas.microsoft.com/office/drawing/2014/main" id="{A972EB16-372D-46B9-824A-17809EB0B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7" y="1355173"/>
            <a:ext cx="9302750" cy="473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5975416-B472-4E23-9165-363D5B7931B8}"/>
              </a:ext>
            </a:extLst>
          </p:cNvPr>
          <p:cNvSpPr txBox="1"/>
          <p:nvPr/>
        </p:nvSpPr>
        <p:spPr>
          <a:xfrm>
            <a:off x="2305049" y="2394120"/>
            <a:ext cx="1827213" cy="912812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spcBef>
                <a:spcPts val="900"/>
              </a:spcBef>
              <a:defRPr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North America</a:t>
            </a:r>
          </a:p>
          <a:p>
            <a:pPr algn="ctr">
              <a:spcBef>
                <a:spcPts val="900"/>
              </a:spcBef>
              <a:defRPr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90 chapters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98A05D3-0B1F-4985-933D-88D789ECAC60}"/>
              </a:ext>
            </a:extLst>
          </p:cNvPr>
          <p:cNvSpPr txBox="1"/>
          <p:nvPr/>
        </p:nvSpPr>
        <p:spPr>
          <a:xfrm>
            <a:off x="5654674" y="1994070"/>
            <a:ext cx="1522413" cy="91440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spcBef>
                <a:spcPts val="900"/>
              </a:spcBef>
              <a:defRPr/>
            </a:pPr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Europe</a:t>
            </a:r>
          </a:p>
          <a:p>
            <a:pPr algn="ctr">
              <a:spcBef>
                <a:spcPts val="900"/>
              </a:spcBef>
              <a:defRPr/>
            </a:pPr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45 chapters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D873CF6-288C-4254-B11F-DF753D4EB465}"/>
              </a:ext>
            </a:extLst>
          </p:cNvPr>
          <p:cNvSpPr txBox="1"/>
          <p:nvPr/>
        </p:nvSpPr>
        <p:spPr>
          <a:xfrm>
            <a:off x="7939087" y="2846557"/>
            <a:ext cx="1522412" cy="1065213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spcBef>
                <a:spcPts val="900"/>
              </a:spcBef>
              <a:defRPr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Asia</a:t>
            </a:r>
          </a:p>
          <a:p>
            <a:pPr algn="ctr">
              <a:spcBef>
                <a:spcPts val="900"/>
              </a:spcBef>
              <a:defRPr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39 chapters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9BF2CDD-7CE1-4DF1-BA71-CE505270DA54}"/>
              </a:ext>
            </a:extLst>
          </p:cNvPr>
          <p:cNvSpPr txBox="1"/>
          <p:nvPr/>
        </p:nvSpPr>
        <p:spPr>
          <a:xfrm>
            <a:off x="2533649" y="4094332"/>
            <a:ext cx="2132013" cy="1166813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spcBef>
                <a:spcPts val="900"/>
              </a:spcBef>
              <a:defRPr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Latin America</a:t>
            </a:r>
          </a:p>
          <a:p>
            <a:pPr algn="ctr">
              <a:spcBef>
                <a:spcPts val="900"/>
              </a:spcBef>
              <a:defRPr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23 chapters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669E544-9F41-4243-973B-5EBA9A93906E}"/>
              </a:ext>
            </a:extLst>
          </p:cNvPr>
          <p:cNvSpPr txBox="1"/>
          <p:nvPr/>
        </p:nvSpPr>
        <p:spPr>
          <a:xfrm>
            <a:off x="5654674" y="3840332"/>
            <a:ext cx="1522413" cy="1065213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spcBef>
                <a:spcPts val="900"/>
              </a:spcBef>
              <a:defRPr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Africa</a:t>
            </a:r>
          </a:p>
          <a:p>
            <a:pPr algn="ctr">
              <a:spcBef>
                <a:spcPts val="900"/>
              </a:spcBef>
              <a:defRPr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18 chapters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D1DFC15-8171-475D-A5FC-9157ED48DAC4}"/>
              </a:ext>
            </a:extLst>
          </p:cNvPr>
          <p:cNvSpPr txBox="1"/>
          <p:nvPr/>
        </p:nvSpPr>
        <p:spPr>
          <a:xfrm>
            <a:off x="8358187" y="4670595"/>
            <a:ext cx="1774825" cy="12731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spcBef>
                <a:spcPts val="900"/>
              </a:spcBef>
              <a:defRPr/>
            </a:pPr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Oceania</a:t>
            </a:r>
          </a:p>
          <a:p>
            <a:pPr algn="ctr">
              <a:spcBef>
                <a:spcPts val="900"/>
              </a:spcBef>
              <a:defRPr/>
            </a:pPr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9 chapters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9218A7B-C7E8-49D3-9E89-1C629A27A941}"/>
              </a:ext>
            </a:extLst>
          </p:cNvPr>
          <p:cNvSpPr txBox="1"/>
          <p:nvPr/>
        </p:nvSpPr>
        <p:spPr>
          <a:xfrm>
            <a:off x="8011256" y="6083847"/>
            <a:ext cx="2237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27C80"/>
                </a:solidFill>
              </a:rPr>
              <a:t>*As of August 2020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517398" y="932752"/>
            <a:ext cx="87947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it-IT" dirty="0" smtClean="0">
                <a:solidFill>
                  <a:srgbClr val="1D252C"/>
                </a:solidFill>
                <a:latin typeface="Roboto Condensed"/>
              </a:rPr>
              <a:t>Promuovere </a:t>
            </a:r>
            <a:r>
              <a:rPr lang="it-IT" dirty="0">
                <a:solidFill>
                  <a:srgbClr val="1D252C"/>
                </a:solidFill>
                <a:latin typeface="Roboto Condensed"/>
              </a:rPr>
              <a:t>i migliori talenti, competenze e apprendimento nella tecnologia</a:t>
            </a:r>
            <a:r>
              <a:rPr lang="it-IT" dirty="0" smtClean="0">
                <a:solidFill>
                  <a:srgbClr val="1D252C"/>
                </a:solidFill>
                <a:latin typeface="Roboto Condensed"/>
              </a:rPr>
              <a:t>.</a:t>
            </a:r>
            <a:endParaRPr lang="it-IT" b="0" i="0" dirty="0">
              <a:solidFill>
                <a:srgbClr val="1D252C"/>
              </a:solidFill>
              <a:effectLst/>
              <a:latin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693200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="" xmlns:a16="http://schemas.microsoft.com/office/drawing/2014/main" id="{5DB3C5D4-F202-1347-8C7E-B0C0E76C0EA1}"/>
              </a:ext>
            </a:extLst>
          </p:cNvPr>
          <p:cNvSpPr/>
          <p:nvPr/>
        </p:nvSpPr>
        <p:spPr>
          <a:xfrm>
            <a:off x="-1" y="3872638"/>
            <a:ext cx="12188825" cy="2995265"/>
          </a:xfrm>
          <a:prstGeom prst="rect">
            <a:avLst/>
          </a:prstGeom>
          <a:gradFill>
            <a:gsLst>
              <a:gs pos="0">
                <a:schemeClr val="tx1"/>
              </a:gs>
              <a:gs pos="76000">
                <a:schemeClr val="tx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en-US" sz="1999" b="1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911E28-5CDD-8A48-9FA6-69114EC70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2024" y="207065"/>
            <a:ext cx="3988287" cy="889218"/>
          </a:xfrm>
        </p:spPr>
        <p:txBody>
          <a:bodyPr vert="horz"/>
          <a:lstStyle/>
          <a:p>
            <a:pPr algn="l">
              <a:spcBef>
                <a:spcPct val="20000"/>
              </a:spcBef>
            </a:pPr>
            <a:r>
              <a:rPr lang="en-US" sz="2800" b="1" dirty="0">
                <a:solidFill>
                  <a:srgbClr val="182D5F"/>
                </a:solidFill>
                <a:latin typeface="+mn-lt"/>
                <a:ea typeface="+mn-ea"/>
                <a:cs typeface="+mn-cs"/>
              </a:rPr>
              <a:t>ISACA Certifications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8A2F70C-E93A-9B4A-A06E-63FFA5E4B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8" name="Picture 7">
            <a:extLst>
              <a:ext uri="{FF2B5EF4-FFF2-40B4-BE49-F238E27FC236}">
                <a16:creationId xmlns="" xmlns:a16="http://schemas.microsoft.com/office/drawing/2014/main" id="{76161FFD-AB14-C94E-9AE5-741FB86F6D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511791" y="6205578"/>
            <a:ext cx="1236998" cy="29914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9E24D534-63BC-AC46-8EBE-D30EC250C7E3}"/>
              </a:ext>
            </a:extLst>
          </p:cNvPr>
          <p:cNvCxnSpPr>
            <a:cxnSpLocks/>
          </p:cNvCxnSpPr>
          <p:nvPr/>
        </p:nvCxnSpPr>
        <p:spPr>
          <a:xfrm>
            <a:off x="5891548" y="2369224"/>
            <a:ext cx="0" cy="914162"/>
          </a:xfrm>
          <a:prstGeom prst="line">
            <a:avLst/>
          </a:prstGeom>
          <a:ln w="9525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AC58424-CB85-C548-9256-31C2730C95FC}"/>
              </a:ext>
            </a:extLst>
          </p:cNvPr>
          <p:cNvSpPr txBox="1"/>
          <p:nvPr/>
        </p:nvSpPr>
        <p:spPr>
          <a:xfrm>
            <a:off x="6041345" y="2369224"/>
            <a:ext cx="2817959" cy="99034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900"/>
              </a:spcBef>
            </a:pPr>
            <a:r>
              <a:rPr lang="en-US" sz="1999" b="1" dirty="0">
                <a:solidFill>
                  <a:schemeClr val="accent1"/>
                </a:solidFill>
              </a:rPr>
              <a:t>Best Professional Certification Program</a:t>
            </a:r>
            <a:r>
              <a:rPr lang="en-US" sz="1999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 Awards 2020</a:t>
            </a:r>
            <a:endParaRPr lang="en-US" sz="2399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="" xmlns:a16="http://schemas.microsoft.com/office/drawing/2014/main" id="{103E4EFF-91EA-714B-9DD0-C6C0F1D84A6D}"/>
              </a:ext>
            </a:extLst>
          </p:cNvPr>
          <p:cNvCxnSpPr>
            <a:cxnSpLocks/>
          </p:cNvCxnSpPr>
          <p:nvPr/>
        </p:nvCxnSpPr>
        <p:spPr>
          <a:xfrm>
            <a:off x="2933340" y="2369224"/>
            <a:ext cx="0" cy="1096994"/>
          </a:xfrm>
          <a:prstGeom prst="line">
            <a:avLst/>
          </a:prstGeom>
          <a:ln w="9525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9F459009-6682-F640-A93F-278B8F1119B2}"/>
              </a:ext>
            </a:extLst>
          </p:cNvPr>
          <p:cNvSpPr txBox="1"/>
          <p:nvPr/>
        </p:nvSpPr>
        <p:spPr>
          <a:xfrm>
            <a:off x="3110025" y="2369224"/>
            <a:ext cx="2715763" cy="99034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900"/>
              </a:spcBef>
            </a:pPr>
            <a:r>
              <a:rPr lang="en-US" sz="1999" b="1" dirty="0">
                <a:solidFill>
                  <a:schemeClr val="accent5"/>
                </a:solidFill>
              </a:rPr>
              <a:t>Best Professional Certification </a:t>
            </a:r>
            <a:br>
              <a:rPr lang="en-US" sz="1999" b="1" dirty="0">
                <a:solidFill>
                  <a:schemeClr val="accent5"/>
                </a:solidFill>
              </a:rPr>
            </a:br>
            <a:r>
              <a:rPr lang="en-US" sz="1999" b="1" dirty="0">
                <a:solidFill>
                  <a:schemeClr val="accent5"/>
                </a:solidFill>
              </a:rPr>
              <a:t>Program Finalist </a:t>
            </a:r>
            <a:r>
              <a:rPr lang="en-US" sz="2399" b="1" dirty="0">
                <a:solidFill>
                  <a:schemeClr val="accent5"/>
                </a:solidFill>
              </a:rPr>
              <a:t/>
            </a:r>
            <a:br>
              <a:rPr lang="en-US" sz="2399" b="1" dirty="0">
                <a:solidFill>
                  <a:schemeClr val="accent5"/>
                </a:solidFill>
              </a:rPr>
            </a:b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SC Awards 2020</a:t>
            </a:r>
            <a:endParaRPr lang="en-US" sz="2399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816C5123-D1FB-B24E-A11B-3FC2F5613B3F}"/>
              </a:ext>
            </a:extLst>
          </p:cNvPr>
          <p:cNvSpPr txBox="1"/>
          <p:nvPr/>
        </p:nvSpPr>
        <p:spPr>
          <a:xfrm>
            <a:off x="481403" y="4123670"/>
            <a:ext cx="8995107" cy="7711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900"/>
              </a:spcBef>
            </a:pPr>
            <a:r>
              <a:rPr lang="en-US" sz="2399" b="1" dirty="0">
                <a:solidFill>
                  <a:srgbClr val="727C80"/>
                </a:solidFill>
              </a:rPr>
              <a:t>Global Knowledge’s </a:t>
            </a:r>
            <a:r>
              <a:rPr lang="en-US" sz="2399" b="1" dirty="0" smtClean="0">
                <a:solidFill>
                  <a:srgbClr val="727C80"/>
                </a:solidFill>
              </a:rPr>
              <a:t>- </a:t>
            </a:r>
            <a:r>
              <a:rPr lang="en-US" b="1" dirty="0" smtClean="0">
                <a:solidFill>
                  <a:srgbClr val="727C80"/>
                </a:solidFill>
              </a:rPr>
              <a:t>15</a:t>
            </a:r>
            <a:r>
              <a:rPr lang="en-US" dirty="0" smtClean="0">
                <a:solidFill>
                  <a:srgbClr val="727C80"/>
                </a:solidFill>
              </a:rPr>
              <a:t> </a:t>
            </a:r>
            <a:r>
              <a:rPr lang="en-US" sz="2399" b="1" dirty="0">
                <a:solidFill>
                  <a:srgbClr val="727C80"/>
                </a:solidFill>
              </a:rPr>
              <a:t>Top-Paying IT Certifications for 2021</a:t>
            </a:r>
          </a:p>
          <a:p>
            <a:pPr>
              <a:spcBef>
                <a:spcPts val="900"/>
              </a:spcBef>
            </a:pPr>
            <a:endParaRPr lang="en-US" sz="2399" dirty="0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35A6556-8BEB-E54D-8E9A-DB64BE8E8A66}"/>
              </a:ext>
            </a:extLst>
          </p:cNvPr>
          <p:cNvGrpSpPr/>
          <p:nvPr/>
        </p:nvGrpSpPr>
        <p:grpSpPr>
          <a:xfrm>
            <a:off x="302670" y="4643054"/>
            <a:ext cx="1987955" cy="1324526"/>
            <a:chOff x="578851" y="4602899"/>
            <a:chExt cx="1988473" cy="1324871"/>
          </a:xfrm>
        </p:grpSpPr>
        <p:sp>
          <p:nvSpPr>
            <p:cNvPr id="77" name="TextBox 76">
              <a:extLst>
                <a:ext uri="{FF2B5EF4-FFF2-40B4-BE49-F238E27FC236}">
                  <a16:creationId xmlns="" xmlns:a16="http://schemas.microsoft.com/office/drawing/2014/main" id="{98ABEB80-4DAA-244D-B915-2615F4DD5458}"/>
                </a:ext>
              </a:extLst>
            </p:cNvPr>
            <p:cNvSpPr txBox="1"/>
            <p:nvPr/>
          </p:nvSpPr>
          <p:spPr>
            <a:xfrm>
              <a:off x="578851" y="4602899"/>
              <a:ext cx="868991" cy="13248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defTabSz="914126">
                <a:spcBef>
                  <a:spcPts val="900"/>
                </a:spcBef>
                <a:defRPr/>
              </a:pPr>
              <a:r>
                <a:rPr lang="en-US" sz="4399" b="1" kern="0" baseline="99000" dirty="0" smtClean="0">
                  <a:solidFill>
                    <a:schemeClr val="bg1"/>
                  </a:solidFill>
                </a:rPr>
                <a:t>#</a:t>
              </a:r>
              <a:r>
                <a:rPr lang="en-US" sz="8794" b="1" kern="0" spc="-500" dirty="0">
                  <a:solidFill>
                    <a:schemeClr val="bg1"/>
                  </a:solidFill>
                </a:rPr>
                <a:t>6</a:t>
              </a:r>
              <a:endParaRPr lang="en-US" sz="8794" b="1" kern="0" dirty="0">
                <a:solidFill>
                  <a:schemeClr val="bg1"/>
                </a:solidFill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="" xmlns:a16="http://schemas.microsoft.com/office/drawing/2014/main" id="{54B921ED-0156-C746-AFDB-95E367203583}"/>
                </a:ext>
              </a:extLst>
            </p:cNvPr>
            <p:cNvSpPr txBox="1"/>
            <p:nvPr/>
          </p:nvSpPr>
          <p:spPr>
            <a:xfrm>
              <a:off x="1447842" y="5358062"/>
              <a:ext cx="1119482" cy="40732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defTabSz="914126">
                <a:spcBef>
                  <a:spcPts val="900"/>
                </a:spcBef>
                <a:defRPr/>
              </a:pPr>
              <a:r>
                <a:rPr lang="en-US" sz="2799" b="1" kern="0" dirty="0">
                  <a:solidFill>
                    <a:schemeClr val="bg1"/>
                  </a:solidFill>
                </a:rPr>
                <a:t>CISM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="" xmlns:a16="http://schemas.microsoft.com/office/drawing/2014/main" id="{861FE70D-AD8B-7543-91EC-01169CC1CEBE}"/>
              </a:ext>
            </a:extLst>
          </p:cNvPr>
          <p:cNvGrpSpPr/>
          <p:nvPr/>
        </p:nvGrpSpPr>
        <p:grpSpPr>
          <a:xfrm>
            <a:off x="2811758" y="4626870"/>
            <a:ext cx="2041728" cy="1324526"/>
            <a:chOff x="578851" y="4602899"/>
            <a:chExt cx="2042260" cy="1324871"/>
          </a:xfrm>
        </p:grpSpPr>
        <p:sp>
          <p:nvSpPr>
            <p:cNvPr id="87" name="TextBox 86">
              <a:extLst>
                <a:ext uri="{FF2B5EF4-FFF2-40B4-BE49-F238E27FC236}">
                  <a16:creationId xmlns="" xmlns:a16="http://schemas.microsoft.com/office/drawing/2014/main" id="{67155EA7-0D18-2C4A-9A2D-CD4E629FFD69}"/>
                </a:ext>
              </a:extLst>
            </p:cNvPr>
            <p:cNvSpPr txBox="1"/>
            <p:nvPr/>
          </p:nvSpPr>
          <p:spPr>
            <a:xfrm>
              <a:off x="578851" y="4602899"/>
              <a:ext cx="868991" cy="13248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defTabSz="914126">
                <a:spcBef>
                  <a:spcPts val="900"/>
                </a:spcBef>
                <a:defRPr/>
              </a:pPr>
              <a:r>
                <a:rPr lang="en-US" sz="4399" b="1" kern="0" baseline="99000" dirty="0">
                  <a:solidFill>
                    <a:schemeClr val="bg1"/>
                  </a:solidFill>
                </a:rPr>
                <a:t>#</a:t>
              </a:r>
              <a:r>
                <a:rPr lang="en-US" sz="8794" b="1" kern="0" spc="-500" dirty="0">
                  <a:solidFill>
                    <a:schemeClr val="bg1"/>
                  </a:solidFill>
                </a:rPr>
                <a:t>4</a:t>
              </a:r>
              <a:endParaRPr lang="en-US" sz="8794" b="1" kern="0" dirty="0">
                <a:solidFill>
                  <a:schemeClr val="bg1"/>
                </a:solidFill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="" xmlns:a16="http://schemas.microsoft.com/office/drawing/2014/main" id="{E4E0A3D4-DC62-B04F-8A66-410C14B11F88}"/>
                </a:ext>
              </a:extLst>
            </p:cNvPr>
            <p:cNvSpPr txBox="1"/>
            <p:nvPr/>
          </p:nvSpPr>
          <p:spPr>
            <a:xfrm>
              <a:off x="1501629" y="5358062"/>
              <a:ext cx="1119482" cy="40732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defTabSz="914126">
                <a:spcBef>
                  <a:spcPts val="900"/>
                </a:spcBef>
                <a:defRPr/>
              </a:pPr>
              <a:r>
                <a:rPr lang="en-US" sz="2799" b="1" kern="0" dirty="0">
                  <a:solidFill>
                    <a:schemeClr val="bg1"/>
                  </a:solidFill>
                </a:rPr>
                <a:t>CRISC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="" xmlns:a16="http://schemas.microsoft.com/office/drawing/2014/main" id="{1B975B26-BC7B-0D49-B338-C93C7702CC26}"/>
              </a:ext>
            </a:extLst>
          </p:cNvPr>
          <p:cNvGrpSpPr/>
          <p:nvPr/>
        </p:nvGrpSpPr>
        <p:grpSpPr>
          <a:xfrm>
            <a:off x="5550798" y="4626870"/>
            <a:ext cx="2014077" cy="1324526"/>
            <a:chOff x="578851" y="4602899"/>
            <a:chExt cx="2014601" cy="1324871"/>
          </a:xfrm>
        </p:grpSpPr>
        <p:sp>
          <p:nvSpPr>
            <p:cNvPr id="91" name="TextBox 90">
              <a:extLst>
                <a:ext uri="{FF2B5EF4-FFF2-40B4-BE49-F238E27FC236}">
                  <a16:creationId xmlns="" xmlns:a16="http://schemas.microsoft.com/office/drawing/2014/main" id="{E3AACA05-2A5D-EF42-B12F-0476610DE504}"/>
                </a:ext>
              </a:extLst>
            </p:cNvPr>
            <p:cNvSpPr txBox="1"/>
            <p:nvPr/>
          </p:nvSpPr>
          <p:spPr>
            <a:xfrm>
              <a:off x="578851" y="4602899"/>
              <a:ext cx="868991" cy="13248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defTabSz="914126">
                <a:spcBef>
                  <a:spcPts val="900"/>
                </a:spcBef>
                <a:defRPr/>
              </a:pPr>
              <a:r>
                <a:rPr lang="en-US" sz="4399" b="1" kern="0" spc="600" baseline="99000" dirty="0" smtClean="0">
                  <a:solidFill>
                    <a:schemeClr val="bg1"/>
                  </a:solidFill>
                </a:rPr>
                <a:t>#</a:t>
              </a:r>
              <a:r>
                <a:rPr lang="en-US" sz="8794" b="1" kern="0" spc="-500" dirty="0">
                  <a:solidFill>
                    <a:schemeClr val="bg1"/>
                  </a:solidFill>
                </a:rPr>
                <a:t>9</a:t>
              </a:r>
              <a:endParaRPr lang="en-US" sz="8794" b="1" kern="0" dirty="0">
                <a:solidFill>
                  <a:schemeClr val="bg1"/>
                </a:solidFill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="" xmlns:a16="http://schemas.microsoft.com/office/drawing/2014/main" id="{59A98C10-3454-7142-AF68-252772321296}"/>
                </a:ext>
              </a:extLst>
            </p:cNvPr>
            <p:cNvSpPr txBox="1"/>
            <p:nvPr/>
          </p:nvSpPr>
          <p:spPr>
            <a:xfrm>
              <a:off x="1473970" y="5344662"/>
              <a:ext cx="1119482" cy="40732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defTabSz="914126">
                <a:spcBef>
                  <a:spcPts val="900"/>
                </a:spcBef>
                <a:defRPr/>
              </a:pPr>
              <a:r>
                <a:rPr lang="en-US" sz="2799" b="1" kern="0" dirty="0">
                  <a:solidFill>
                    <a:schemeClr val="bg1"/>
                  </a:solidFill>
                </a:rPr>
                <a:t>CISA</a:t>
              </a: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4314CD63-3D2A-A74D-89D0-3B17898E0D41}"/>
              </a:ext>
            </a:extLst>
          </p:cNvPr>
          <p:cNvCxnSpPr/>
          <p:nvPr/>
        </p:nvCxnSpPr>
        <p:spPr>
          <a:xfrm>
            <a:off x="2669382" y="4846130"/>
            <a:ext cx="0" cy="948398"/>
          </a:xfrm>
          <a:prstGeom prst="line">
            <a:avLst/>
          </a:prstGeom>
          <a:ln w="952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="" xmlns:a16="http://schemas.microsoft.com/office/drawing/2014/main" id="{BE31DC5B-2A36-CD43-9293-C58633D8F4B3}"/>
              </a:ext>
            </a:extLst>
          </p:cNvPr>
          <p:cNvCxnSpPr/>
          <p:nvPr/>
        </p:nvCxnSpPr>
        <p:spPr>
          <a:xfrm>
            <a:off x="5391530" y="4846130"/>
            <a:ext cx="0" cy="948398"/>
          </a:xfrm>
          <a:prstGeom prst="line">
            <a:avLst/>
          </a:prstGeom>
          <a:ln w="952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B7C88DB-C951-45EF-83E4-3A572321B138}"/>
              </a:ext>
            </a:extLst>
          </p:cNvPr>
          <p:cNvSpPr txBox="1"/>
          <p:nvPr/>
        </p:nvSpPr>
        <p:spPr>
          <a:xfrm>
            <a:off x="8068015" y="4971648"/>
            <a:ext cx="2949375" cy="45290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900"/>
              </a:spcBef>
            </a:pPr>
            <a:endParaRPr lang="en-US" sz="1400" dirty="0" err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8DD23E1-1E41-604A-A150-DF4FB1BC10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903" y="844301"/>
            <a:ext cx="1206186" cy="12569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01294D5-7E8C-CA40-80A8-5833F6C401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9462" y="844301"/>
            <a:ext cx="977645" cy="13839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32A89D8-BD2C-114E-BB46-7CE1E44C02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6481" y="844301"/>
            <a:ext cx="850678" cy="13839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567EE70-F294-124C-8C82-0FADBBB12A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6533" y="844301"/>
            <a:ext cx="1206186" cy="12569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D36A194-12E5-C44C-936E-4CEBE7B7EC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42092" y="844301"/>
            <a:ext cx="1066522" cy="12315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4489F9D-2C74-9F4C-91C1-FBAC6C3A75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57030" y="844301"/>
            <a:ext cx="1155399" cy="13712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FDAF19BD-0FFC-C947-99FD-F1A9731A7E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47988" y="844301"/>
            <a:ext cx="1269669" cy="1256973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6502719" y="6200679"/>
            <a:ext cx="38890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>
                <a:solidFill>
                  <a:srgbClr val="727C80"/>
                </a:solidFill>
              </a:rPr>
              <a:t>https://www.globalknowledge.com/us-en/</a:t>
            </a:r>
          </a:p>
        </p:txBody>
      </p:sp>
    </p:spTree>
    <p:extLst>
      <p:ext uri="{BB962C8B-B14F-4D97-AF65-F5344CB8AC3E}">
        <p14:creationId xmlns:p14="http://schemas.microsoft.com/office/powerpoint/2010/main" val="331348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10" grpId="0"/>
      <p:bldP spid="50" grpId="0"/>
      <p:bldP spid="6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6B25BE0B-03A4-40B9-BAF0-0F88C9BA01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 ISACA Has to Offer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612D409-1ED8-4495-97B9-ED46ABC8D8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Cybersecurity Education and Credentialing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36B39F29-EC62-4EA3-BCF0-5F5498E83F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4" t="17796" r="13650" b="13389"/>
          <a:stretch/>
        </p:blipFill>
        <p:spPr>
          <a:xfrm>
            <a:off x="549275" y="3961857"/>
            <a:ext cx="4079875" cy="19475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CDF14EB-4B37-45F1-A898-A732E49880B7}"/>
              </a:ext>
            </a:extLst>
          </p:cNvPr>
          <p:cNvSpPr/>
          <p:nvPr/>
        </p:nvSpPr>
        <p:spPr>
          <a:xfrm>
            <a:off x="377363" y="2151421"/>
            <a:ext cx="54864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727C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Cybersecurity Nexus™ (CSX) training program builds progressive, real-world cybersecurity skills through knowledge- and skills-based training for any skill level.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C4D81FA-F39F-4EAF-9F71-C21312EF65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75" t="17157" r="56901" b="37982"/>
          <a:stretch/>
        </p:blipFill>
        <p:spPr>
          <a:xfrm>
            <a:off x="6141562" y="644604"/>
            <a:ext cx="4281963" cy="26151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F33ACC8-E12C-400E-B71E-B70D437953C1}"/>
              </a:ext>
            </a:extLst>
          </p:cNvPr>
          <p:cNvSpPr txBox="1"/>
          <p:nvPr/>
        </p:nvSpPr>
        <p:spPr>
          <a:xfrm>
            <a:off x="6546611" y="4441713"/>
            <a:ext cx="3471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727C80"/>
                </a:solidFill>
              </a:rPr>
              <a:t>NEW! CSX Bundles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8909F9D-9FF3-422E-BC7A-9A03C0BEF8DC}"/>
              </a:ext>
            </a:extLst>
          </p:cNvPr>
          <p:cNvSpPr txBox="1"/>
          <p:nvPr/>
        </p:nvSpPr>
        <p:spPr>
          <a:xfrm>
            <a:off x="5647618" y="4841823"/>
            <a:ext cx="5823945" cy="1754326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727C80"/>
                </a:solidFill>
              </a:rPr>
              <a:t>Linux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727C80"/>
                </a:solidFill>
              </a:rPr>
              <a:t>Pen Testing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727C80"/>
                </a:solidFill>
              </a:rPr>
              <a:t>Web Application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727C8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727C8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727C8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727C80"/>
                </a:solidFill>
              </a:rPr>
              <a:t>Emerging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727C80"/>
                </a:solidFill>
              </a:rPr>
              <a:t>Forensics Examiner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727C80"/>
                </a:solidFill>
              </a:rPr>
              <a:t>Technology Foundations</a:t>
            </a:r>
          </a:p>
        </p:txBody>
      </p:sp>
    </p:spTree>
    <p:extLst>
      <p:ext uri="{BB962C8B-B14F-4D97-AF65-F5344CB8AC3E}">
        <p14:creationId xmlns:p14="http://schemas.microsoft.com/office/powerpoint/2010/main" val="845599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490338B4-C4A4-46AE-BFCF-E453799194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 ISACA Has to Offer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89BAD76-F555-4319-AE0C-EED2616302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Worldwide Conferences and Educational Seminars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520B1D9-62E0-4164-91D7-1A0CAFD0F0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54623" y="2948036"/>
            <a:ext cx="4380321" cy="1162965"/>
          </a:xfrm>
        </p:spPr>
        <p:txBody>
          <a:bodyPr/>
          <a:lstStyle/>
          <a:p>
            <a:r>
              <a:rPr lang="en-US" b="1" dirty="0"/>
              <a:t>Additional offerings include:</a:t>
            </a:r>
          </a:p>
          <a:p>
            <a:r>
              <a:rPr lang="en-US" dirty="0"/>
              <a:t>ISACA Webinars </a:t>
            </a:r>
          </a:p>
          <a:p>
            <a:r>
              <a:rPr lang="en-US" dirty="0"/>
              <a:t>ISACA Virtual Summits </a:t>
            </a:r>
          </a:p>
        </p:txBody>
      </p:sp>
      <p:pic>
        <p:nvPicPr>
          <p:cNvPr id="6" name="Picture 5" descr="A picture containing device&#10;&#10;Description automatically generated">
            <a:extLst>
              <a:ext uri="{FF2B5EF4-FFF2-40B4-BE49-F238E27FC236}">
                <a16:creationId xmlns="" xmlns:a16="http://schemas.microsoft.com/office/drawing/2014/main" id="{40B591F7-5732-47F0-8561-618949061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15" y="1532736"/>
            <a:ext cx="5715197" cy="4875475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="" xmlns:a16="http://schemas.microsoft.com/office/drawing/2014/main" id="{B1C7B5B0-09DF-4D6C-A0A3-FCC5B6992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623" y="1633047"/>
            <a:ext cx="1658792" cy="94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E164322-C60A-471C-A241-5476FD218ADB}"/>
              </a:ext>
            </a:extLst>
          </p:cNvPr>
          <p:cNvSpPr txBox="1"/>
          <p:nvPr/>
        </p:nvSpPr>
        <p:spPr>
          <a:xfrm>
            <a:off x="6654623" y="4482146"/>
            <a:ext cx="41694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727C80"/>
                </a:solidFill>
                <a:hlinkClick r:id="rId5"/>
              </a:rPr>
              <a:t>isaca.org/training-and-events</a:t>
            </a:r>
            <a:r>
              <a:rPr lang="en-US" dirty="0">
                <a:solidFill>
                  <a:srgbClr val="727C8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5437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9659B5E8-07EB-4897-9A4D-F613D911D1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0541" y="1666659"/>
            <a:ext cx="6383397" cy="4567886"/>
          </a:xfrm>
        </p:spPr>
        <p:txBody>
          <a:bodyPr/>
          <a:lstStyle/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727C80"/>
                </a:solidFill>
                <a:latin typeface="Calibri" panose="020F0502020204030204" pitchFamily="34" charset="0"/>
              </a:rPr>
              <a:t>Online forums and special interest groups</a:t>
            </a:r>
          </a:p>
          <a:p>
            <a:pPr marL="731520" lvl="2" indent="-342900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727C80"/>
                </a:solidFill>
                <a:latin typeface="Calibri" panose="020F0502020204030204" pitchFamily="34" charset="0"/>
              </a:rPr>
              <a:t>10 high level topics and exam prep forums</a:t>
            </a:r>
          </a:p>
          <a:p>
            <a:pPr marL="731520" lvl="2" indent="-342900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727C80"/>
                </a:solidFill>
                <a:latin typeface="Calibri" panose="020F0502020204030204" pitchFamily="34" charset="0"/>
              </a:rPr>
              <a:t>Special Interest Groups for like-minded people with common interests, such as SheLeadsTech and Rising Professionals 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727C80"/>
                </a:solidFill>
                <a:latin typeface="Calibri" panose="020F0502020204030204" pitchFamily="34" charset="0"/>
              </a:rPr>
              <a:t>Volunteer Opportunities</a:t>
            </a:r>
          </a:p>
          <a:p>
            <a:pPr marL="731520" lvl="2" indent="-342900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727C80"/>
                </a:solidFill>
                <a:latin typeface="Calibri" panose="020F0502020204030204" pitchFamily="34" charset="0"/>
              </a:rPr>
              <a:t>Members can complete volunteer profiles, search for ISACA volunteer activities, and get notified about opportunities in their areas of interest</a:t>
            </a:r>
            <a:endParaRPr lang="en-US" altLang="en-US" sz="2000" u="sng" dirty="0">
              <a:solidFill>
                <a:srgbClr val="727C80"/>
              </a:solidFill>
              <a:latin typeface="Calibri" panose="020F050202020403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727C80"/>
                </a:solidFill>
                <a:latin typeface="Calibri" panose="020F0502020204030204" pitchFamily="34" charset="0"/>
              </a:rPr>
              <a:t>Member directory and networking events</a:t>
            </a:r>
          </a:p>
          <a:p>
            <a:pPr marL="731520" lvl="2" indent="-342900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727C80"/>
                </a:solidFill>
                <a:latin typeface="Calibri" panose="020F0502020204030204" pitchFamily="34" charset="0"/>
              </a:rPr>
              <a:t>Connect with other professionals</a:t>
            </a:r>
          </a:p>
          <a:p>
            <a:pPr marL="731520" lvl="2" indent="-342900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727C80"/>
                </a:solidFill>
                <a:latin typeface="Calibri" panose="020F0502020204030204" pitchFamily="34" charset="0"/>
              </a:rPr>
              <a:t>Find out when chapter events are taking place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447D69D-ED23-429E-9721-FF440D0721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 ISACA Has to Offer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90AE018-B9D0-4AC9-9EA8-ABDF6A039A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Online community and resources</a:t>
            </a:r>
          </a:p>
        </p:txBody>
      </p:sp>
      <p:pic>
        <p:nvPicPr>
          <p:cNvPr id="1026" name="Picture 2" descr="Engage">
            <a:extLst>
              <a:ext uri="{FF2B5EF4-FFF2-40B4-BE49-F238E27FC236}">
                <a16:creationId xmlns:a16="http://schemas.microsoft.com/office/drawing/2014/main" xmlns="" id="{34E7729F-BE36-4F5B-AF9E-BBC00BF64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533" y="2684919"/>
            <a:ext cx="4655628" cy="74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894C810-3F72-4E96-97AB-8B7620C61AB2}"/>
              </a:ext>
            </a:extLst>
          </p:cNvPr>
          <p:cNvSpPr txBox="1"/>
          <p:nvPr/>
        </p:nvSpPr>
        <p:spPr>
          <a:xfrm>
            <a:off x="8167049" y="3488937"/>
            <a:ext cx="2612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linkClick r:id="rId4"/>
              </a:rPr>
              <a:t>engage.isaca.org</a:t>
            </a:r>
            <a:endParaRPr lang="en-US" alt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349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EBE08CBF-1680-453E-9E1E-C498F9591A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 ISACA Has to Offer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00D7957-ACE8-4B2F-8A34-0693D3D6DF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The ISACA Career Centre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5C9F393-E136-4CB5-B724-429053ED8C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0542" y="1494882"/>
            <a:ext cx="10207250" cy="3792735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Free service available at </a:t>
            </a:r>
            <a:r>
              <a:rPr lang="en-US" dirty="0">
                <a:hlinkClick r:id="rId3"/>
              </a:rPr>
              <a:t>isaca.org/training-and-events/careers-home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Access to resources to help direct your next career move including:</a:t>
            </a:r>
          </a:p>
          <a:p>
            <a:pPr marL="708660" lvl="2" indent="-342900">
              <a:buFont typeface="Wingdings" panose="05000000000000000000" pitchFamily="2" charset="2"/>
              <a:buChar char="ü"/>
            </a:pPr>
            <a:r>
              <a:rPr lang="en-US" dirty="0"/>
              <a:t>Career Pathways Tools focusing on IT Audit and Cybersecurity</a:t>
            </a:r>
          </a:p>
          <a:p>
            <a:pPr marL="708660" lvl="2" indent="-342900">
              <a:buFont typeface="Wingdings" panose="05000000000000000000" pitchFamily="2" charset="2"/>
              <a:buChar char="ü"/>
            </a:pPr>
            <a:r>
              <a:rPr lang="en-US" dirty="0"/>
              <a:t>Discounted Career Coaching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An ISACA Job Board with openings for IT audit, assurance, risk, security, cybersecurity and governance professionals where members can:</a:t>
            </a:r>
          </a:p>
          <a:p>
            <a:pPr marL="708660" lvl="2" indent="-342900">
              <a:buFont typeface="Wingdings" panose="05000000000000000000" pitchFamily="2" charset="2"/>
              <a:buChar char="ü"/>
            </a:pPr>
            <a:r>
              <a:rPr lang="en-US" dirty="0"/>
              <a:t>Post resumes/CVs in a searchable database and sign up for email alerts when posted jobs meet their search criteria</a:t>
            </a:r>
          </a:p>
          <a:p>
            <a:pPr marL="708660" lvl="2" indent="-342900">
              <a:buFont typeface="Wingdings" panose="05000000000000000000" pitchFamily="2" charset="2"/>
              <a:buChar char="ü"/>
            </a:pPr>
            <a:r>
              <a:rPr lang="en-US" dirty="0"/>
              <a:t>Search worldwide by country or certification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dirty="0"/>
              <a:t>Two online career fair events each year</a:t>
            </a:r>
          </a:p>
          <a:p>
            <a:pPr marL="708660" lvl="2" indent="-342900">
              <a:buFont typeface="Wingdings" panose="05000000000000000000" pitchFamily="2" charset="2"/>
              <a:buChar char="ü"/>
            </a:pPr>
            <a:r>
              <a:rPr lang="en-US" altLang="en-US" dirty="0"/>
              <a:t>Free to attend for job seekers</a:t>
            </a:r>
          </a:p>
          <a:p>
            <a:pPr marL="708660" lvl="2" indent="-342900">
              <a:buFont typeface="Wingdings" panose="05000000000000000000" pitchFamily="2" charset="2"/>
              <a:buChar char="ü"/>
            </a:pPr>
            <a:r>
              <a:rPr lang="en-US" altLang="en-US" dirty="0"/>
              <a:t>Job seekers can meet virtually with employers who are actively seeking candidates for open positions</a:t>
            </a:r>
          </a:p>
          <a:p>
            <a:pPr marL="708660" lvl="2" indent="-342900">
              <a:buFont typeface="Wingdings" panose="05000000000000000000" pitchFamily="2" charset="2"/>
              <a:buChar char="ü"/>
            </a:pPr>
            <a:r>
              <a:rPr lang="en-US" altLang="en-US" dirty="0"/>
              <a:t>Previous participating employers include:</a:t>
            </a:r>
          </a:p>
          <a:p>
            <a:pPr marL="342900" lvl="1" indent="-342900">
              <a:buFont typeface="Wingdings" panose="05000000000000000000" pitchFamily="2" charset="2"/>
              <a:buChar char="ü"/>
            </a:pPr>
            <a:endParaRPr lang="en-US" dirty="0"/>
          </a:p>
        </p:txBody>
      </p:sp>
      <p:pic>
        <p:nvPicPr>
          <p:cNvPr id="6" name="Picture 2" descr="https://d3bnk79bkod1sv.cloudfront.net/Organization/5c5b6848-70af-48dc-819d-a93c00ecc3a3/Images/fc0b0f9c-37ff-4028-9997-ff3148547ddf.jpg">
            <a:extLst>
              <a:ext uri="{FF2B5EF4-FFF2-40B4-BE49-F238E27FC236}">
                <a16:creationId xmlns:a16="http://schemas.microsoft.com/office/drawing/2014/main" xmlns="" id="{4CA1ED41-954D-40BD-9418-53D4D916B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011" y="5287617"/>
            <a:ext cx="1273407" cy="96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d3bnk79bkod1sv.cloudfront.net/Organization/eefa843f-aaa8-46ab-afec-a8f801804fd5/Images/fd68fa45-a4d8-49eb-b2e0-28494651b60b.png">
            <a:extLst>
              <a:ext uri="{FF2B5EF4-FFF2-40B4-BE49-F238E27FC236}">
                <a16:creationId xmlns:a16="http://schemas.microsoft.com/office/drawing/2014/main" xmlns="" id="{78387630-BF57-497B-BAA0-155C71544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774" y="5445720"/>
            <a:ext cx="1614353" cy="807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d3bnk79bkod1sv.cloudfront.net/Organization/2ade8d06-e323-4af0-80be-a95e0169a9af/Images/a2ef30cc-9d7e-4392-9194-7854c9fba702.png">
            <a:extLst>
              <a:ext uri="{FF2B5EF4-FFF2-40B4-BE49-F238E27FC236}">
                <a16:creationId xmlns:a16="http://schemas.microsoft.com/office/drawing/2014/main" xmlns="" id="{3F02DBF5-1AD6-42BB-8950-0ED758EEA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639" y="5535559"/>
            <a:ext cx="2333860" cy="62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s://d3bnk79bkod1sv.cloudfront.net/Organization/dcadcceb-9e8e-44d9-a7a6-a79b015291cd/Images/7480f1ea-e4b6-411d-bc2a-446e43ba72e4.png">
            <a:extLst>
              <a:ext uri="{FF2B5EF4-FFF2-40B4-BE49-F238E27FC236}">
                <a16:creationId xmlns:a16="http://schemas.microsoft.com/office/drawing/2014/main" xmlns="" id="{568E6B1F-05AB-4323-89F6-404217CBF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930" y="5629508"/>
            <a:ext cx="2501546" cy="43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228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E2F738A-B632-44DF-87E4-3EFABE25BA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541" y="1992392"/>
            <a:ext cx="6379181" cy="88454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altLang="en-US" dirty="0" smtClean="0"/>
              <a:t>What </a:t>
            </a:r>
            <a:r>
              <a:rPr lang="en-US" altLang="en-US" dirty="0"/>
              <a:t>ISACA Has to Offer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altLang="en-US" dirty="0"/>
              <a:t>Students and Student Groups</a:t>
            </a:r>
          </a:p>
          <a:p>
            <a:endParaRPr lang="en-US" dirty="0"/>
          </a:p>
        </p:txBody>
      </p:sp>
      <p:pic>
        <p:nvPicPr>
          <p:cNvPr id="2" name="Picture Placeholder 3">
            <a:extLst>
              <a:ext uri="{FF2B5EF4-FFF2-40B4-BE49-F238E27FC236}">
                <a16:creationId xmlns="" xmlns:a16="http://schemas.microsoft.com/office/drawing/2014/main" id="{C005A3E8-8244-4C2D-901A-8CF81A7AE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" r="5005"/>
          <a:stretch>
            <a:fillRect/>
          </a:stretch>
        </p:blipFill>
        <p:spPr bwMode="auto">
          <a:xfrm>
            <a:off x="7112051" y="702627"/>
            <a:ext cx="4269563" cy="5233179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1">
            <a:extLst>
              <a:ext uri="{FF2B5EF4-FFF2-40B4-BE49-F238E27FC236}">
                <a16:creationId xmlns="" xmlns:a16="http://schemas.microsoft.com/office/drawing/2014/main" id="{28134693-4DA1-4D68-9C21-5329E3FEF6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541" y="466376"/>
            <a:ext cx="9767888" cy="433388"/>
          </a:xfrm>
        </p:spPr>
        <p:txBody>
          <a:bodyPr/>
          <a:lstStyle/>
          <a:p>
            <a:r>
              <a:rPr lang="en-US" dirty="0"/>
              <a:t>ISACA Venice Chapter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="" xmlns:a16="http://schemas.microsoft.com/office/drawing/2014/main" id="{411BFFEC-4A94-4E51-86A6-43826DC8E8CE}"/>
              </a:ext>
            </a:extLst>
          </p:cNvPr>
          <p:cNvSpPr txBox="1">
            <a:spLocks/>
          </p:cNvSpPr>
          <p:nvPr/>
        </p:nvSpPr>
        <p:spPr>
          <a:xfrm>
            <a:off x="480541" y="999556"/>
            <a:ext cx="9767888" cy="433388"/>
          </a:xfrm>
          <a:prstGeom prst="rect">
            <a:avLst/>
          </a:prstGeom>
        </p:spPr>
        <p:txBody>
          <a:bodyPr vert="horz"/>
          <a:lstStyle>
            <a:lvl1pPr marL="0" indent="0" algn="l" defTabSz="579011" rtl="0" eaLnBrk="1" latinLnBrk="0" hangingPunct="1">
              <a:spcBef>
                <a:spcPts val="600"/>
              </a:spcBef>
              <a:buFontTx/>
              <a:buNone/>
              <a:defRPr sz="2200" kern="1200">
                <a:solidFill>
                  <a:srgbClr val="626F7A"/>
                </a:solidFill>
                <a:latin typeface="+mn-lt"/>
                <a:ea typeface="+mn-ea"/>
                <a:cs typeface="+mn-cs"/>
              </a:defRPr>
            </a:lvl1pPr>
            <a:lvl2pPr marL="0" indent="0" algn="l" defTabSz="579011" rtl="0" eaLnBrk="1" latinLnBrk="0" hangingPunct="1">
              <a:spcBef>
                <a:spcPts val="600"/>
              </a:spcBef>
              <a:buFontTx/>
              <a:buNone/>
              <a:defRPr sz="1600" kern="1200">
                <a:solidFill>
                  <a:srgbClr val="626F7A"/>
                </a:solidFill>
                <a:latin typeface="+mn-lt"/>
                <a:ea typeface="+mn-ea"/>
                <a:cs typeface="+mn-cs"/>
              </a:defRPr>
            </a:lvl2pPr>
            <a:lvl3pPr marL="365760" indent="-201168" algn="l" defTabSz="579011" rtl="0" eaLnBrk="1" latinLnBrk="0" hangingPunct="1">
              <a:spcBef>
                <a:spcPts val="600"/>
              </a:spcBef>
              <a:buFont typeface="Arial"/>
              <a:buChar char="•"/>
              <a:defRPr sz="1400" kern="1200">
                <a:solidFill>
                  <a:srgbClr val="626F7A"/>
                </a:solidFill>
                <a:latin typeface="+mn-lt"/>
                <a:ea typeface="+mn-ea"/>
                <a:cs typeface="+mn-cs"/>
              </a:defRPr>
            </a:lvl3pPr>
            <a:lvl4pPr marL="91440" indent="-289505" algn="l" defTabSz="579011" rtl="0" eaLnBrk="1" latinLnBrk="0" hangingPunct="1">
              <a:spcBef>
                <a:spcPts val="600"/>
              </a:spcBef>
              <a:buFont typeface="Lucida Grande"/>
              <a:buChar char="–"/>
              <a:defRPr sz="1400" kern="1200">
                <a:solidFill>
                  <a:srgbClr val="626F7A"/>
                </a:solidFill>
                <a:latin typeface="+mn-lt"/>
                <a:ea typeface="+mn-ea"/>
                <a:cs typeface="+mn-cs"/>
              </a:defRPr>
            </a:lvl4pPr>
            <a:lvl5pPr marL="548640" indent="-201168" algn="l" defTabSz="579011" rtl="0" eaLnBrk="1" latinLnBrk="0" hangingPunct="1">
              <a:spcBef>
                <a:spcPts val="600"/>
              </a:spcBef>
              <a:buFont typeface="Lucida Grande"/>
              <a:buChar char="–"/>
              <a:defRPr sz="1400" kern="1200">
                <a:solidFill>
                  <a:srgbClr val="626F7A"/>
                </a:solidFill>
                <a:latin typeface="+mn-lt"/>
                <a:ea typeface="+mn-ea"/>
                <a:cs typeface="+mn-cs"/>
              </a:defRPr>
            </a:lvl5pPr>
            <a:lvl6pPr marL="3184560" indent="-289505" algn="l" defTabSz="57901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63572" indent="-289505" algn="l" defTabSz="57901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42583" indent="-289505" algn="l" defTabSz="57901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21593" indent="-289505" algn="l" defTabSz="57901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Follow us!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="" xmlns:a16="http://schemas.microsoft.com/office/drawing/2014/main" id="{A918C081-B1B3-445D-A8B1-FA7202D81093}"/>
              </a:ext>
            </a:extLst>
          </p:cNvPr>
          <p:cNvSpPr txBox="1">
            <a:spLocks/>
          </p:cNvSpPr>
          <p:nvPr/>
        </p:nvSpPr>
        <p:spPr>
          <a:xfrm>
            <a:off x="606705" y="4731501"/>
            <a:ext cx="6379181" cy="1200030"/>
          </a:xfrm>
          <a:prstGeom prst="rect">
            <a:avLst/>
          </a:prstGeom>
        </p:spPr>
        <p:txBody>
          <a:bodyPr/>
          <a:lstStyle>
            <a:lvl1pPr marL="434259" indent="-434259" algn="l" defTabSz="579011" rtl="0" eaLnBrk="1" latinLnBrk="0" hangingPunct="1">
              <a:spcBef>
                <a:spcPct val="20000"/>
              </a:spcBef>
              <a:buFont typeface="Arial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40893" indent="-361882" algn="l" defTabSz="579011" rtl="0" eaLnBrk="1" latinLnBrk="0" hangingPunct="1">
              <a:spcBef>
                <a:spcPct val="20000"/>
              </a:spcBef>
              <a:buFont typeface="Arial"/>
              <a:buChar char="–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7528" indent="-289505" algn="l" defTabSz="579011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6539" indent="-289505" algn="l" defTabSz="579011" rtl="0" eaLnBrk="1" latinLnBrk="0" hangingPunct="1">
              <a:spcBef>
                <a:spcPct val="20000"/>
              </a:spcBef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5549" indent="-289505" algn="l" defTabSz="579011" rtl="0" eaLnBrk="1" latinLnBrk="0" hangingPunct="1">
              <a:spcBef>
                <a:spcPct val="20000"/>
              </a:spcBef>
              <a:buFont typeface="Arial"/>
              <a:buChar char="»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84560" indent="-289505" algn="l" defTabSz="57901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63572" indent="-289505" algn="l" defTabSz="57901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42583" indent="-289505" algn="l" defTabSz="57901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21593" indent="-289505" algn="l" defTabSz="57901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2000" dirty="0" smtClean="0">
                <a:solidFill>
                  <a:srgbClr val="727C80"/>
                </a:solidFill>
                <a:hlinkClick r:id="rId4"/>
              </a:rPr>
              <a:t>https://engage.isaca.org/venicechapter/home</a:t>
            </a:r>
            <a:endParaRPr lang="en-US" altLang="en-US" sz="2000" dirty="0" smtClean="0">
              <a:solidFill>
                <a:srgbClr val="727C80"/>
              </a:solidFill>
            </a:endParaRP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en-US" altLang="en-US" sz="2000" dirty="0" smtClean="0">
              <a:solidFill>
                <a:srgbClr val="727C80"/>
              </a:solidFill>
            </a:endParaRP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2000" dirty="0" smtClean="0">
                <a:solidFill>
                  <a:srgbClr val="727C80"/>
                </a:solidFill>
                <a:hlinkClick r:id="rId5"/>
              </a:rPr>
              <a:t>https://www.linkedin.com/company/isacavenice/</a:t>
            </a:r>
            <a:endParaRPr lang="en-US" altLang="en-US" sz="2000" dirty="0">
              <a:solidFill>
                <a:srgbClr val="727C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98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ISACA Dark Blu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SACA CUSTO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9701</TotalTime>
  <Words>1678</Words>
  <Application>Microsoft Office PowerPoint</Application>
  <PresentationFormat>Personalizzato</PresentationFormat>
  <Paragraphs>207</Paragraphs>
  <Slides>15</Slides>
  <Notes>13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4" baseType="lpstr">
      <vt:lpstr>MS PGothic</vt:lpstr>
      <vt:lpstr>Arial</vt:lpstr>
      <vt:lpstr>Calibri</vt:lpstr>
      <vt:lpstr>Lucida Grande</vt:lpstr>
      <vt:lpstr>Roboto Condensed</vt:lpstr>
      <vt:lpstr>Segoe UI</vt:lpstr>
      <vt:lpstr>Times New Roman</vt:lpstr>
      <vt:lpstr>Wingdings</vt:lpstr>
      <vt:lpstr>Office Theme</vt:lpstr>
      <vt:lpstr>Presentazione standard di PowerPoint</vt:lpstr>
      <vt:lpstr>Presentazione standard di PowerPoint</vt:lpstr>
      <vt:lpstr>Presentazione standard di PowerPoint</vt:lpstr>
      <vt:lpstr>ISACA Certifications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Jakymaky Inc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Jacobs</dc:creator>
  <cp:lastModifiedBy>Zecchin Patrizia</cp:lastModifiedBy>
  <cp:revision>115</cp:revision>
  <dcterms:created xsi:type="dcterms:W3CDTF">2013-11-04T17:01:48Z</dcterms:created>
  <dcterms:modified xsi:type="dcterms:W3CDTF">2022-05-18T10:34:19Z</dcterms:modified>
</cp:coreProperties>
</file>