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4" r:id="rId4"/>
    <p:sldMasterId id="2147484932" r:id="rId5"/>
  </p:sldMasterIdLst>
  <p:notesMasterIdLst>
    <p:notesMasterId r:id="rId41"/>
  </p:notesMasterIdLst>
  <p:handoutMasterIdLst>
    <p:handoutMasterId r:id="rId42"/>
  </p:handoutMasterIdLst>
  <p:sldIdLst>
    <p:sldId id="371" r:id="rId6"/>
    <p:sldId id="2147309451" r:id="rId7"/>
    <p:sldId id="2147309452" r:id="rId8"/>
    <p:sldId id="2147309453" r:id="rId9"/>
    <p:sldId id="10173" r:id="rId10"/>
    <p:sldId id="2147309446" r:id="rId11"/>
    <p:sldId id="2147309454" r:id="rId12"/>
    <p:sldId id="10174" r:id="rId13"/>
    <p:sldId id="10175" r:id="rId14"/>
    <p:sldId id="10176" r:id="rId15"/>
    <p:sldId id="10177" r:id="rId16"/>
    <p:sldId id="2147309455" r:id="rId17"/>
    <p:sldId id="2147309456" r:id="rId18"/>
    <p:sldId id="2147309444" r:id="rId19"/>
    <p:sldId id="2147309457" r:id="rId20"/>
    <p:sldId id="2147309448" r:id="rId21"/>
    <p:sldId id="2147309449" r:id="rId22"/>
    <p:sldId id="2147309447" r:id="rId23"/>
    <p:sldId id="10172" r:id="rId24"/>
    <p:sldId id="10150" r:id="rId25"/>
    <p:sldId id="10146" r:id="rId26"/>
    <p:sldId id="10152" r:id="rId27"/>
    <p:sldId id="10157" r:id="rId28"/>
    <p:sldId id="10159" r:id="rId29"/>
    <p:sldId id="10158" r:id="rId30"/>
    <p:sldId id="10161" r:id="rId31"/>
    <p:sldId id="10162" r:id="rId32"/>
    <p:sldId id="10163" r:id="rId33"/>
    <p:sldId id="10164" r:id="rId34"/>
    <p:sldId id="10167" r:id="rId35"/>
    <p:sldId id="10168" r:id="rId36"/>
    <p:sldId id="10169" r:id="rId37"/>
    <p:sldId id="10170" r:id="rId38"/>
    <p:sldId id="10171" r:id="rId39"/>
    <p:sldId id="396" r:id="rId40"/>
  </p:sldIdLst>
  <p:sldSz cx="9144000" cy="5143500" type="screen16x9"/>
  <p:notesSz cx="7099300" cy="10234613"/>
  <p:custDataLst>
    <p:tags r:id="rId43"/>
  </p:custDataLst>
  <p:defaultTextStyle>
    <a:defPPr>
      <a:defRPr lang="it-IT"/>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Sezione predefinita" id="{819694E7-F5FE-4F63-87E4-AA00C500D625}">
          <p14:sldIdLst>
            <p14:sldId id="371"/>
            <p14:sldId id="2147309451"/>
            <p14:sldId id="2147309452"/>
            <p14:sldId id="2147309453"/>
            <p14:sldId id="10173"/>
            <p14:sldId id="2147309446"/>
            <p14:sldId id="2147309454"/>
            <p14:sldId id="10174"/>
            <p14:sldId id="10175"/>
            <p14:sldId id="10176"/>
            <p14:sldId id="10177"/>
            <p14:sldId id="2147309455"/>
            <p14:sldId id="2147309456"/>
            <p14:sldId id="2147309444"/>
            <p14:sldId id="2147309457"/>
            <p14:sldId id="2147309448"/>
            <p14:sldId id="2147309449"/>
            <p14:sldId id="2147309447"/>
            <p14:sldId id="10172"/>
            <p14:sldId id="10150"/>
            <p14:sldId id="10146"/>
            <p14:sldId id="10152"/>
            <p14:sldId id="10157"/>
            <p14:sldId id="10159"/>
            <p14:sldId id="10158"/>
            <p14:sldId id="10161"/>
            <p14:sldId id="10162"/>
            <p14:sldId id="10163"/>
            <p14:sldId id="10164"/>
            <p14:sldId id="10167"/>
            <p14:sldId id="10168"/>
            <p14:sldId id="10169"/>
            <p14:sldId id="10170"/>
            <p14:sldId id="10171"/>
            <p14:sldId id="396"/>
          </p14:sldIdLst>
        </p14:section>
        <p14:section name="Sezione senza titolo" id="{05525B0E-5ADD-4AAC-879E-5EC23CBDA788}">
          <p14:sldIdLst/>
        </p14:section>
      </p14:sectionLst>
    </p:ext>
    <p:ext uri="{EFAFB233-063F-42B5-8137-9DF3F51BA10A}">
      <p15:sldGuideLst xmlns:p15="http://schemas.microsoft.com/office/powerpoint/2012/main">
        <p15:guide id="1" orient="horz" pos="441">
          <p15:clr>
            <a:srgbClr val="A4A3A4"/>
          </p15:clr>
        </p15:guide>
        <p15:guide id="2" orient="horz" pos="2799">
          <p15:clr>
            <a:srgbClr val="A4A3A4"/>
          </p15:clr>
        </p15:guide>
        <p15:guide id="3" pos="5329">
          <p15:clr>
            <a:srgbClr val="A4A3A4"/>
          </p15:clr>
        </p15:guide>
        <p15:guide id="4" pos="3969" userDrawn="1">
          <p15:clr>
            <a:srgbClr val="A4A3A4"/>
          </p15:clr>
        </p15:guide>
        <p15:guide id="5" pos="431">
          <p15:clr>
            <a:srgbClr val="A4A3A4"/>
          </p15:clr>
        </p15:guide>
        <p15:guide id="6" orient="horz" pos="577" userDrawn="1">
          <p15:clr>
            <a:srgbClr val="A4A3A4"/>
          </p15:clr>
        </p15:guide>
        <p15:guide id="7" pos="5035" userDrawn="1">
          <p15:clr>
            <a:srgbClr val="A4A3A4"/>
          </p15:clr>
        </p15:guide>
        <p15:guide id="8" pos="2880" userDrawn="1">
          <p15:clr>
            <a:srgbClr val="A4A3A4"/>
          </p15:clr>
        </p15:guide>
        <p15:guide id="9" pos="3787" userDrawn="1">
          <p15:clr>
            <a:srgbClr val="A4A3A4"/>
          </p15:clr>
        </p15:guide>
        <p15:guide id="10" pos="56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ppola, Giulia" initials="CG" lastIdx="1" clrIdx="0">
    <p:extLst>
      <p:ext uri="{19B8F6BF-5375-455C-9EA6-DF929625EA0E}">
        <p15:presenceInfo xmlns:p15="http://schemas.microsoft.com/office/powerpoint/2012/main" userId="S::giulia.coppola@acegasapsamga.it::54e96bde-882e-4fa6-a127-ae4dd0014b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4A7"/>
    <a:srgbClr val="B5A1FF"/>
    <a:srgbClr val="F472D0"/>
    <a:srgbClr val="808080"/>
    <a:srgbClr val="FFA058"/>
    <a:srgbClr val="D64550"/>
    <a:srgbClr val="D9B300"/>
    <a:srgbClr val="00DBBC"/>
    <a:srgbClr val="6B007B"/>
    <a:srgbClr val="E66C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C6284-5459-88E4-D2ED-97983014C0A0}" v="3430" dt="2024-03-11T11:17:42.967"/>
    <p1510:client id="{287A93C4-8339-4ED3-90A8-E9060B9ADE17}" vWet="2" dt="2024-03-11T09:07:29.827"/>
    <p1510:client id="{5B8B4435-197E-4D53-99B7-236922755392}" v="530" dt="2024-03-11T14:54:53.165"/>
    <p1510:client id="{75DC53B0-15B5-450D-0219-979E56DD6379}" v="56" dt="2024-03-11T09:14:02.42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723"/>
  </p:normalViewPr>
  <p:slideViewPr>
    <p:cSldViewPr snapToGrid="0">
      <p:cViewPr varScale="1">
        <p:scale>
          <a:sx n="89" d="100"/>
          <a:sy n="89" d="100"/>
        </p:scale>
        <p:origin x="184" y="744"/>
      </p:cViewPr>
      <p:guideLst>
        <p:guide orient="horz" pos="441"/>
        <p:guide orient="horz" pos="2799"/>
        <p:guide pos="5329"/>
        <p:guide pos="3969"/>
        <p:guide pos="431"/>
        <p:guide orient="horz" pos="577"/>
        <p:guide pos="5035"/>
        <p:guide pos="2880"/>
        <p:guide pos="3787"/>
        <p:guide pos="560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ttazzo Cristina" userId="74a3e9aa-5053-48ef-9adf-6017b1138b73" providerId="ADAL" clId="{5B8B4435-197E-4D53-99B7-236922755392}"/>
    <pc:docChg chg="undo custSel addSld delSld modSld sldOrd modSection">
      <pc:chgData name="Gattazzo Cristina" userId="74a3e9aa-5053-48ef-9adf-6017b1138b73" providerId="ADAL" clId="{5B8B4435-197E-4D53-99B7-236922755392}" dt="2024-03-11T14:54:53.165" v="1806" actId="113"/>
      <pc:docMkLst>
        <pc:docMk/>
      </pc:docMkLst>
      <pc:sldChg chg="modSp mod modClrScheme chgLayout">
        <pc:chgData name="Gattazzo Cristina" userId="74a3e9aa-5053-48ef-9adf-6017b1138b73" providerId="ADAL" clId="{5B8B4435-197E-4D53-99B7-236922755392}" dt="2024-03-11T13:21:18.651" v="1455" actId="20577"/>
        <pc:sldMkLst>
          <pc:docMk/>
          <pc:sldMk cId="2783548739" sldId="371"/>
        </pc:sldMkLst>
        <pc:spChg chg="mod">
          <ac:chgData name="Gattazzo Cristina" userId="74a3e9aa-5053-48ef-9adf-6017b1138b73" providerId="ADAL" clId="{5B8B4435-197E-4D53-99B7-236922755392}" dt="2024-03-11T13:21:18.651" v="1455" actId="20577"/>
          <ac:spMkLst>
            <pc:docMk/>
            <pc:sldMk cId="2783548739" sldId="371"/>
            <ac:spMk id="2" creationId="{00000000-0000-0000-0000-000000000000}"/>
          </ac:spMkLst>
        </pc:spChg>
      </pc:sldChg>
      <pc:sldChg chg="addSp delSp modSp mod">
        <pc:chgData name="Gattazzo Cristina" userId="74a3e9aa-5053-48ef-9adf-6017b1138b73" providerId="ADAL" clId="{5B8B4435-197E-4D53-99B7-236922755392}" dt="2024-03-08T11:05:44.890" v="12" actId="478"/>
        <pc:sldMkLst>
          <pc:docMk/>
          <pc:sldMk cId="559666006" sldId="10111"/>
        </pc:sldMkLst>
        <pc:spChg chg="mod">
          <ac:chgData name="Gattazzo Cristina" userId="74a3e9aa-5053-48ef-9adf-6017b1138b73" providerId="ADAL" clId="{5B8B4435-197E-4D53-99B7-236922755392}" dt="2024-03-08T11:04:02.602" v="2" actId="1076"/>
          <ac:spMkLst>
            <pc:docMk/>
            <pc:sldMk cId="559666006" sldId="10111"/>
            <ac:spMk id="2" creationId="{09B8C874-FE45-48B6-B53F-460F33F95207}"/>
          </ac:spMkLst>
        </pc:spChg>
        <pc:spChg chg="add del mod">
          <ac:chgData name="Gattazzo Cristina" userId="74a3e9aa-5053-48ef-9adf-6017b1138b73" providerId="ADAL" clId="{5B8B4435-197E-4D53-99B7-236922755392}" dt="2024-03-08T11:05:44.890" v="12" actId="478"/>
          <ac:spMkLst>
            <pc:docMk/>
            <pc:sldMk cId="559666006" sldId="10111"/>
            <ac:spMk id="4" creationId="{7627FF39-BACF-5C02-57FB-EFC077CC576A}"/>
          </ac:spMkLst>
        </pc:spChg>
      </pc:sldChg>
      <pc:sldChg chg="addSp delSp modSp mod">
        <pc:chgData name="Gattazzo Cristina" userId="74a3e9aa-5053-48ef-9adf-6017b1138b73" providerId="ADAL" clId="{5B8B4435-197E-4D53-99B7-236922755392}" dt="2024-03-08T12:48:53.190" v="1102" actId="113"/>
        <pc:sldMkLst>
          <pc:docMk/>
          <pc:sldMk cId="2543122776" sldId="10173"/>
        </pc:sldMkLst>
        <pc:spChg chg="mod">
          <ac:chgData name="Gattazzo Cristina" userId="74a3e9aa-5053-48ef-9adf-6017b1138b73" providerId="ADAL" clId="{5B8B4435-197E-4D53-99B7-236922755392}" dt="2024-03-08T11:31:19.905" v="48" actId="20577"/>
          <ac:spMkLst>
            <pc:docMk/>
            <pc:sldMk cId="2543122776" sldId="10173"/>
            <ac:spMk id="2" creationId="{09B8C874-FE45-48B6-B53F-460F33F95207}"/>
          </ac:spMkLst>
        </pc:spChg>
        <pc:spChg chg="add del mod">
          <ac:chgData name="Gattazzo Cristina" userId="74a3e9aa-5053-48ef-9adf-6017b1138b73" providerId="ADAL" clId="{5B8B4435-197E-4D53-99B7-236922755392}" dt="2024-03-08T11:24:18.776" v="14" actId="478"/>
          <ac:spMkLst>
            <pc:docMk/>
            <pc:sldMk cId="2543122776" sldId="10173"/>
            <ac:spMk id="5" creationId="{752A725D-EFBB-DADB-00B0-2FBA54C0F71D}"/>
          </ac:spMkLst>
        </pc:spChg>
        <pc:spChg chg="add del mod">
          <ac:chgData name="Gattazzo Cristina" userId="74a3e9aa-5053-48ef-9adf-6017b1138b73" providerId="ADAL" clId="{5B8B4435-197E-4D53-99B7-236922755392}" dt="2024-03-08T11:24:54.633" v="22" actId="478"/>
          <ac:spMkLst>
            <pc:docMk/>
            <pc:sldMk cId="2543122776" sldId="10173"/>
            <ac:spMk id="6" creationId="{7D37B789-FBBC-BE35-A0F6-17EFB7BA1493}"/>
          </ac:spMkLst>
        </pc:spChg>
        <pc:spChg chg="add del mod">
          <ac:chgData name="Gattazzo Cristina" userId="74a3e9aa-5053-48ef-9adf-6017b1138b73" providerId="ADAL" clId="{5B8B4435-197E-4D53-99B7-236922755392}" dt="2024-03-08T11:30:34.745" v="24" actId="478"/>
          <ac:spMkLst>
            <pc:docMk/>
            <pc:sldMk cId="2543122776" sldId="10173"/>
            <ac:spMk id="7" creationId="{DC381C56-29F2-5CEF-7A6A-A55CFB1C1651}"/>
          </ac:spMkLst>
        </pc:spChg>
        <pc:spChg chg="add del mod">
          <ac:chgData name="Gattazzo Cristina" userId="74a3e9aa-5053-48ef-9adf-6017b1138b73" providerId="ADAL" clId="{5B8B4435-197E-4D53-99B7-236922755392}" dt="2024-03-08T11:24:22.511" v="15" actId="478"/>
          <ac:spMkLst>
            <pc:docMk/>
            <pc:sldMk cId="2543122776" sldId="10173"/>
            <ac:spMk id="8" creationId="{83A6090C-AF0F-A5E4-8EE2-7DD11A39BC49}"/>
          </ac:spMkLst>
        </pc:spChg>
        <pc:spChg chg="add del mod">
          <ac:chgData name="Gattazzo Cristina" userId="74a3e9aa-5053-48ef-9adf-6017b1138b73" providerId="ADAL" clId="{5B8B4435-197E-4D53-99B7-236922755392}" dt="2024-03-08T11:24:51.876" v="21" actId="478"/>
          <ac:spMkLst>
            <pc:docMk/>
            <pc:sldMk cId="2543122776" sldId="10173"/>
            <ac:spMk id="9" creationId="{8AE927CD-243F-9F1E-6E3E-C659E1737CA1}"/>
          </ac:spMkLst>
        </pc:spChg>
        <pc:spChg chg="add mod">
          <ac:chgData name="Gattazzo Cristina" userId="74a3e9aa-5053-48ef-9adf-6017b1138b73" providerId="ADAL" clId="{5B8B4435-197E-4D53-99B7-236922755392}" dt="2024-03-08T11:56:45.384" v="443" actId="14100"/>
          <ac:spMkLst>
            <pc:docMk/>
            <pc:sldMk cId="2543122776" sldId="10173"/>
            <ac:spMk id="15" creationId="{1C52040C-9D42-A0F9-C6CF-D3FEA035E5CB}"/>
          </ac:spMkLst>
        </pc:spChg>
        <pc:spChg chg="add mod">
          <ac:chgData name="Gattazzo Cristina" userId="74a3e9aa-5053-48ef-9adf-6017b1138b73" providerId="ADAL" clId="{5B8B4435-197E-4D53-99B7-236922755392}" dt="2024-03-08T12:48:53.190" v="1102" actId="113"/>
          <ac:spMkLst>
            <pc:docMk/>
            <pc:sldMk cId="2543122776" sldId="10173"/>
            <ac:spMk id="21" creationId="{DC5EC6FE-8D51-529A-4086-CFC2C075E2A0}"/>
          </ac:spMkLst>
        </pc:spChg>
        <pc:picChg chg="add del mod">
          <ac:chgData name="Gattazzo Cristina" userId="74a3e9aa-5053-48ef-9adf-6017b1138b73" providerId="ADAL" clId="{5B8B4435-197E-4D53-99B7-236922755392}" dt="2024-03-08T11:24:46.173" v="19" actId="478"/>
          <ac:picMkLst>
            <pc:docMk/>
            <pc:sldMk cId="2543122776" sldId="10173"/>
            <ac:picMk id="3" creationId="{75F189E3-3002-31F1-B5BD-7102D8F527A3}"/>
          </ac:picMkLst>
        </pc:picChg>
        <pc:picChg chg="add del mod">
          <ac:chgData name="Gattazzo Cristina" userId="74a3e9aa-5053-48ef-9adf-6017b1138b73" providerId="ADAL" clId="{5B8B4435-197E-4D53-99B7-236922755392}" dt="2024-03-08T11:30:41.763" v="27" actId="478"/>
          <ac:picMkLst>
            <pc:docMk/>
            <pc:sldMk cId="2543122776" sldId="10173"/>
            <ac:picMk id="4" creationId="{339BD89E-6BB0-D484-BECD-E6A05DAFEE70}"/>
          </ac:picMkLst>
        </pc:picChg>
        <pc:picChg chg="add del mod">
          <ac:chgData name="Gattazzo Cristina" userId="74a3e9aa-5053-48ef-9adf-6017b1138b73" providerId="ADAL" clId="{5B8B4435-197E-4D53-99B7-236922755392}" dt="2024-03-08T11:24:48.424" v="20" actId="478"/>
          <ac:picMkLst>
            <pc:docMk/>
            <pc:sldMk cId="2543122776" sldId="10173"/>
            <ac:picMk id="10" creationId="{393FB396-FDB4-DA02-7DC3-44ED595F2ADA}"/>
          </ac:picMkLst>
        </pc:picChg>
        <pc:picChg chg="add del mod">
          <ac:chgData name="Gattazzo Cristina" userId="74a3e9aa-5053-48ef-9adf-6017b1138b73" providerId="ADAL" clId="{5B8B4435-197E-4D53-99B7-236922755392}" dt="2024-03-08T11:44:26.126" v="144" actId="478"/>
          <ac:picMkLst>
            <pc:docMk/>
            <pc:sldMk cId="2543122776" sldId="10173"/>
            <ac:picMk id="12" creationId="{5D70A3B3-B616-125D-2249-0188A73587B9}"/>
          </ac:picMkLst>
        </pc:picChg>
        <pc:picChg chg="add del mod">
          <ac:chgData name="Gattazzo Cristina" userId="74a3e9aa-5053-48ef-9adf-6017b1138b73" providerId="ADAL" clId="{5B8B4435-197E-4D53-99B7-236922755392}" dt="2024-03-08T11:34:04.897" v="52" actId="478"/>
          <ac:picMkLst>
            <pc:docMk/>
            <pc:sldMk cId="2543122776" sldId="10173"/>
            <ac:picMk id="13" creationId="{0C1C2C42-19A3-5896-D493-2FAB2F602ECE}"/>
          </ac:picMkLst>
        </pc:picChg>
        <pc:picChg chg="add del mod">
          <ac:chgData name="Gattazzo Cristina" userId="74a3e9aa-5053-48ef-9adf-6017b1138b73" providerId="ADAL" clId="{5B8B4435-197E-4D53-99B7-236922755392}" dt="2024-03-08T11:41:25.296" v="86" actId="478"/>
          <ac:picMkLst>
            <pc:docMk/>
            <pc:sldMk cId="2543122776" sldId="10173"/>
            <ac:picMk id="14" creationId="{43AD111F-4A07-6F5D-DF48-D924054B043F}"/>
          </ac:picMkLst>
        </pc:picChg>
        <pc:picChg chg="add del mod">
          <ac:chgData name="Gattazzo Cristina" userId="74a3e9aa-5053-48ef-9adf-6017b1138b73" providerId="ADAL" clId="{5B8B4435-197E-4D53-99B7-236922755392}" dt="2024-03-08T11:48:54.036" v="151" actId="478"/>
          <ac:picMkLst>
            <pc:docMk/>
            <pc:sldMk cId="2543122776" sldId="10173"/>
            <ac:picMk id="17" creationId="{93906413-2A40-278E-240B-DF507D11F1E4}"/>
          </ac:picMkLst>
        </pc:picChg>
        <pc:picChg chg="add del mod">
          <ac:chgData name="Gattazzo Cristina" userId="74a3e9aa-5053-48ef-9adf-6017b1138b73" providerId="ADAL" clId="{5B8B4435-197E-4D53-99B7-236922755392}" dt="2024-03-08T11:49:00.708" v="155" actId="478"/>
          <ac:picMkLst>
            <pc:docMk/>
            <pc:sldMk cId="2543122776" sldId="10173"/>
            <ac:picMk id="19" creationId="{F172C7C9-EE95-9C45-5FCA-A1DFD66591EB}"/>
          </ac:picMkLst>
        </pc:picChg>
        <pc:picChg chg="add mod ord">
          <ac:chgData name="Gattazzo Cristina" userId="74a3e9aa-5053-48ef-9adf-6017b1138b73" providerId="ADAL" clId="{5B8B4435-197E-4D53-99B7-236922755392}" dt="2024-03-08T11:56:43.225" v="442" actId="14100"/>
          <ac:picMkLst>
            <pc:docMk/>
            <pc:sldMk cId="2543122776" sldId="10173"/>
            <ac:picMk id="22" creationId="{C1228CC5-1403-F8C1-75B6-B4CB49F3ECC1}"/>
          </ac:picMkLst>
        </pc:picChg>
      </pc:sldChg>
      <pc:sldChg chg="addSp delSp modSp new mod">
        <pc:chgData name="Gattazzo Cristina" userId="74a3e9aa-5053-48ef-9adf-6017b1138b73" providerId="ADAL" clId="{5B8B4435-197E-4D53-99B7-236922755392}" dt="2024-03-08T12:54:20.865" v="1162" actId="1076"/>
        <pc:sldMkLst>
          <pc:docMk/>
          <pc:sldMk cId="2346326527" sldId="10174"/>
        </pc:sldMkLst>
        <pc:spChg chg="mod">
          <ac:chgData name="Gattazzo Cristina" userId="74a3e9aa-5053-48ef-9adf-6017b1138b73" providerId="ADAL" clId="{5B8B4435-197E-4D53-99B7-236922755392}" dt="2024-03-08T12:47:18.463" v="1050" actId="20577"/>
          <ac:spMkLst>
            <pc:docMk/>
            <pc:sldMk cId="2346326527" sldId="10174"/>
            <ac:spMk id="2" creationId="{3488B6A1-A079-33C4-EA14-CF3E243E86BE}"/>
          </ac:spMkLst>
        </pc:spChg>
        <pc:spChg chg="add del mod">
          <ac:chgData name="Gattazzo Cristina" userId="74a3e9aa-5053-48ef-9adf-6017b1138b73" providerId="ADAL" clId="{5B8B4435-197E-4D53-99B7-236922755392}" dt="2024-03-08T12:05:55.459" v="536" actId="478"/>
          <ac:spMkLst>
            <pc:docMk/>
            <pc:sldMk cId="2346326527" sldId="10174"/>
            <ac:spMk id="3" creationId="{699ECE5C-AECB-6188-5234-73A9D68612A0}"/>
          </ac:spMkLst>
        </pc:spChg>
        <pc:spChg chg="add del mod">
          <ac:chgData name="Gattazzo Cristina" userId="74a3e9aa-5053-48ef-9adf-6017b1138b73" providerId="ADAL" clId="{5B8B4435-197E-4D53-99B7-236922755392}" dt="2024-03-08T12:06:39.484" v="545" actId="478"/>
          <ac:spMkLst>
            <pc:docMk/>
            <pc:sldMk cId="2346326527" sldId="10174"/>
            <ac:spMk id="4" creationId="{73C2D4B7-DF1B-FD57-A606-D1978A5762F1}"/>
          </ac:spMkLst>
        </pc:spChg>
        <pc:spChg chg="add del mod">
          <ac:chgData name="Gattazzo Cristina" userId="74a3e9aa-5053-48ef-9adf-6017b1138b73" providerId="ADAL" clId="{5B8B4435-197E-4D53-99B7-236922755392}" dt="2024-03-08T12:06:39.484" v="545" actId="478"/>
          <ac:spMkLst>
            <pc:docMk/>
            <pc:sldMk cId="2346326527" sldId="10174"/>
            <ac:spMk id="5" creationId="{6A6A2376-8915-8304-1985-459FF3C7B771}"/>
          </ac:spMkLst>
        </pc:spChg>
        <pc:spChg chg="add del mod">
          <ac:chgData name="Gattazzo Cristina" userId="74a3e9aa-5053-48ef-9adf-6017b1138b73" providerId="ADAL" clId="{5B8B4435-197E-4D53-99B7-236922755392}" dt="2024-03-08T12:06:39.484" v="545" actId="478"/>
          <ac:spMkLst>
            <pc:docMk/>
            <pc:sldMk cId="2346326527" sldId="10174"/>
            <ac:spMk id="6" creationId="{F3399EB2-A4D0-6BC1-9281-4EE1BD5BF39A}"/>
          </ac:spMkLst>
        </pc:spChg>
        <pc:spChg chg="add del mod">
          <ac:chgData name="Gattazzo Cristina" userId="74a3e9aa-5053-48ef-9adf-6017b1138b73" providerId="ADAL" clId="{5B8B4435-197E-4D53-99B7-236922755392}" dt="2024-03-08T12:06:39.484" v="545" actId="478"/>
          <ac:spMkLst>
            <pc:docMk/>
            <pc:sldMk cId="2346326527" sldId="10174"/>
            <ac:spMk id="7" creationId="{A67D0FCD-5BA1-66B5-F9FE-0918D50402A1}"/>
          </ac:spMkLst>
        </pc:spChg>
        <pc:spChg chg="add del mod">
          <ac:chgData name="Gattazzo Cristina" userId="74a3e9aa-5053-48ef-9adf-6017b1138b73" providerId="ADAL" clId="{5B8B4435-197E-4D53-99B7-236922755392}" dt="2024-03-08T12:06:39.484" v="545" actId="478"/>
          <ac:spMkLst>
            <pc:docMk/>
            <pc:sldMk cId="2346326527" sldId="10174"/>
            <ac:spMk id="8" creationId="{147824F1-80B1-0772-2D2C-D67AC127CE9E}"/>
          </ac:spMkLst>
        </pc:spChg>
        <pc:spChg chg="add del mod topLvl">
          <ac:chgData name="Gattazzo Cristina" userId="74a3e9aa-5053-48ef-9adf-6017b1138b73" providerId="ADAL" clId="{5B8B4435-197E-4D53-99B7-236922755392}" dt="2024-03-08T12:31:41.344" v="607" actId="478"/>
          <ac:spMkLst>
            <pc:docMk/>
            <pc:sldMk cId="2346326527" sldId="10174"/>
            <ac:spMk id="9" creationId="{55476161-9F14-E017-403A-708664FD715E}"/>
          </ac:spMkLst>
        </pc:spChg>
        <pc:spChg chg="add del mod topLvl">
          <ac:chgData name="Gattazzo Cristina" userId="74a3e9aa-5053-48ef-9adf-6017b1138b73" providerId="ADAL" clId="{5B8B4435-197E-4D53-99B7-236922755392}" dt="2024-03-08T12:31:21.925" v="603" actId="478"/>
          <ac:spMkLst>
            <pc:docMk/>
            <pc:sldMk cId="2346326527" sldId="10174"/>
            <ac:spMk id="10" creationId="{09B5BCE1-E63E-201F-B77E-68A902A09EBB}"/>
          </ac:spMkLst>
        </pc:spChg>
        <pc:spChg chg="add del mod topLvl">
          <ac:chgData name="Gattazzo Cristina" userId="74a3e9aa-5053-48ef-9adf-6017b1138b73" providerId="ADAL" clId="{5B8B4435-197E-4D53-99B7-236922755392}" dt="2024-03-08T12:31:37.233" v="606" actId="478"/>
          <ac:spMkLst>
            <pc:docMk/>
            <pc:sldMk cId="2346326527" sldId="10174"/>
            <ac:spMk id="11" creationId="{51CCC805-F299-C092-6AD3-0EACDC1ECF67}"/>
          </ac:spMkLst>
        </pc:spChg>
        <pc:spChg chg="add del mod topLvl">
          <ac:chgData name="Gattazzo Cristina" userId="74a3e9aa-5053-48ef-9adf-6017b1138b73" providerId="ADAL" clId="{5B8B4435-197E-4D53-99B7-236922755392}" dt="2024-03-08T12:31:37.233" v="606" actId="478"/>
          <ac:spMkLst>
            <pc:docMk/>
            <pc:sldMk cId="2346326527" sldId="10174"/>
            <ac:spMk id="12" creationId="{EC8908BA-C19E-707C-D411-DB1E8F502DA8}"/>
          </ac:spMkLst>
        </pc:spChg>
        <pc:spChg chg="add del mod topLvl">
          <ac:chgData name="Gattazzo Cristina" userId="74a3e9aa-5053-48ef-9adf-6017b1138b73" providerId="ADAL" clId="{5B8B4435-197E-4D53-99B7-236922755392}" dt="2024-03-08T12:31:41.344" v="607" actId="478"/>
          <ac:spMkLst>
            <pc:docMk/>
            <pc:sldMk cId="2346326527" sldId="10174"/>
            <ac:spMk id="13" creationId="{D5F6AF21-594F-EB07-3C40-C02E7FF0CCE9}"/>
          </ac:spMkLst>
        </pc:spChg>
        <pc:spChg chg="add del mod">
          <ac:chgData name="Gattazzo Cristina" userId="74a3e9aa-5053-48ef-9adf-6017b1138b73" providerId="ADAL" clId="{5B8B4435-197E-4D53-99B7-236922755392}" dt="2024-03-08T12:05:50.264" v="535" actId="478"/>
          <ac:spMkLst>
            <pc:docMk/>
            <pc:sldMk cId="2346326527" sldId="10174"/>
            <ac:spMk id="14" creationId="{44811B49-AEC3-B962-BCF0-A5061961F583}"/>
          </ac:spMkLst>
        </pc:spChg>
        <pc:spChg chg="add mod">
          <ac:chgData name="Gattazzo Cristina" userId="74a3e9aa-5053-48ef-9adf-6017b1138b73" providerId="ADAL" clId="{5B8B4435-197E-4D53-99B7-236922755392}" dt="2024-03-08T12:51:15.226" v="1140" actId="1076"/>
          <ac:spMkLst>
            <pc:docMk/>
            <pc:sldMk cId="2346326527" sldId="10174"/>
            <ac:spMk id="16" creationId="{DE4026F0-0CE7-581B-EA13-734739124634}"/>
          </ac:spMkLst>
        </pc:spChg>
        <pc:spChg chg="add mod">
          <ac:chgData name="Gattazzo Cristina" userId="74a3e9aa-5053-48ef-9adf-6017b1138b73" providerId="ADAL" clId="{5B8B4435-197E-4D53-99B7-236922755392}" dt="2024-03-08T12:42:44.973" v="762" actId="207"/>
          <ac:spMkLst>
            <pc:docMk/>
            <pc:sldMk cId="2346326527" sldId="10174"/>
            <ac:spMk id="17" creationId="{E1060C92-096B-196B-18F2-4E653B5C646B}"/>
          </ac:spMkLst>
        </pc:spChg>
        <pc:spChg chg="add mod">
          <ac:chgData name="Gattazzo Cristina" userId="74a3e9aa-5053-48ef-9adf-6017b1138b73" providerId="ADAL" clId="{5B8B4435-197E-4D53-99B7-236922755392}" dt="2024-03-08T12:41:39.981" v="750" actId="1076"/>
          <ac:spMkLst>
            <pc:docMk/>
            <pc:sldMk cId="2346326527" sldId="10174"/>
            <ac:spMk id="18" creationId="{EEE8AAAF-77A8-6942-B0CF-E2C04F41CBD4}"/>
          </ac:spMkLst>
        </pc:spChg>
        <pc:spChg chg="add mod">
          <ac:chgData name="Gattazzo Cristina" userId="74a3e9aa-5053-48ef-9adf-6017b1138b73" providerId="ADAL" clId="{5B8B4435-197E-4D53-99B7-236922755392}" dt="2024-03-08T12:53:56.633" v="1161" actId="207"/>
          <ac:spMkLst>
            <pc:docMk/>
            <pc:sldMk cId="2346326527" sldId="10174"/>
            <ac:spMk id="19" creationId="{07DD5DDC-AD07-48DE-A33F-9691DE5BAA82}"/>
          </ac:spMkLst>
        </pc:spChg>
        <pc:spChg chg="add del mod">
          <ac:chgData name="Gattazzo Cristina" userId="74a3e9aa-5053-48ef-9adf-6017b1138b73" providerId="ADAL" clId="{5B8B4435-197E-4D53-99B7-236922755392}" dt="2024-03-08T12:41:09.115" v="746" actId="478"/>
          <ac:spMkLst>
            <pc:docMk/>
            <pc:sldMk cId="2346326527" sldId="10174"/>
            <ac:spMk id="20" creationId="{FF56F87A-E381-2F49-D8C5-8814E0507E93}"/>
          </ac:spMkLst>
        </pc:spChg>
        <pc:spChg chg="add del mod">
          <ac:chgData name="Gattazzo Cristina" userId="74a3e9aa-5053-48ef-9adf-6017b1138b73" providerId="ADAL" clId="{5B8B4435-197E-4D53-99B7-236922755392}" dt="2024-03-08T12:41:06.877" v="745" actId="478"/>
          <ac:spMkLst>
            <pc:docMk/>
            <pc:sldMk cId="2346326527" sldId="10174"/>
            <ac:spMk id="21" creationId="{76AC459B-71B5-B6C6-FB20-95A7B6DD93FB}"/>
          </ac:spMkLst>
        </pc:spChg>
        <pc:spChg chg="add mod">
          <ac:chgData name="Gattazzo Cristina" userId="74a3e9aa-5053-48ef-9adf-6017b1138b73" providerId="ADAL" clId="{5B8B4435-197E-4D53-99B7-236922755392}" dt="2024-03-08T12:41:51.110" v="753" actId="1076"/>
          <ac:spMkLst>
            <pc:docMk/>
            <pc:sldMk cId="2346326527" sldId="10174"/>
            <ac:spMk id="22" creationId="{07CB58D6-E390-A172-B0CD-B733BE5A96A4}"/>
          </ac:spMkLst>
        </pc:spChg>
        <pc:spChg chg="add mod">
          <ac:chgData name="Gattazzo Cristina" userId="74a3e9aa-5053-48ef-9adf-6017b1138b73" providerId="ADAL" clId="{5B8B4435-197E-4D53-99B7-236922755392}" dt="2024-03-08T12:50:32.830" v="1130" actId="1076"/>
          <ac:spMkLst>
            <pc:docMk/>
            <pc:sldMk cId="2346326527" sldId="10174"/>
            <ac:spMk id="23" creationId="{C8930B0C-047C-9297-3D77-F540289E96D8}"/>
          </ac:spMkLst>
        </pc:spChg>
        <pc:spChg chg="add mod">
          <ac:chgData name="Gattazzo Cristina" userId="74a3e9aa-5053-48ef-9adf-6017b1138b73" providerId="ADAL" clId="{5B8B4435-197E-4D53-99B7-236922755392}" dt="2024-03-08T12:49:40.159" v="1115" actId="1076"/>
          <ac:spMkLst>
            <pc:docMk/>
            <pc:sldMk cId="2346326527" sldId="10174"/>
            <ac:spMk id="24" creationId="{179AF8C5-6DDF-D397-FCDF-503268789D26}"/>
          </ac:spMkLst>
        </pc:spChg>
        <pc:spChg chg="add mod">
          <ac:chgData name="Gattazzo Cristina" userId="74a3e9aa-5053-48ef-9adf-6017b1138b73" providerId="ADAL" clId="{5B8B4435-197E-4D53-99B7-236922755392}" dt="2024-03-08T12:53:04.235" v="1158" actId="1076"/>
          <ac:spMkLst>
            <pc:docMk/>
            <pc:sldMk cId="2346326527" sldId="10174"/>
            <ac:spMk id="25" creationId="{ED0624EB-A55D-B811-23B8-F9EA38C3584B}"/>
          </ac:spMkLst>
        </pc:spChg>
        <pc:spChg chg="add mod">
          <ac:chgData name="Gattazzo Cristina" userId="74a3e9aa-5053-48ef-9adf-6017b1138b73" providerId="ADAL" clId="{5B8B4435-197E-4D53-99B7-236922755392}" dt="2024-03-08T12:52:08.837" v="1151" actId="1076"/>
          <ac:spMkLst>
            <pc:docMk/>
            <pc:sldMk cId="2346326527" sldId="10174"/>
            <ac:spMk id="26" creationId="{261E1E7B-F681-B300-E061-8D07E245770F}"/>
          </ac:spMkLst>
        </pc:spChg>
        <pc:spChg chg="add mod">
          <ac:chgData name="Gattazzo Cristina" userId="74a3e9aa-5053-48ef-9adf-6017b1138b73" providerId="ADAL" clId="{5B8B4435-197E-4D53-99B7-236922755392}" dt="2024-03-08T12:41:39.981" v="750" actId="1076"/>
          <ac:spMkLst>
            <pc:docMk/>
            <pc:sldMk cId="2346326527" sldId="10174"/>
            <ac:spMk id="27" creationId="{483C0B4C-8140-B4E9-E3C8-52267313F357}"/>
          </ac:spMkLst>
        </pc:spChg>
        <pc:spChg chg="add mod">
          <ac:chgData name="Gattazzo Cristina" userId="74a3e9aa-5053-48ef-9adf-6017b1138b73" providerId="ADAL" clId="{5B8B4435-197E-4D53-99B7-236922755392}" dt="2024-03-08T12:41:39.981" v="750" actId="1076"/>
          <ac:spMkLst>
            <pc:docMk/>
            <pc:sldMk cId="2346326527" sldId="10174"/>
            <ac:spMk id="28" creationId="{7B4D47E8-791D-9200-E162-FBBC3E722BB9}"/>
          </ac:spMkLst>
        </pc:spChg>
        <pc:spChg chg="add mod">
          <ac:chgData name="Gattazzo Cristina" userId="74a3e9aa-5053-48ef-9adf-6017b1138b73" providerId="ADAL" clId="{5B8B4435-197E-4D53-99B7-236922755392}" dt="2024-03-08T12:51:47.194" v="1147" actId="207"/>
          <ac:spMkLst>
            <pc:docMk/>
            <pc:sldMk cId="2346326527" sldId="10174"/>
            <ac:spMk id="29" creationId="{F51C0105-576B-A0A9-39AE-B7CCC514F91D}"/>
          </ac:spMkLst>
        </pc:spChg>
        <pc:spChg chg="add mod">
          <ac:chgData name="Gattazzo Cristina" userId="74a3e9aa-5053-48ef-9adf-6017b1138b73" providerId="ADAL" clId="{5B8B4435-197E-4D53-99B7-236922755392}" dt="2024-03-08T12:52:14.308" v="1152" actId="255"/>
          <ac:spMkLst>
            <pc:docMk/>
            <pc:sldMk cId="2346326527" sldId="10174"/>
            <ac:spMk id="30" creationId="{F4F31989-2DDD-67B7-73D2-FE60504180E7}"/>
          </ac:spMkLst>
        </pc:spChg>
        <pc:spChg chg="add mod">
          <ac:chgData name="Gattazzo Cristina" userId="74a3e9aa-5053-48ef-9adf-6017b1138b73" providerId="ADAL" clId="{5B8B4435-197E-4D53-99B7-236922755392}" dt="2024-03-08T12:47:25.746" v="1051" actId="113"/>
          <ac:spMkLst>
            <pc:docMk/>
            <pc:sldMk cId="2346326527" sldId="10174"/>
            <ac:spMk id="31" creationId="{BE0B6CCD-8D56-8869-4C49-16A7ADF8048F}"/>
          </ac:spMkLst>
        </pc:spChg>
        <pc:spChg chg="add mod">
          <ac:chgData name="Gattazzo Cristina" userId="74a3e9aa-5053-48ef-9adf-6017b1138b73" providerId="ADAL" clId="{5B8B4435-197E-4D53-99B7-236922755392}" dt="2024-03-08T12:51:19.942" v="1141" actId="1076"/>
          <ac:spMkLst>
            <pc:docMk/>
            <pc:sldMk cId="2346326527" sldId="10174"/>
            <ac:spMk id="34" creationId="{B0AC7D49-8772-97B9-3EE5-97A5B90432ED}"/>
          </ac:spMkLst>
        </pc:spChg>
        <pc:spChg chg="add mod">
          <ac:chgData name="Gattazzo Cristina" userId="74a3e9aa-5053-48ef-9adf-6017b1138b73" providerId="ADAL" clId="{5B8B4435-197E-4D53-99B7-236922755392}" dt="2024-03-08T12:51:26.323" v="1142" actId="1076"/>
          <ac:spMkLst>
            <pc:docMk/>
            <pc:sldMk cId="2346326527" sldId="10174"/>
            <ac:spMk id="35" creationId="{A02FCB99-DC77-8DC9-5A0B-460648F6D984}"/>
          </ac:spMkLst>
        </pc:spChg>
        <pc:spChg chg="add del mod">
          <ac:chgData name="Gattazzo Cristina" userId="74a3e9aa-5053-48ef-9adf-6017b1138b73" providerId="ADAL" clId="{5B8B4435-197E-4D53-99B7-236922755392}" dt="2024-03-08T12:50:59.480" v="1136" actId="478"/>
          <ac:spMkLst>
            <pc:docMk/>
            <pc:sldMk cId="2346326527" sldId="10174"/>
            <ac:spMk id="36" creationId="{18F72F76-E6DE-400B-8B8F-50D11518C7B6}"/>
          </ac:spMkLst>
        </pc:spChg>
        <pc:spChg chg="add mod">
          <ac:chgData name="Gattazzo Cristina" userId="74a3e9aa-5053-48ef-9adf-6017b1138b73" providerId="ADAL" clId="{5B8B4435-197E-4D53-99B7-236922755392}" dt="2024-03-08T12:51:43.662" v="1146" actId="207"/>
          <ac:spMkLst>
            <pc:docMk/>
            <pc:sldMk cId="2346326527" sldId="10174"/>
            <ac:spMk id="37" creationId="{E131B573-4B2F-3442-35E6-5359F98C5C1A}"/>
          </ac:spMkLst>
        </pc:spChg>
        <pc:spChg chg="add mod">
          <ac:chgData name="Gattazzo Cristina" userId="74a3e9aa-5053-48ef-9adf-6017b1138b73" providerId="ADAL" clId="{5B8B4435-197E-4D53-99B7-236922755392}" dt="2024-03-08T12:54:20.865" v="1162" actId="1076"/>
          <ac:spMkLst>
            <pc:docMk/>
            <pc:sldMk cId="2346326527" sldId="10174"/>
            <ac:spMk id="41" creationId="{4456F04D-BFC2-D9E4-1173-58B5B54C8CEE}"/>
          </ac:spMkLst>
        </pc:spChg>
        <pc:grpChg chg="add del mod">
          <ac:chgData name="Gattazzo Cristina" userId="74a3e9aa-5053-48ef-9adf-6017b1138b73" providerId="ADAL" clId="{5B8B4435-197E-4D53-99B7-236922755392}" dt="2024-03-08T12:30:26.547" v="593" actId="165"/>
          <ac:grpSpMkLst>
            <pc:docMk/>
            <pc:sldMk cId="2346326527" sldId="10174"/>
            <ac:grpSpMk id="15" creationId="{400E23FD-47D8-62D2-C141-23FA80AD2251}"/>
          </ac:grpSpMkLst>
        </pc:grpChg>
        <pc:picChg chg="add del mod">
          <ac:chgData name="Gattazzo Cristina" userId="74a3e9aa-5053-48ef-9adf-6017b1138b73" providerId="ADAL" clId="{5B8B4435-197E-4D53-99B7-236922755392}" dt="2024-03-08T12:46:10.440" v="954" actId="478"/>
          <ac:picMkLst>
            <pc:docMk/>
            <pc:sldMk cId="2346326527" sldId="10174"/>
            <ac:picMk id="33" creationId="{43F9EDD5-20AA-49CD-9CA5-D6931B97A2DF}"/>
          </ac:picMkLst>
        </pc:picChg>
        <pc:cxnChg chg="add mod">
          <ac:chgData name="Gattazzo Cristina" userId="74a3e9aa-5053-48ef-9adf-6017b1138b73" providerId="ADAL" clId="{5B8B4435-197E-4D53-99B7-236922755392}" dt="2024-03-08T12:52:58.547" v="1157" actId="17032"/>
          <ac:cxnSpMkLst>
            <pc:docMk/>
            <pc:sldMk cId="2346326527" sldId="10174"/>
            <ac:cxnSpMk id="39" creationId="{35DAD868-34A7-A8B5-86AC-6304432759A8}"/>
          </ac:cxnSpMkLst>
        </pc:cxnChg>
      </pc:sldChg>
      <pc:sldChg chg="addSp delSp modSp new mod">
        <pc:chgData name="Gattazzo Cristina" userId="74a3e9aa-5053-48ef-9adf-6017b1138b73" providerId="ADAL" clId="{5B8B4435-197E-4D53-99B7-236922755392}" dt="2024-03-08T12:58:44.998" v="1187" actId="1076"/>
        <pc:sldMkLst>
          <pc:docMk/>
          <pc:sldMk cId="822377300" sldId="10175"/>
        </pc:sldMkLst>
        <pc:spChg chg="del mod">
          <ac:chgData name="Gattazzo Cristina" userId="74a3e9aa-5053-48ef-9adf-6017b1138b73" providerId="ADAL" clId="{5B8B4435-197E-4D53-99B7-236922755392}" dt="2024-03-08T12:58:37.215" v="1186" actId="478"/>
          <ac:spMkLst>
            <pc:docMk/>
            <pc:sldMk cId="822377300" sldId="10175"/>
            <ac:spMk id="2" creationId="{F9BC7906-0C0B-37A0-A373-CFA5A7C3C7BA}"/>
          </ac:spMkLst>
        </pc:spChg>
        <pc:spChg chg="add mod">
          <ac:chgData name="Gattazzo Cristina" userId="74a3e9aa-5053-48ef-9adf-6017b1138b73" providerId="ADAL" clId="{5B8B4435-197E-4D53-99B7-236922755392}" dt="2024-03-08T12:54:30.679" v="1165" actId="1076"/>
          <ac:spMkLst>
            <pc:docMk/>
            <pc:sldMk cId="822377300" sldId="10175"/>
            <ac:spMk id="3" creationId="{40F3A4BD-5EC6-6FDB-1FF6-2D73F3E315E2}"/>
          </ac:spMkLst>
        </pc:spChg>
        <pc:spChg chg="add del mod">
          <ac:chgData name="Gattazzo Cristina" userId="74a3e9aa-5053-48ef-9adf-6017b1138b73" providerId="ADAL" clId="{5B8B4435-197E-4D53-99B7-236922755392}" dt="2024-03-08T12:56:15.011" v="1178" actId="478"/>
          <ac:spMkLst>
            <pc:docMk/>
            <pc:sldMk cId="822377300" sldId="10175"/>
            <ac:spMk id="5" creationId="{63B74254-7332-49C6-3BB5-98444000F6D5}"/>
          </ac:spMkLst>
        </pc:spChg>
        <pc:spChg chg="add del mod">
          <ac:chgData name="Gattazzo Cristina" userId="74a3e9aa-5053-48ef-9adf-6017b1138b73" providerId="ADAL" clId="{5B8B4435-197E-4D53-99B7-236922755392}" dt="2024-03-08T12:57:32.950" v="1180"/>
          <ac:spMkLst>
            <pc:docMk/>
            <pc:sldMk cId="822377300" sldId="10175"/>
            <ac:spMk id="6" creationId="{5BC72824-4BAC-05DB-A9F6-C722F40C85FC}"/>
          </ac:spMkLst>
        </pc:spChg>
        <pc:spChg chg="add del mod">
          <ac:chgData name="Gattazzo Cristina" userId="74a3e9aa-5053-48ef-9adf-6017b1138b73" providerId="ADAL" clId="{5B8B4435-197E-4D53-99B7-236922755392}" dt="2024-03-08T12:57:32.950" v="1180"/>
          <ac:spMkLst>
            <pc:docMk/>
            <pc:sldMk cId="822377300" sldId="10175"/>
            <ac:spMk id="7" creationId="{806C15F8-245A-F6F5-4FC8-EDE6AD4358B4}"/>
          </ac:spMkLst>
        </pc:spChg>
        <pc:spChg chg="add del mod">
          <ac:chgData name="Gattazzo Cristina" userId="74a3e9aa-5053-48ef-9adf-6017b1138b73" providerId="ADAL" clId="{5B8B4435-197E-4D53-99B7-236922755392}" dt="2024-03-08T12:57:32.950" v="1180"/>
          <ac:spMkLst>
            <pc:docMk/>
            <pc:sldMk cId="822377300" sldId="10175"/>
            <ac:spMk id="14" creationId="{5C52ACFD-5536-6AA7-C340-8EBDBEF99ED6}"/>
          </ac:spMkLst>
        </pc:spChg>
        <pc:spChg chg="add mod">
          <ac:chgData name="Gattazzo Cristina" userId="74a3e9aa-5053-48ef-9adf-6017b1138b73" providerId="ADAL" clId="{5B8B4435-197E-4D53-99B7-236922755392}" dt="2024-03-08T12:57:58.216" v="1182" actId="1076"/>
          <ac:spMkLst>
            <pc:docMk/>
            <pc:sldMk cId="822377300" sldId="10175"/>
            <ac:spMk id="16" creationId="{73E8AA8C-CFA2-702B-F3A9-6EB4F02FA8FE}"/>
          </ac:spMkLst>
        </pc:spChg>
        <pc:spChg chg="add mod">
          <ac:chgData name="Gattazzo Cristina" userId="74a3e9aa-5053-48ef-9adf-6017b1138b73" providerId="ADAL" clId="{5B8B4435-197E-4D53-99B7-236922755392}" dt="2024-03-08T12:58:37.215" v="1186" actId="478"/>
          <ac:spMkLst>
            <pc:docMk/>
            <pc:sldMk cId="822377300" sldId="10175"/>
            <ac:spMk id="18" creationId="{ACA30E93-4D4A-64C8-E3BA-A26BF7A4F826}"/>
          </ac:spMkLst>
        </pc:spChg>
        <pc:picChg chg="add del mod">
          <ac:chgData name="Gattazzo Cristina" userId="74a3e9aa-5053-48ef-9adf-6017b1138b73" providerId="ADAL" clId="{5B8B4435-197E-4D53-99B7-236922755392}" dt="2024-03-08T12:57:32.950" v="1180"/>
          <ac:picMkLst>
            <pc:docMk/>
            <pc:sldMk cId="822377300" sldId="10175"/>
            <ac:picMk id="8" creationId="{F1658FED-A492-396F-F80C-D297FA30B2C4}"/>
          </ac:picMkLst>
        </pc:picChg>
        <pc:picChg chg="add del mod">
          <ac:chgData name="Gattazzo Cristina" userId="74a3e9aa-5053-48ef-9adf-6017b1138b73" providerId="ADAL" clId="{5B8B4435-197E-4D53-99B7-236922755392}" dt="2024-03-08T12:57:32.950" v="1180"/>
          <ac:picMkLst>
            <pc:docMk/>
            <pc:sldMk cId="822377300" sldId="10175"/>
            <ac:picMk id="9" creationId="{396CF5EF-A93A-EA81-5712-A63F6AD607D8}"/>
          </ac:picMkLst>
        </pc:picChg>
        <pc:picChg chg="add del mod">
          <ac:chgData name="Gattazzo Cristina" userId="74a3e9aa-5053-48ef-9adf-6017b1138b73" providerId="ADAL" clId="{5B8B4435-197E-4D53-99B7-236922755392}" dt="2024-03-08T12:57:32.950" v="1180"/>
          <ac:picMkLst>
            <pc:docMk/>
            <pc:sldMk cId="822377300" sldId="10175"/>
            <ac:picMk id="10" creationId="{9E596B8F-B5B7-3FE5-74AD-59A4FD97AABA}"/>
          </ac:picMkLst>
        </pc:picChg>
        <pc:picChg chg="add del mod">
          <ac:chgData name="Gattazzo Cristina" userId="74a3e9aa-5053-48ef-9adf-6017b1138b73" providerId="ADAL" clId="{5B8B4435-197E-4D53-99B7-236922755392}" dt="2024-03-08T12:57:32.950" v="1180"/>
          <ac:picMkLst>
            <pc:docMk/>
            <pc:sldMk cId="822377300" sldId="10175"/>
            <ac:picMk id="11" creationId="{2639AA1E-CB8B-68B2-8389-5B77C21C7A03}"/>
          </ac:picMkLst>
        </pc:picChg>
        <pc:picChg chg="add del mod">
          <ac:chgData name="Gattazzo Cristina" userId="74a3e9aa-5053-48ef-9adf-6017b1138b73" providerId="ADAL" clId="{5B8B4435-197E-4D53-99B7-236922755392}" dt="2024-03-08T12:57:32.950" v="1180"/>
          <ac:picMkLst>
            <pc:docMk/>
            <pc:sldMk cId="822377300" sldId="10175"/>
            <ac:picMk id="12" creationId="{E40562A1-BE6B-7127-B2BD-7FE911404D92}"/>
          </ac:picMkLst>
        </pc:picChg>
        <pc:picChg chg="add del mod">
          <ac:chgData name="Gattazzo Cristina" userId="74a3e9aa-5053-48ef-9adf-6017b1138b73" providerId="ADAL" clId="{5B8B4435-197E-4D53-99B7-236922755392}" dt="2024-03-08T12:57:32.950" v="1180"/>
          <ac:picMkLst>
            <pc:docMk/>
            <pc:sldMk cId="822377300" sldId="10175"/>
            <ac:picMk id="13" creationId="{4A9BD46B-7970-9774-43F1-C42381BB72F8}"/>
          </ac:picMkLst>
        </pc:picChg>
        <pc:picChg chg="add del mod">
          <ac:chgData name="Gattazzo Cristina" userId="74a3e9aa-5053-48ef-9adf-6017b1138b73" providerId="ADAL" clId="{5B8B4435-197E-4D53-99B7-236922755392}" dt="2024-03-08T12:58:07.188" v="1183" actId="478"/>
          <ac:picMkLst>
            <pc:docMk/>
            <pc:sldMk cId="822377300" sldId="10175"/>
            <ac:picMk id="15" creationId="{D594360E-E6A0-7E28-2FD8-AB18F6586FBF}"/>
          </ac:picMkLst>
        </pc:picChg>
        <pc:picChg chg="add mod">
          <ac:chgData name="Gattazzo Cristina" userId="74a3e9aa-5053-48ef-9adf-6017b1138b73" providerId="ADAL" clId="{5B8B4435-197E-4D53-99B7-236922755392}" dt="2024-03-08T12:58:44.998" v="1187" actId="1076"/>
          <ac:picMkLst>
            <pc:docMk/>
            <pc:sldMk cId="822377300" sldId="10175"/>
            <ac:picMk id="17" creationId="{F5A29273-B4DF-26D5-BE9C-DA7FEEA8CCC3}"/>
          </ac:picMkLst>
        </pc:picChg>
      </pc:sldChg>
      <pc:sldChg chg="addSp delSp modSp new mod">
        <pc:chgData name="Gattazzo Cristina" userId="74a3e9aa-5053-48ef-9adf-6017b1138b73" providerId="ADAL" clId="{5B8B4435-197E-4D53-99B7-236922755392}" dt="2024-03-08T13:05:02.295" v="1254" actId="1076"/>
        <pc:sldMkLst>
          <pc:docMk/>
          <pc:sldMk cId="3841269231" sldId="10176"/>
        </pc:sldMkLst>
        <pc:spChg chg="add mod">
          <ac:chgData name="Gattazzo Cristina" userId="74a3e9aa-5053-48ef-9adf-6017b1138b73" providerId="ADAL" clId="{5B8B4435-197E-4D53-99B7-236922755392}" dt="2024-03-08T13:05:02.295" v="1254" actId="1076"/>
          <ac:spMkLst>
            <pc:docMk/>
            <pc:sldMk cId="3841269231" sldId="10176"/>
            <ac:spMk id="7" creationId="{F9C5AB96-FD3F-628C-BCBC-23DD1E767ED5}"/>
          </ac:spMkLst>
        </pc:spChg>
        <pc:picChg chg="add del mod">
          <ac:chgData name="Gattazzo Cristina" userId="74a3e9aa-5053-48ef-9adf-6017b1138b73" providerId="ADAL" clId="{5B8B4435-197E-4D53-99B7-236922755392}" dt="2024-03-08T13:00:54.510" v="1191" actId="478"/>
          <ac:picMkLst>
            <pc:docMk/>
            <pc:sldMk cId="3841269231" sldId="10176"/>
            <ac:picMk id="3" creationId="{48CCBF37-AF43-4B8E-453F-30FCB82D27AE}"/>
          </ac:picMkLst>
        </pc:picChg>
        <pc:picChg chg="add del mod">
          <ac:chgData name="Gattazzo Cristina" userId="74a3e9aa-5053-48ef-9adf-6017b1138b73" providerId="ADAL" clId="{5B8B4435-197E-4D53-99B7-236922755392}" dt="2024-03-08T13:00:54.510" v="1191" actId="478"/>
          <ac:picMkLst>
            <pc:docMk/>
            <pc:sldMk cId="3841269231" sldId="10176"/>
            <ac:picMk id="4" creationId="{04487977-A4DE-9DEB-AB29-B11ADECFDA97}"/>
          </ac:picMkLst>
        </pc:picChg>
        <pc:picChg chg="add mod">
          <ac:chgData name="Gattazzo Cristina" userId="74a3e9aa-5053-48ef-9adf-6017b1138b73" providerId="ADAL" clId="{5B8B4435-197E-4D53-99B7-236922755392}" dt="2024-03-08T13:01:47.950" v="1196" actId="14100"/>
          <ac:picMkLst>
            <pc:docMk/>
            <pc:sldMk cId="3841269231" sldId="10176"/>
            <ac:picMk id="5" creationId="{5FFFFE20-7893-C3D5-CE34-A32FD2154171}"/>
          </ac:picMkLst>
        </pc:picChg>
      </pc:sldChg>
      <pc:sldChg chg="addSp modSp new mod">
        <pc:chgData name="Gattazzo Cristina" userId="74a3e9aa-5053-48ef-9adf-6017b1138b73" providerId="ADAL" clId="{5B8B4435-197E-4D53-99B7-236922755392}" dt="2024-03-08T13:05:59.574" v="1274" actId="1076"/>
        <pc:sldMkLst>
          <pc:docMk/>
          <pc:sldMk cId="3897249924" sldId="10177"/>
        </pc:sldMkLst>
        <pc:picChg chg="add mod">
          <ac:chgData name="Gattazzo Cristina" userId="74a3e9aa-5053-48ef-9adf-6017b1138b73" providerId="ADAL" clId="{5B8B4435-197E-4D53-99B7-236922755392}" dt="2024-03-08T13:05:59.574" v="1274" actId="1076"/>
          <ac:picMkLst>
            <pc:docMk/>
            <pc:sldMk cId="3897249924" sldId="10177"/>
            <ac:picMk id="3" creationId="{7A981D30-252A-D90A-DAB7-DDAD168B0923}"/>
          </ac:picMkLst>
        </pc:picChg>
        <pc:picChg chg="add mod">
          <ac:chgData name="Gattazzo Cristina" userId="74a3e9aa-5053-48ef-9adf-6017b1138b73" providerId="ADAL" clId="{5B8B4435-197E-4D53-99B7-236922755392}" dt="2024-03-08T13:03:02.412" v="1208" actId="1076"/>
          <ac:picMkLst>
            <pc:docMk/>
            <pc:sldMk cId="3897249924" sldId="10177"/>
            <ac:picMk id="4" creationId="{E460FFF8-9FCE-00D0-2B63-C1285C847BD5}"/>
          </ac:picMkLst>
        </pc:picChg>
      </pc:sldChg>
      <pc:sldChg chg="add ord">
        <pc:chgData name="Gattazzo Cristina" userId="74a3e9aa-5053-48ef-9adf-6017b1138b73" providerId="ADAL" clId="{5B8B4435-197E-4D53-99B7-236922755392}" dt="2024-03-08T13:02:14.947" v="1200"/>
        <pc:sldMkLst>
          <pc:docMk/>
          <pc:sldMk cId="3485003585" sldId="2147309444"/>
        </pc:sldMkLst>
      </pc:sldChg>
      <pc:sldChg chg="modSp new mod">
        <pc:chgData name="Gattazzo Cristina" userId="74a3e9aa-5053-48ef-9adf-6017b1138b73" providerId="ADAL" clId="{5B8B4435-197E-4D53-99B7-236922755392}" dt="2024-03-08T13:05:45.847" v="1272" actId="20577"/>
        <pc:sldMkLst>
          <pc:docMk/>
          <pc:sldMk cId="171739761" sldId="2147309445"/>
        </pc:sldMkLst>
        <pc:spChg chg="mod">
          <ac:chgData name="Gattazzo Cristina" userId="74a3e9aa-5053-48ef-9adf-6017b1138b73" providerId="ADAL" clId="{5B8B4435-197E-4D53-99B7-236922755392}" dt="2024-03-08T13:05:45.847" v="1272" actId="20577"/>
          <ac:spMkLst>
            <pc:docMk/>
            <pc:sldMk cId="171739761" sldId="2147309445"/>
            <ac:spMk id="2" creationId="{21E31C5F-568A-829C-8CF6-A59B6D96EF09}"/>
          </ac:spMkLst>
        </pc:spChg>
      </pc:sldChg>
      <pc:sldChg chg="new del">
        <pc:chgData name="Gattazzo Cristina" userId="74a3e9aa-5053-48ef-9adf-6017b1138b73" providerId="ADAL" clId="{5B8B4435-197E-4D53-99B7-236922755392}" dt="2024-03-11T13:21:38.374" v="1458" actId="2696"/>
        <pc:sldMkLst>
          <pc:docMk/>
          <pc:sldMk cId="2653546780" sldId="2147309450"/>
        </pc:sldMkLst>
      </pc:sldChg>
      <pc:sldChg chg="addSp delSp modSp add mod">
        <pc:chgData name="Gattazzo Cristina" userId="74a3e9aa-5053-48ef-9adf-6017b1138b73" providerId="ADAL" clId="{5B8B4435-197E-4D53-99B7-236922755392}" dt="2024-03-11T13:27:41.185" v="1803" actId="478"/>
        <pc:sldMkLst>
          <pc:docMk/>
          <pc:sldMk cId="1404496690" sldId="2147309451"/>
        </pc:sldMkLst>
        <pc:spChg chg="mod">
          <ac:chgData name="Gattazzo Cristina" userId="74a3e9aa-5053-48ef-9adf-6017b1138b73" providerId="ADAL" clId="{5B8B4435-197E-4D53-99B7-236922755392}" dt="2024-03-11T13:22:48.854" v="1469" actId="20577"/>
          <ac:spMkLst>
            <pc:docMk/>
            <pc:sldMk cId="1404496690" sldId="2147309451"/>
            <ac:spMk id="2" creationId="{A8955822-FD52-17D4-B651-945D787B3038}"/>
          </ac:spMkLst>
        </pc:spChg>
        <pc:spChg chg="add mod">
          <ac:chgData name="Gattazzo Cristina" userId="74a3e9aa-5053-48ef-9adf-6017b1138b73" providerId="ADAL" clId="{5B8B4435-197E-4D53-99B7-236922755392}" dt="2024-03-11T13:22:35.861" v="1459"/>
          <ac:spMkLst>
            <pc:docMk/>
            <pc:sldMk cId="1404496690" sldId="2147309451"/>
            <ac:spMk id="3" creationId="{629A6DE4-001A-727E-BFB0-70DE652DFF37}"/>
          </ac:spMkLst>
        </pc:spChg>
        <pc:spChg chg="add mod">
          <ac:chgData name="Gattazzo Cristina" userId="74a3e9aa-5053-48ef-9adf-6017b1138b73" providerId="ADAL" clId="{5B8B4435-197E-4D53-99B7-236922755392}" dt="2024-03-11T13:23:45.706" v="1487" actId="20577"/>
          <ac:spMkLst>
            <pc:docMk/>
            <pc:sldMk cId="1404496690" sldId="2147309451"/>
            <ac:spMk id="4" creationId="{241F9023-1708-7B12-A52B-D214FCB6AF8F}"/>
          </ac:spMkLst>
        </pc:spChg>
        <pc:spChg chg="add del mod">
          <ac:chgData name="Gattazzo Cristina" userId="74a3e9aa-5053-48ef-9adf-6017b1138b73" providerId="ADAL" clId="{5B8B4435-197E-4D53-99B7-236922755392}" dt="2024-03-11T13:23:39.735" v="1483" actId="478"/>
          <ac:spMkLst>
            <pc:docMk/>
            <pc:sldMk cId="1404496690" sldId="2147309451"/>
            <ac:spMk id="6" creationId="{DC88FADA-23DB-F904-D923-16E3AA7A331E}"/>
          </ac:spMkLst>
        </pc:spChg>
        <pc:spChg chg="add mod">
          <ac:chgData name="Gattazzo Cristina" userId="74a3e9aa-5053-48ef-9adf-6017b1138b73" providerId="ADAL" clId="{5B8B4435-197E-4D53-99B7-236922755392}" dt="2024-03-11T13:24:25.137" v="1539" actId="20577"/>
          <ac:spMkLst>
            <pc:docMk/>
            <pc:sldMk cId="1404496690" sldId="2147309451"/>
            <ac:spMk id="7" creationId="{2BEAEF5B-480E-88B8-ACBB-A168B876BCC0}"/>
          </ac:spMkLst>
        </pc:spChg>
        <pc:picChg chg="add mod">
          <ac:chgData name="Gattazzo Cristina" userId="74a3e9aa-5053-48ef-9adf-6017b1138b73" providerId="ADAL" clId="{5B8B4435-197E-4D53-99B7-236922755392}" dt="2024-03-11T13:22:51.762" v="1470" actId="1076"/>
          <ac:picMkLst>
            <pc:docMk/>
            <pc:sldMk cId="1404496690" sldId="2147309451"/>
            <ac:picMk id="5" creationId="{829B8A68-14B5-B3D7-CB3D-465E29FD6551}"/>
          </ac:picMkLst>
        </pc:picChg>
        <pc:picChg chg="add del mod">
          <ac:chgData name="Gattazzo Cristina" userId="74a3e9aa-5053-48ef-9adf-6017b1138b73" providerId="ADAL" clId="{5B8B4435-197E-4D53-99B7-236922755392}" dt="2024-03-11T13:27:41.185" v="1803" actId="478"/>
          <ac:picMkLst>
            <pc:docMk/>
            <pc:sldMk cId="1404496690" sldId="2147309451"/>
            <ac:picMk id="8" creationId="{123146BC-147E-CE7B-22AA-08563C52FAF3}"/>
          </ac:picMkLst>
        </pc:picChg>
      </pc:sldChg>
      <pc:sldChg chg="modSp new mod">
        <pc:chgData name="Gattazzo Cristina" userId="74a3e9aa-5053-48ef-9adf-6017b1138b73" providerId="ADAL" clId="{5B8B4435-197E-4D53-99B7-236922755392}" dt="2024-03-11T13:24:52.059" v="1557" actId="20577"/>
        <pc:sldMkLst>
          <pc:docMk/>
          <pc:sldMk cId="4076043795" sldId="2147309452"/>
        </pc:sldMkLst>
        <pc:spChg chg="mod">
          <ac:chgData name="Gattazzo Cristina" userId="74a3e9aa-5053-48ef-9adf-6017b1138b73" providerId="ADAL" clId="{5B8B4435-197E-4D53-99B7-236922755392}" dt="2024-03-11T13:24:52.059" v="1557" actId="20577"/>
          <ac:spMkLst>
            <pc:docMk/>
            <pc:sldMk cId="4076043795" sldId="2147309452"/>
            <ac:spMk id="2" creationId="{AC8F8405-D245-1D6A-EAF0-045A2E46AB3D}"/>
          </ac:spMkLst>
        </pc:spChg>
      </pc:sldChg>
      <pc:sldChg chg="addSp modSp new mod">
        <pc:chgData name="Gattazzo Cristina" userId="74a3e9aa-5053-48ef-9adf-6017b1138b73" providerId="ADAL" clId="{5B8B4435-197E-4D53-99B7-236922755392}" dt="2024-03-11T14:54:53.165" v="1806" actId="113"/>
        <pc:sldMkLst>
          <pc:docMk/>
          <pc:sldMk cId="2505190260" sldId="2147309453"/>
        </pc:sldMkLst>
        <pc:spChg chg="mod">
          <ac:chgData name="Gattazzo Cristina" userId="74a3e9aa-5053-48ef-9adf-6017b1138b73" providerId="ADAL" clId="{5B8B4435-197E-4D53-99B7-236922755392}" dt="2024-03-11T13:25:14.835" v="1582" actId="20577"/>
          <ac:spMkLst>
            <pc:docMk/>
            <pc:sldMk cId="2505190260" sldId="2147309453"/>
            <ac:spMk id="2" creationId="{E447BCC0-F126-FC57-B708-40289D526FBB}"/>
          </ac:spMkLst>
        </pc:spChg>
        <pc:spChg chg="add mod">
          <ac:chgData name="Gattazzo Cristina" userId="74a3e9aa-5053-48ef-9adf-6017b1138b73" providerId="ADAL" clId="{5B8B4435-197E-4D53-99B7-236922755392}" dt="2024-03-11T14:54:53.165" v="1806" actId="113"/>
          <ac:spMkLst>
            <pc:docMk/>
            <pc:sldMk cId="2505190260" sldId="2147309453"/>
            <ac:spMk id="3" creationId="{FD015740-1375-924E-EE64-37A7B6E859F2}"/>
          </ac:spMkLst>
        </pc:spChg>
      </pc:sldChg>
    </pc:docChg>
  </pc:docChgLst>
  <pc:docChgLst>
    <pc:chgData name="Gattazzo Cristina" userId="S::cristina.gattazzo@acegasapsamga.it::74a3e9aa-5053-48ef-9adf-6017b1138b73" providerId="AD" clId="Web-{75DC53B0-15B5-450D-0219-979E56DD6379}"/>
    <pc:docChg chg="addSld modSld sldOrd modSection">
      <pc:chgData name="Gattazzo Cristina" userId="S::cristina.gattazzo@acegasapsamga.it::74a3e9aa-5053-48ef-9adf-6017b1138b73" providerId="AD" clId="Web-{75DC53B0-15B5-450D-0219-979E56DD6379}" dt="2024-03-11T09:14:02.420" v="42"/>
      <pc:docMkLst>
        <pc:docMk/>
      </pc:docMkLst>
      <pc:sldChg chg="addSp modSp ord">
        <pc:chgData name="Gattazzo Cristina" userId="S::cristina.gattazzo@acegasapsamga.it::74a3e9aa-5053-48ef-9adf-6017b1138b73" providerId="AD" clId="Web-{75DC53B0-15B5-450D-0219-979E56DD6379}" dt="2024-03-11T09:14:02.420" v="42"/>
        <pc:sldMkLst>
          <pc:docMk/>
          <pc:sldMk cId="559666006" sldId="10111"/>
        </pc:sldMkLst>
        <pc:spChg chg="add mod">
          <ac:chgData name="Gattazzo Cristina" userId="S::cristina.gattazzo@acegasapsamga.it::74a3e9aa-5053-48ef-9adf-6017b1138b73" providerId="AD" clId="Web-{75DC53B0-15B5-450D-0219-979E56DD6379}" dt="2024-03-11T09:07:28.764" v="1"/>
          <ac:spMkLst>
            <pc:docMk/>
            <pc:sldMk cId="559666006" sldId="10111"/>
            <ac:spMk id="3" creationId="{8040FCDD-AB8C-D131-DD08-AC2770CD5555}"/>
          </ac:spMkLst>
        </pc:spChg>
      </pc:sldChg>
      <pc:sldChg chg="modSp">
        <pc:chgData name="Gattazzo Cristina" userId="S::cristina.gattazzo@acegasapsamga.it::74a3e9aa-5053-48ef-9adf-6017b1138b73" providerId="AD" clId="Web-{75DC53B0-15B5-450D-0219-979E56DD6379}" dt="2024-03-11T09:08:58.221" v="18" actId="1076"/>
        <pc:sldMkLst>
          <pc:docMk/>
          <pc:sldMk cId="2543122776" sldId="10173"/>
        </pc:sldMkLst>
        <pc:spChg chg="mod">
          <ac:chgData name="Gattazzo Cristina" userId="S::cristina.gattazzo@acegasapsamga.it::74a3e9aa-5053-48ef-9adf-6017b1138b73" providerId="AD" clId="Web-{75DC53B0-15B5-450D-0219-979E56DD6379}" dt="2024-03-11T09:08:23.907" v="6" actId="1076"/>
          <ac:spMkLst>
            <pc:docMk/>
            <pc:sldMk cId="2543122776" sldId="10173"/>
            <ac:spMk id="15" creationId="{1C52040C-9D42-A0F9-C6CF-D3FEA035E5CB}"/>
          </ac:spMkLst>
        </pc:spChg>
        <pc:spChg chg="mod">
          <ac:chgData name="Gattazzo Cristina" userId="S::cristina.gattazzo@acegasapsamga.it::74a3e9aa-5053-48ef-9adf-6017b1138b73" providerId="AD" clId="Web-{75DC53B0-15B5-450D-0219-979E56DD6379}" dt="2024-03-11T09:08:53.361" v="16" actId="20577"/>
          <ac:spMkLst>
            <pc:docMk/>
            <pc:sldMk cId="2543122776" sldId="10173"/>
            <ac:spMk id="21" creationId="{DC5EC6FE-8D51-529A-4086-CFC2C075E2A0}"/>
          </ac:spMkLst>
        </pc:spChg>
        <pc:picChg chg="mod">
          <ac:chgData name="Gattazzo Cristina" userId="S::cristina.gattazzo@acegasapsamga.it::74a3e9aa-5053-48ef-9adf-6017b1138b73" providerId="AD" clId="Web-{75DC53B0-15B5-450D-0219-979E56DD6379}" dt="2024-03-11T09:08:58.221" v="18" actId="1076"/>
          <ac:picMkLst>
            <pc:docMk/>
            <pc:sldMk cId="2543122776" sldId="10173"/>
            <ac:picMk id="22" creationId="{C1228CC5-1403-F8C1-75B6-B4CB49F3ECC1}"/>
          </ac:picMkLst>
        </pc:picChg>
      </pc:sldChg>
      <pc:sldChg chg="addSp modSp">
        <pc:chgData name="Gattazzo Cristina" userId="S::cristina.gattazzo@acegasapsamga.it::74a3e9aa-5053-48ef-9adf-6017b1138b73" providerId="AD" clId="Web-{75DC53B0-15B5-450D-0219-979E56DD6379}" dt="2024-03-11T09:10:00.489" v="24" actId="20577"/>
        <pc:sldMkLst>
          <pc:docMk/>
          <pc:sldMk cId="2346326527" sldId="10174"/>
        </pc:sldMkLst>
        <pc:spChg chg="add mod">
          <ac:chgData name="Gattazzo Cristina" userId="S::cristina.gattazzo@acegasapsamga.it::74a3e9aa-5053-48ef-9adf-6017b1138b73" providerId="AD" clId="Web-{75DC53B0-15B5-450D-0219-979E56DD6379}" dt="2024-03-11T09:10:00.489" v="24" actId="20577"/>
          <ac:spMkLst>
            <pc:docMk/>
            <pc:sldMk cId="2346326527" sldId="10174"/>
            <ac:spMk id="3" creationId="{475BD164-CABA-C77F-07A6-AE793F885059}"/>
          </ac:spMkLst>
        </pc:spChg>
        <pc:spChg chg="mod">
          <ac:chgData name="Gattazzo Cristina" userId="S::cristina.gattazzo@acegasapsamga.it::74a3e9aa-5053-48ef-9adf-6017b1138b73" providerId="AD" clId="Web-{75DC53B0-15B5-450D-0219-979E56DD6379}" dt="2024-03-11T09:09:22.112" v="21" actId="20577"/>
          <ac:spMkLst>
            <pc:docMk/>
            <pc:sldMk cId="2346326527" sldId="10174"/>
            <ac:spMk id="31" creationId="{BE0B6CCD-8D56-8869-4C49-16A7ADF8048F}"/>
          </ac:spMkLst>
        </pc:spChg>
      </pc:sldChg>
      <pc:sldChg chg="modSp new">
        <pc:chgData name="Gattazzo Cristina" userId="S::cristina.gattazzo@acegasapsamga.it::74a3e9aa-5053-48ef-9adf-6017b1138b73" providerId="AD" clId="Web-{75DC53B0-15B5-450D-0219-979E56DD6379}" dt="2024-03-11T09:13:56.263" v="39" actId="20577"/>
        <pc:sldMkLst>
          <pc:docMk/>
          <pc:sldMk cId="3903752003" sldId="2147309446"/>
        </pc:sldMkLst>
        <pc:spChg chg="mod">
          <ac:chgData name="Gattazzo Cristina" userId="S::cristina.gattazzo@acegasapsamga.it::74a3e9aa-5053-48ef-9adf-6017b1138b73" providerId="AD" clId="Web-{75DC53B0-15B5-450D-0219-979E56DD6379}" dt="2024-03-11T09:13:56.263" v="39" actId="20577"/>
          <ac:spMkLst>
            <pc:docMk/>
            <pc:sldMk cId="3903752003" sldId="2147309446"/>
            <ac:spMk id="2" creationId="{A8955822-FD52-17D4-B651-945D787B3038}"/>
          </ac:spMkLst>
        </pc:spChg>
      </pc:sldChg>
    </pc:docChg>
  </pc:docChgLst>
  <pc:docChgLst>
    <pc:chgData name="Coppola Giulia" userId="54e96bde-882e-4fa6-a127-ae4dd0014bc8" providerId="ADAL" clId="{710722E6-1E7B-4EAE-BB02-60D2C34A744C}"/>
    <pc:docChg chg="addSld delSld modSld modSection">
      <pc:chgData name="Coppola Giulia" userId="54e96bde-882e-4fa6-a127-ae4dd0014bc8" providerId="ADAL" clId="{710722E6-1E7B-4EAE-BB02-60D2C34A744C}" dt="2024-03-07T16:48:46.152" v="31" actId="2890"/>
      <pc:docMkLst>
        <pc:docMk/>
      </pc:docMkLst>
      <pc:sldChg chg="modSp mod">
        <pc:chgData name="Coppola Giulia" userId="54e96bde-882e-4fa6-a127-ae4dd0014bc8" providerId="ADAL" clId="{710722E6-1E7B-4EAE-BB02-60D2C34A744C}" dt="2024-03-07T16:46:40.764" v="19" actId="20577"/>
        <pc:sldMkLst>
          <pc:docMk/>
          <pc:sldMk cId="2783548739" sldId="371"/>
        </pc:sldMkLst>
        <pc:spChg chg="mod">
          <ac:chgData name="Coppola Giulia" userId="54e96bde-882e-4fa6-a127-ae4dd0014bc8" providerId="ADAL" clId="{710722E6-1E7B-4EAE-BB02-60D2C34A744C}" dt="2024-03-07T16:46:40.764" v="19" actId="20577"/>
          <ac:spMkLst>
            <pc:docMk/>
            <pc:sldMk cId="2783548739" sldId="371"/>
            <ac:spMk id="2" creationId="{00000000-0000-0000-0000-000000000000}"/>
          </ac:spMkLst>
        </pc:spChg>
      </pc:sldChg>
      <pc:sldChg chg="delSp modSp mod">
        <pc:chgData name="Coppola Giulia" userId="54e96bde-882e-4fa6-a127-ae4dd0014bc8" providerId="ADAL" clId="{710722E6-1E7B-4EAE-BB02-60D2C34A744C}" dt="2024-03-07T16:48:42.394" v="30" actId="20577"/>
        <pc:sldMkLst>
          <pc:docMk/>
          <pc:sldMk cId="559666006" sldId="10111"/>
        </pc:sldMkLst>
        <pc:spChg chg="mod">
          <ac:chgData name="Coppola Giulia" userId="54e96bde-882e-4fa6-a127-ae4dd0014bc8" providerId="ADAL" clId="{710722E6-1E7B-4EAE-BB02-60D2C34A744C}" dt="2024-03-07T16:48:42.394" v="30" actId="20577"/>
          <ac:spMkLst>
            <pc:docMk/>
            <pc:sldMk cId="559666006" sldId="10111"/>
            <ac:spMk id="2" creationId="{09B8C874-FE45-48B6-B53F-460F33F95207}"/>
          </ac:spMkLst>
        </pc:spChg>
        <pc:spChg chg="del">
          <ac:chgData name="Coppola Giulia" userId="54e96bde-882e-4fa6-a127-ae4dd0014bc8" providerId="ADAL" clId="{710722E6-1E7B-4EAE-BB02-60D2C34A744C}" dt="2024-03-07T16:48:39.327" v="29" actId="478"/>
          <ac:spMkLst>
            <pc:docMk/>
            <pc:sldMk cId="559666006" sldId="10111"/>
            <ac:spMk id="4" creationId="{48D3A5E5-DF03-40A4-B35A-EFDA384BE174}"/>
          </ac:spMkLst>
        </pc:spChg>
        <pc:spChg chg="del">
          <ac:chgData name="Coppola Giulia" userId="54e96bde-882e-4fa6-a127-ae4dd0014bc8" providerId="ADAL" clId="{710722E6-1E7B-4EAE-BB02-60D2C34A744C}" dt="2024-03-07T16:48:39.327" v="29" actId="478"/>
          <ac:spMkLst>
            <pc:docMk/>
            <pc:sldMk cId="559666006" sldId="10111"/>
            <ac:spMk id="6" creationId="{409E532C-DB86-43D5-9A83-6975960C76C8}"/>
          </ac:spMkLst>
        </pc:spChg>
        <pc:picChg chg="del">
          <ac:chgData name="Coppola Giulia" userId="54e96bde-882e-4fa6-a127-ae4dd0014bc8" providerId="ADAL" clId="{710722E6-1E7B-4EAE-BB02-60D2C34A744C}" dt="2024-03-07T16:48:39.327" v="29" actId="478"/>
          <ac:picMkLst>
            <pc:docMk/>
            <pc:sldMk cId="559666006" sldId="10111"/>
            <ac:picMk id="9218" creationId="{7D624933-D1B3-43B4-96AE-3C8F9B7AFB28}"/>
          </ac:picMkLst>
        </pc:picChg>
      </pc:sldChg>
      <pc:sldChg chg="add">
        <pc:chgData name="Coppola Giulia" userId="54e96bde-882e-4fa6-a127-ae4dd0014bc8" providerId="ADAL" clId="{710722E6-1E7B-4EAE-BB02-60D2C34A744C}" dt="2024-03-07T16:48:34.988" v="28"/>
        <pc:sldMkLst>
          <pc:docMk/>
          <pc:sldMk cId="2250001375" sldId="10172"/>
        </pc:sldMkLst>
      </pc:sldChg>
      <pc:sldChg chg="add">
        <pc:chgData name="Coppola Giulia" userId="54e96bde-882e-4fa6-a127-ae4dd0014bc8" providerId="ADAL" clId="{710722E6-1E7B-4EAE-BB02-60D2C34A744C}" dt="2024-03-07T16:48:46.152" v="31" actId="2890"/>
        <pc:sldMkLst>
          <pc:docMk/>
          <pc:sldMk cId="2543122776" sldId="10173"/>
        </pc:sldMkLst>
      </pc:sldChg>
      <pc:sldChg chg="del">
        <pc:chgData name="Coppola Giulia" userId="54e96bde-882e-4fa6-a127-ae4dd0014bc8" providerId="ADAL" clId="{710722E6-1E7B-4EAE-BB02-60D2C34A744C}" dt="2024-03-07T16:47:03.927" v="22" actId="47"/>
        <pc:sldMkLst>
          <pc:docMk/>
          <pc:sldMk cId="4118924551" sldId="10173"/>
        </pc:sldMkLst>
      </pc:sldChg>
      <pc:sldChg chg="del">
        <pc:chgData name="Coppola Giulia" userId="54e96bde-882e-4fa6-a127-ae4dd0014bc8" providerId="ADAL" clId="{710722E6-1E7B-4EAE-BB02-60D2C34A744C}" dt="2024-03-07T16:47:04.507" v="23" actId="47"/>
        <pc:sldMkLst>
          <pc:docMk/>
          <pc:sldMk cId="3517169956" sldId="10175"/>
        </pc:sldMkLst>
      </pc:sldChg>
      <pc:sldChg chg="del">
        <pc:chgData name="Coppola Giulia" userId="54e96bde-882e-4fa6-a127-ae4dd0014bc8" providerId="ADAL" clId="{710722E6-1E7B-4EAE-BB02-60D2C34A744C}" dt="2024-03-07T16:47:00.962" v="20" actId="47"/>
        <pc:sldMkLst>
          <pc:docMk/>
          <pc:sldMk cId="3606815779" sldId="10177"/>
        </pc:sldMkLst>
      </pc:sldChg>
      <pc:sldChg chg="del">
        <pc:chgData name="Coppola Giulia" userId="54e96bde-882e-4fa6-a127-ae4dd0014bc8" providerId="ADAL" clId="{710722E6-1E7B-4EAE-BB02-60D2C34A744C}" dt="2024-03-07T16:47:06.006" v="25" actId="47"/>
        <pc:sldMkLst>
          <pc:docMk/>
          <pc:sldMk cId="3202088366" sldId="10178"/>
        </pc:sldMkLst>
      </pc:sldChg>
      <pc:sldChg chg="del">
        <pc:chgData name="Coppola Giulia" userId="54e96bde-882e-4fa6-a127-ae4dd0014bc8" providerId="ADAL" clId="{710722E6-1E7B-4EAE-BB02-60D2C34A744C}" dt="2024-03-07T16:47:05.336" v="24" actId="47"/>
        <pc:sldMkLst>
          <pc:docMk/>
          <pc:sldMk cId="4003201802" sldId="10179"/>
        </pc:sldMkLst>
      </pc:sldChg>
      <pc:sldChg chg="del">
        <pc:chgData name="Coppola Giulia" userId="54e96bde-882e-4fa6-a127-ae4dd0014bc8" providerId="ADAL" clId="{710722E6-1E7B-4EAE-BB02-60D2C34A744C}" dt="2024-03-07T16:47:03.159" v="21" actId="47"/>
        <pc:sldMkLst>
          <pc:docMk/>
          <pc:sldMk cId="4268543923" sldId="10180"/>
        </pc:sldMkLst>
      </pc:sldChg>
      <pc:sldChg chg="del">
        <pc:chgData name="Coppola Giulia" userId="54e96bde-882e-4fa6-a127-ae4dd0014bc8" providerId="ADAL" clId="{710722E6-1E7B-4EAE-BB02-60D2C34A744C}" dt="2024-03-07T16:47:06.846" v="26" actId="47"/>
        <pc:sldMkLst>
          <pc:docMk/>
          <pc:sldMk cId="751579230" sldId="10181"/>
        </pc:sldMkLst>
      </pc:sldChg>
      <pc:sldChg chg="del">
        <pc:chgData name="Coppola Giulia" userId="54e96bde-882e-4fa6-a127-ae4dd0014bc8" providerId="ADAL" clId="{710722E6-1E7B-4EAE-BB02-60D2C34A744C}" dt="2024-03-07T16:47:07.850" v="27" actId="47"/>
        <pc:sldMkLst>
          <pc:docMk/>
          <pc:sldMk cId="2192299598" sldId="10182"/>
        </pc:sldMkLst>
      </pc:sldChg>
    </pc:docChg>
  </pc:docChgLst>
  <pc:docChgLst>
    <pc:chgData name="Gattazzo Cristina" userId="S::cristina.gattazzo@acegasapsamga.it::74a3e9aa-5053-48ef-9adf-6017b1138b73" providerId="AD" clId="Web-{1FEC6284-5459-88E4-D2ED-97983014C0A0}"/>
    <pc:docChg chg="addSld modSld sldOrd modSection">
      <pc:chgData name="Gattazzo Cristina" userId="S::cristina.gattazzo@acegasapsamga.it::74a3e9aa-5053-48ef-9adf-6017b1138b73" providerId="AD" clId="Web-{1FEC6284-5459-88E4-D2ED-97983014C0A0}" dt="2024-03-11T11:17:42.967" v="2330" actId="14100"/>
      <pc:docMkLst>
        <pc:docMk/>
      </pc:docMkLst>
      <pc:sldChg chg="addSp delSp modSp">
        <pc:chgData name="Gattazzo Cristina" userId="S::cristina.gattazzo@acegasapsamga.it::74a3e9aa-5053-48ef-9adf-6017b1138b73" providerId="AD" clId="Web-{1FEC6284-5459-88E4-D2ED-97983014C0A0}" dt="2024-03-11T11:00:05.463" v="2035"/>
        <pc:sldMkLst>
          <pc:docMk/>
          <pc:sldMk cId="3841269231" sldId="10176"/>
        </pc:sldMkLst>
        <pc:spChg chg="mod">
          <ac:chgData name="Gattazzo Cristina" userId="S::cristina.gattazzo@acegasapsamga.it::74a3e9aa-5053-48ef-9adf-6017b1138b73" providerId="AD" clId="Web-{1FEC6284-5459-88E4-D2ED-97983014C0A0}" dt="2024-03-11T10:57:40.474" v="2007" actId="1076"/>
          <ac:spMkLst>
            <pc:docMk/>
            <pc:sldMk cId="3841269231" sldId="10176"/>
            <ac:spMk id="2" creationId="{905DE1EB-1CC0-F802-D8F8-8654C7E18488}"/>
          </ac:spMkLst>
        </pc:spChg>
        <pc:spChg chg="add mod">
          <ac:chgData name="Gattazzo Cristina" userId="S::cristina.gattazzo@acegasapsamga.it::74a3e9aa-5053-48ef-9adf-6017b1138b73" providerId="AD" clId="Web-{1FEC6284-5459-88E4-D2ED-97983014C0A0}" dt="2024-03-11T10:58:10.960" v="2010" actId="1076"/>
          <ac:spMkLst>
            <pc:docMk/>
            <pc:sldMk cId="3841269231" sldId="10176"/>
            <ac:spMk id="4" creationId="{ADBCFE39-9FD7-AAC3-7D77-1455A1FCB502}"/>
          </ac:spMkLst>
        </pc:spChg>
        <pc:spChg chg="del mod">
          <ac:chgData name="Gattazzo Cristina" userId="S::cristina.gattazzo@acegasapsamga.it::74a3e9aa-5053-48ef-9adf-6017b1138b73" providerId="AD" clId="Web-{1FEC6284-5459-88E4-D2ED-97983014C0A0}" dt="2024-03-11T10:03:07.351" v="1156"/>
          <ac:spMkLst>
            <pc:docMk/>
            <pc:sldMk cId="3841269231" sldId="10176"/>
            <ac:spMk id="7" creationId="{F9C5AB96-FD3F-628C-BCBC-23DD1E767ED5}"/>
          </ac:spMkLst>
        </pc:spChg>
        <pc:spChg chg="add del mod">
          <ac:chgData name="Gattazzo Cristina" userId="S::cristina.gattazzo@acegasapsamga.it::74a3e9aa-5053-48ef-9adf-6017b1138b73" providerId="AD" clId="Web-{1FEC6284-5459-88E4-D2ED-97983014C0A0}" dt="2024-03-11T10:01:31.145" v="1127"/>
          <ac:spMkLst>
            <pc:docMk/>
            <pc:sldMk cId="3841269231" sldId="10176"/>
            <ac:spMk id="8" creationId="{F193A119-1085-8B11-60A5-F828DC64F076}"/>
          </ac:spMkLst>
        </pc:spChg>
        <pc:spChg chg="add del">
          <ac:chgData name="Gattazzo Cristina" userId="S::cristina.gattazzo@acegasapsamga.it::74a3e9aa-5053-48ef-9adf-6017b1138b73" providerId="AD" clId="Web-{1FEC6284-5459-88E4-D2ED-97983014C0A0}" dt="2024-03-11T10:01:29.426" v="1126"/>
          <ac:spMkLst>
            <pc:docMk/>
            <pc:sldMk cId="3841269231" sldId="10176"/>
            <ac:spMk id="9" creationId="{5AC4374B-4851-463B-667E-3DE8E297D9C6}"/>
          </ac:spMkLst>
        </pc:spChg>
        <pc:spChg chg="add mod">
          <ac:chgData name="Gattazzo Cristina" userId="S::cristina.gattazzo@acegasapsamga.it::74a3e9aa-5053-48ef-9adf-6017b1138b73" providerId="AD" clId="Web-{1FEC6284-5459-88E4-D2ED-97983014C0A0}" dt="2024-03-11T11:00:05.463" v="2035"/>
          <ac:spMkLst>
            <pc:docMk/>
            <pc:sldMk cId="3841269231" sldId="10176"/>
            <ac:spMk id="3491" creationId="{68ECCEC2-4FF2-B66D-DEDF-DF0EEE2A09BF}"/>
          </ac:spMkLst>
        </pc:spChg>
        <pc:spChg chg="add del">
          <ac:chgData name="Gattazzo Cristina" userId="S::cristina.gattazzo@acegasapsamga.it::74a3e9aa-5053-48ef-9adf-6017b1138b73" providerId="AD" clId="Web-{1FEC6284-5459-88E4-D2ED-97983014C0A0}" dt="2024-03-11T10:39:11.735" v="1637"/>
          <ac:spMkLst>
            <pc:docMk/>
            <pc:sldMk cId="3841269231" sldId="10176"/>
            <ac:spMk id="3501" creationId="{863DF89D-FA74-4CA0-37AB-196A69351B9B}"/>
          </ac:spMkLst>
        </pc:spChg>
        <pc:spChg chg="add del">
          <ac:chgData name="Gattazzo Cristina" userId="S::cristina.gattazzo@acegasapsamga.it::74a3e9aa-5053-48ef-9adf-6017b1138b73" providerId="AD" clId="Web-{1FEC6284-5459-88E4-D2ED-97983014C0A0}" dt="2024-03-11T10:39:11.735" v="1636"/>
          <ac:spMkLst>
            <pc:docMk/>
            <pc:sldMk cId="3841269231" sldId="10176"/>
            <ac:spMk id="3503" creationId="{1CE24CDA-B12E-440B-5307-07151ADBB5EF}"/>
          </ac:spMkLst>
        </pc:spChg>
        <pc:spChg chg="add del">
          <ac:chgData name="Gattazzo Cristina" userId="S::cristina.gattazzo@acegasapsamga.it::74a3e9aa-5053-48ef-9adf-6017b1138b73" providerId="AD" clId="Web-{1FEC6284-5459-88E4-D2ED-97983014C0A0}" dt="2024-03-11T10:39:11.735" v="1635"/>
          <ac:spMkLst>
            <pc:docMk/>
            <pc:sldMk cId="3841269231" sldId="10176"/>
            <ac:spMk id="3505" creationId="{F387638A-D949-29C4-C585-5B55935A1320}"/>
          </ac:spMkLst>
        </pc:spChg>
        <pc:spChg chg="add mod">
          <ac:chgData name="Gattazzo Cristina" userId="S::cristina.gattazzo@acegasapsamga.it::74a3e9aa-5053-48ef-9adf-6017b1138b73" providerId="AD" clId="Web-{1FEC6284-5459-88E4-D2ED-97983014C0A0}" dt="2024-03-11T10:57:21.896" v="2000" actId="1076"/>
          <ac:spMkLst>
            <pc:docMk/>
            <pc:sldMk cId="3841269231" sldId="10176"/>
            <ac:spMk id="3530" creationId="{72679240-A0A8-B959-5DEA-C99A3679C415}"/>
          </ac:spMkLst>
        </pc:spChg>
        <pc:spChg chg="add mod">
          <ac:chgData name="Gattazzo Cristina" userId="S::cristina.gattazzo@acegasapsamga.it::74a3e9aa-5053-48ef-9adf-6017b1138b73" providerId="AD" clId="Web-{1FEC6284-5459-88E4-D2ED-97983014C0A0}" dt="2024-03-11T10:57:21.927" v="2001" actId="1076"/>
          <ac:spMkLst>
            <pc:docMk/>
            <pc:sldMk cId="3841269231" sldId="10176"/>
            <ac:spMk id="3532" creationId="{70F118EC-4CD0-8E06-8720-844667843B56}"/>
          </ac:spMkLst>
        </pc:spChg>
        <pc:spChg chg="add mod">
          <ac:chgData name="Gattazzo Cristina" userId="S::cristina.gattazzo@acegasapsamga.it::74a3e9aa-5053-48ef-9adf-6017b1138b73" providerId="AD" clId="Web-{1FEC6284-5459-88E4-D2ED-97983014C0A0}" dt="2024-03-11T10:57:21.958" v="2002" actId="1076"/>
          <ac:spMkLst>
            <pc:docMk/>
            <pc:sldMk cId="3841269231" sldId="10176"/>
            <ac:spMk id="3534" creationId="{44FDC0F5-ACD9-E325-8A2A-E9069E5592EB}"/>
          </ac:spMkLst>
        </pc:spChg>
        <pc:spChg chg="add del">
          <ac:chgData name="Gattazzo Cristina" userId="S::cristina.gattazzo@acegasapsamga.it::74a3e9aa-5053-48ef-9adf-6017b1138b73" providerId="AD" clId="Web-{1FEC6284-5459-88E4-D2ED-97983014C0A0}" dt="2024-03-11T10:58:32.335" v="2013"/>
          <ac:spMkLst>
            <pc:docMk/>
            <pc:sldMk cId="3841269231" sldId="10176"/>
            <ac:spMk id="3595" creationId="{F38FDC26-C75A-03F3-24B6-BA849AED2C4B}"/>
          </ac:spMkLst>
        </pc:spChg>
        <pc:spChg chg="add mod">
          <ac:chgData name="Gattazzo Cristina" userId="S::cristina.gattazzo@acegasapsamga.it::74a3e9aa-5053-48ef-9adf-6017b1138b73" providerId="AD" clId="Web-{1FEC6284-5459-88E4-D2ED-97983014C0A0}" dt="2024-03-11T10:59:49.432" v="2032" actId="20577"/>
          <ac:spMkLst>
            <pc:docMk/>
            <pc:sldMk cId="3841269231" sldId="10176"/>
            <ac:spMk id="3596" creationId="{AB194DEF-5180-E7CD-F86E-E8CF543055B5}"/>
          </ac:spMkLst>
        </pc:spChg>
        <pc:graphicFrameChg chg="add mod modGraphic">
          <ac:chgData name="Gattazzo Cristina" userId="S::cristina.gattazzo@acegasapsamga.it::74a3e9aa-5053-48ef-9adf-6017b1138b73" providerId="AD" clId="Web-{1FEC6284-5459-88E4-D2ED-97983014C0A0}" dt="2024-03-11T10:58:14.632" v="2011" actId="1076"/>
          <ac:graphicFrameMkLst>
            <pc:docMk/>
            <pc:sldMk cId="3841269231" sldId="10176"/>
            <ac:graphicFrameMk id="10" creationId="{DC84C65F-5CD5-02F5-A6AB-AF9368E5A102}"/>
          </ac:graphicFrameMkLst>
        </pc:graphicFrameChg>
        <pc:picChg chg="add del mod">
          <ac:chgData name="Gattazzo Cristina" userId="S::cristina.gattazzo@acegasapsamga.it::74a3e9aa-5053-48ef-9adf-6017b1138b73" providerId="AD" clId="Web-{1FEC6284-5459-88E4-D2ED-97983014C0A0}" dt="2024-03-11T10:05:17.778" v="1167"/>
          <ac:picMkLst>
            <pc:docMk/>
            <pc:sldMk cId="3841269231" sldId="10176"/>
            <ac:picMk id="3" creationId="{A282470E-0801-7609-E9F1-DE027C876BEC}"/>
          </ac:picMkLst>
        </pc:picChg>
        <pc:picChg chg="del">
          <ac:chgData name="Gattazzo Cristina" userId="S::cristina.gattazzo@acegasapsamga.it::74a3e9aa-5053-48ef-9adf-6017b1138b73" providerId="AD" clId="Web-{1FEC6284-5459-88E4-D2ED-97983014C0A0}" dt="2024-03-11T09:34:46.749" v="546"/>
          <ac:picMkLst>
            <pc:docMk/>
            <pc:sldMk cId="3841269231" sldId="10176"/>
            <ac:picMk id="5" creationId="{5FFFFE20-7893-C3D5-CE34-A32FD2154171}"/>
          </ac:picMkLst>
        </pc:picChg>
        <pc:picChg chg="add del mod">
          <ac:chgData name="Gattazzo Cristina" userId="S::cristina.gattazzo@acegasapsamga.it::74a3e9aa-5053-48ef-9adf-6017b1138b73" providerId="AD" clId="Web-{1FEC6284-5459-88E4-D2ED-97983014C0A0}" dt="2024-03-11T09:57:34.356" v="919"/>
          <ac:picMkLst>
            <pc:docMk/>
            <pc:sldMk cId="3841269231" sldId="10176"/>
            <ac:picMk id="6" creationId="{53E95E17-990B-BFBA-2CFB-382B52079D98}"/>
          </ac:picMkLst>
        </pc:picChg>
        <pc:picChg chg="add del mod">
          <ac:chgData name="Gattazzo Cristina" userId="S::cristina.gattazzo@acegasapsamga.it::74a3e9aa-5053-48ef-9adf-6017b1138b73" providerId="AD" clId="Web-{1FEC6284-5459-88E4-D2ED-97983014C0A0}" dt="2024-03-11T10:38:34.281" v="1627"/>
          <ac:picMkLst>
            <pc:docMk/>
            <pc:sldMk cId="3841269231" sldId="10176"/>
            <ac:picMk id="3460" creationId="{BFA80C88-D998-EEB8-E6F9-00F8C1265BCD}"/>
          </ac:picMkLst>
        </pc:picChg>
        <pc:picChg chg="add del">
          <ac:chgData name="Gattazzo Cristina" userId="S::cristina.gattazzo@acegasapsamga.it::74a3e9aa-5053-48ef-9adf-6017b1138b73" providerId="AD" clId="Web-{1FEC6284-5459-88E4-D2ED-97983014C0A0}" dt="2024-03-11T10:39:11.735" v="1641"/>
          <ac:picMkLst>
            <pc:docMk/>
            <pc:sldMk cId="3841269231" sldId="10176"/>
            <ac:picMk id="3493" creationId="{FB7E0A62-FBAD-50F9-71D6-21B2E6B2A2E8}"/>
          </ac:picMkLst>
        </pc:picChg>
        <pc:picChg chg="add del">
          <ac:chgData name="Gattazzo Cristina" userId="S::cristina.gattazzo@acegasapsamga.it::74a3e9aa-5053-48ef-9adf-6017b1138b73" providerId="AD" clId="Web-{1FEC6284-5459-88E4-D2ED-97983014C0A0}" dt="2024-03-11T10:39:11.735" v="1640"/>
          <ac:picMkLst>
            <pc:docMk/>
            <pc:sldMk cId="3841269231" sldId="10176"/>
            <ac:picMk id="3495" creationId="{40BBD63D-D007-8A44-BD00-C562FD190F21}"/>
          </ac:picMkLst>
        </pc:picChg>
        <pc:picChg chg="add del">
          <ac:chgData name="Gattazzo Cristina" userId="S::cristina.gattazzo@acegasapsamga.it::74a3e9aa-5053-48ef-9adf-6017b1138b73" providerId="AD" clId="Web-{1FEC6284-5459-88E4-D2ED-97983014C0A0}" dt="2024-03-11T10:39:11.735" v="1639"/>
          <ac:picMkLst>
            <pc:docMk/>
            <pc:sldMk cId="3841269231" sldId="10176"/>
            <ac:picMk id="3497" creationId="{99BA97C1-DC8F-D069-4FB6-E66F4692AC42}"/>
          </ac:picMkLst>
        </pc:picChg>
        <pc:picChg chg="add del">
          <ac:chgData name="Gattazzo Cristina" userId="S::cristina.gattazzo@acegasapsamga.it::74a3e9aa-5053-48ef-9adf-6017b1138b73" providerId="AD" clId="Web-{1FEC6284-5459-88E4-D2ED-97983014C0A0}" dt="2024-03-11T10:39:11.735" v="1638"/>
          <ac:picMkLst>
            <pc:docMk/>
            <pc:sldMk cId="3841269231" sldId="10176"/>
            <ac:picMk id="3499" creationId="{52929907-4F4E-BE54-579F-7EA5BD9CF56F}"/>
          </ac:picMkLst>
        </pc:picChg>
        <pc:picChg chg="add mod">
          <ac:chgData name="Gattazzo Cristina" userId="S::cristina.gattazzo@acegasapsamga.it::74a3e9aa-5053-48ef-9adf-6017b1138b73" providerId="AD" clId="Web-{1FEC6284-5459-88E4-D2ED-97983014C0A0}" dt="2024-03-11T10:57:21.786" v="1996" actId="1076"/>
          <ac:picMkLst>
            <pc:docMk/>
            <pc:sldMk cId="3841269231" sldId="10176"/>
            <ac:picMk id="3522" creationId="{B09F0749-6262-85E6-EB34-67E60CBBEABF}"/>
          </ac:picMkLst>
        </pc:picChg>
        <pc:picChg chg="add mod">
          <ac:chgData name="Gattazzo Cristina" userId="S::cristina.gattazzo@acegasapsamga.it::74a3e9aa-5053-48ef-9adf-6017b1138b73" providerId="AD" clId="Web-{1FEC6284-5459-88E4-D2ED-97983014C0A0}" dt="2024-03-11T10:57:21.802" v="1997" actId="1076"/>
          <ac:picMkLst>
            <pc:docMk/>
            <pc:sldMk cId="3841269231" sldId="10176"/>
            <ac:picMk id="3524" creationId="{1E722D92-2BC0-B4B0-A0A5-98F1DD58AF64}"/>
          </ac:picMkLst>
        </pc:picChg>
        <pc:picChg chg="add mod">
          <ac:chgData name="Gattazzo Cristina" userId="S::cristina.gattazzo@acegasapsamga.it::74a3e9aa-5053-48ef-9adf-6017b1138b73" providerId="AD" clId="Web-{1FEC6284-5459-88E4-D2ED-97983014C0A0}" dt="2024-03-11T10:57:21.833" v="1998" actId="1076"/>
          <ac:picMkLst>
            <pc:docMk/>
            <pc:sldMk cId="3841269231" sldId="10176"/>
            <ac:picMk id="3526" creationId="{9459038C-F01A-34A3-3C6C-51B4EA51BE3B}"/>
          </ac:picMkLst>
        </pc:picChg>
        <pc:picChg chg="add mod">
          <ac:chgData name="Gattazzo Cristina" userId="S::cristina.gattazzo@acegasapsamga.it::74a3e9aa-5053-48ef-9adf-6017b1138b73" providerId="AD" clId="Web-{1FEC6284-5459-88E4-D2ED-97983014C0A0}" dt="2024-03-11T10:57:21.864" v="1999" actId="1076"/>
          <ac:picMkLst>
            <pc:docMk/>
            <pc:sldMk cId="3841269231" sldId="10176"/>
            <ac:picMk id="3528" creationId="{E2490523-74EA-406D-FB35-3A56B7121FA6}"/>
          </ac:picMkLst>
        </pc:picChg>
      </pc:sldChg>
      <pc:sldChg chg="addSp delSp modSp ord">
        <pc:chgData name="Gattazzo Cristina" userId="S::cristina.gattazzo@acegasapsamga.it::74a3e9aa-5053-48ef-9adf-6017b1138b73" providerId="AD" clId="Web-{1FEC6284-5459-88E4-D2ED-97983014C0A0}" dt="2024-03-11T10:55:44.486" v="1986" actId="14100"/>
        <pc:sldMkLst>
          <pc:docMk/>
          <pc:sldMk cId="3897249924" sldId="10177"/>
        </pc:sldMkLst>
        <pc:spChg chg="del mod">
          <ac:chgData name="Gattazzo Cristina" userId="S::cristina.gattazzo@acegasapsamga.it::74a3e9aa-5053-48ef-9adf-6017b1138b73" providerId="AD" clId="Web-{1FEC6284-5459-88E4-D2ED-97983014C0A0}" dt="2024-03-11T10:41:14.020" v="1671"/>
          <ac:spMkLst>
            <pc:docMk/>
            <pc:sldMk cId="3897249924" sldId="10177"/>
            <ac:spMk id="2" creationId="{1C496CB4-C198-F9D1-3F49-244657B6F48B}"/>
          </ac:spMkLst>
        </pc:spChg>
        <pc:spChg chg="add del">
          <ac:chgData name="Gattazzo Cristina" userId="S::cristina.gattazzo@acegasapsamga.it::74a3e9aa-5053-48ef-9adf-6017b1138b73" providerId="AD" clId="Web-{1FEC6284-5459-88E4-D2ED-97983014C0A0}" dt="2024-03-11T10:28:04.573" v="1442"/>
          <ac:spMkLst>
            <pc:docMk/>
            <pc:sldMk cId="3897249924" sldId="10177"/>
            <ac:spMk id="6" creationId="{5D9A5FA2-9E7E-BAC9-4BBA-AA33489D82DB}"/>
          </ac:spMkLst>
        </pc:spChg>
        <pc:spChg chg="add del mod">
          <ac:chgData name="Gattazzo Cristina" userId="S::cristina.gattazzo@acegasapsamga.it::74a3e9aa-5053-48ef-9adf-6017b1138b73" providerId="AD" clId="Web-{1FEC6284-5459-88E4-D2ED-97983014C0A0}" dt="2024-03-11T10:41:13.942" v="1666"/>
          <ac:spMkLst>
            <pc:docMk/>
            <pc:sldMk cId="3897249924" sldId="10177"/>
            <ac:spMk id="12" creationId="{EB965780-E8C6-E002-8E1A-E7AB5FFE1EBF}"/>
          </ac:spMkLst>
        </pc:spChg>
        <pc:spChg chg="add del mod">
          <ac:chgData name="Gattazzo Cristina" userId="S::cristina.gattazzo@acegasapsamga.it::74a3e9aa-5053-48ef-9adf-6017b1138b73" providerId="AD" clId="Web-{1FEC6284-5459-88E4-D2ED-97983014C0A0}" dt="2024-03-11T10:41:13.942" v="1665"/>
          <ac:spMkLst>
            <pc:docMk/>
            <pc:sldMk cId="3897249924" sldId="10177"/>
            <ac:spMk id="14" creationId="{481BFFDF-CE39-A600-5A0A-FDC96148BC25}"/>
          </ac:spMkLst>
        </pc:spChg>
        <pc:spChg chg="add del mod">
          <ac:chgData name="Gattazzo Cristina" userId="S::cristina.gattazzo@acegasapsamga.it::74a3e9aa-5053-48ef-9adf-6017b1138b73" providerId="AD" clId="Web-{1FEC6284-5459-88E4-D2ED-97983014C0A0}" dt="2024-03-11T10:41:13.942" v="1664"/>
          <ac:spMkLst>
            <pc:docMk/>
            <pc:sldMk cId="3897249924" sldId="10177"/>
            <ac:spMk id="15" creationId="{7A15FE8A-2922-2F63-5D09-BDF3C75A13DA}"/>
          </ac:spMkLst>
        </pc:spChg>
        <pc:spChg chg="add mod">
          <ac:chgData name="Gattazzo Cristina" userId="S::cristina.gattazzo@acegasapsamga.it::74a3e9aa-5053-48ef-9adf-6017b1138b73" providerId="AD" clId="Web-{1FEC6284-5459-88E4-D2ED-97983014C0A0}" dt="2024-03-11T10:41:14.020" v="1671"/>
          <ac:spMkLst>
            <pc:docMk/>
            <pc:sldMk cId="3897249924" sldId="10177"/>
            <ac:spMk id="17" creationId="{B79BBC90-181C-D76D-C5E9-BC11E0BA6C4B}"/>
          </ac:spMkLst>
        </pc:spChg>
        <pc:spChg chg="add del">
          <ac:chgData name="Gattazzo Cristina" userId="S::cristina.gattazzo@acegasapsamga.it::74a3e9aa-5053-48ef-9adf-6017b1138b73" providerId="AD" clId="Web-{1FEC6284-5459-88E4-D2ED-97983014C0A0}" dt="2024-03-11T10:45:13.544" v="1707"/>
          <ac:spMkLst>
            <pc:docMk/>
            <pc:sldMk cId="3897249924" sldId="10177"/>
            <ac:spMk id="24" creationId="{0313F1D2-6824-BAB4-4D8D-D4000D84BE38}"/>
          </ac:spMkLst>
        </pc:spChg>
        <pc:spChg chg="add del">
          <ac:chgData name="Gattazzo Cristina" userId="S::cristina.gattazzo@acegasapsamga.it::74a3e9aa-5053-48ef-9adf-6017b1138b73" providerId="AD" clId="Web-{1FEC6284-5459-88E4-D2ED-97983014C0A0}" dt="2024-03-11T10:45:16.466" v="1709"/>
          <ac:spMkLst>
            <pc:docMk/>
            <pc:sldMk cId="3897249924" sldId="10177"/>
            <ac:spMk id="25" creationId="{303803B4-CD1A-B0D5-9DC6-2DE850881567}"/>
          </ac:spMkLst>
        </pc:spChg>
        <pc:spChg chg="add del mod">
          <ac:chgData name="Gattazzo Cristina" userId="S::cristina.gattazzo@acegasapsamga.it::74a3e9aa-5053-48ef-9adf-6017b1138b73" providerId="AD" clId="Web-{1FEC6284-5459-88E4-D2ED-97983014C0A0}" dt="2024-03-11T10:46:26.421" v="1790"/>
          <ac:spMkLst>
            <pc:docMk/>
            <pc:sldMk cId="3897249924" sldId="10177"/>
            <ac:spMk id="26" creationId="{C449F36B-AE1E-D0A4-BC03-788A58683FD1}"/>
          </ac:spMkLst>
        </pc:spChg>
        <pc:spChg chg="add mod">
          <ac:chgData name="Gattazzo Cristina" userId="S::cristina.gattazzo@acegasapsamga.it::74a3e9aa-5053-48ef-9adf-6017b1138b73" providerId="AD" clId="Web-{1FEC6284-5459-88E4-D2ED-97983014C0A0}" dt="2024-03-11T10:55:31.330" v="1983"/>
          <ac:spMkLst>
            <pc:docMk/>
            <pc:sldMk cId="3897249924" sldId="10177"/>
            <ac:spMk id="27" creationId="{C0CA556C-A63B-BF84-B1C5-CD50005EA8A8}"/>
          </ac:spMkLst>
        </pc:spChg>
        <pc:spChg chg="add del mod">
          <ac:chgData name="Gattazzo Cristina" userId="S::cristina.gattazzo@acegasapsamga.it::74a3e9aa-5053-48ef-9adf-6017b1138b73" providerId="AD" clId="Web-{1FEC6284-5459-88E4-D2ED-97983014C0A0}" dt="2024-03-11T10:48:32.472" v="1829"/>
          <ac:spMkLst>
            <pc:docMk/>
            <pc:sldMk cId="3897249924" sldId="10177"/>
            <ac:spMk id="28" creationId="{5685BB49-CDD2-B420-9B97-3CED91195598}"/>
          </ac:spMkLst>
        </pc:spChg>
        <pc:spChg chg="add mod">
          <ac:chgData name="Gattazzo Cristina" userId="S::cristina.gattazzo@acegasapsamga.it::74a3e9aa-5053-48ef-9adf-6017b1138b73" providerId="AD" clId="Web-{1FEC6284-5459-88E4-D2ED-97983014C0A0}" dt="2024-03-11T10:55:44.486" v="1986" actId="14100"/>
          <ac:spMkLst>
            <pc:docMk/>
            <pc:sldMk cId="3897249924" sldId="10177"/>
            <ac:spMk id="29" creationId="{D0A8FAE7-F985-698B-84DA-E9491C1467FA}"/>
          </ac:spMkLst>
        </pc:spChg>
        <pc:spChg chg="add del mod">
          <ac:chgData name="Gattazzo Cristina" userId="S::cristina.gattazzo@acegasapsamga.it::74a3e9aa-5053-48ef-9adf-6017b1138b73" providerId="AD" clId="Web-{1FEC6284-5459-88E4-D2ED-97983014C0A0}" dt="2024-03-11T10:48:29.019" v="1828"/>
          <ac:spMkLst>
            <pc:docMk/>
            <pc:sldMk cId="3897249924" sldId="10177"/>
            <ac:spMk id="30" creationId="{0822A93A-223A-4503-A173-BBA1567ED5CE}"/>
          </ac:spMkLst>
        </pc:spChg>
        <pc:picChg chg="del">
          <ac:chgData name="Gattazzo Cristina" userId="S::cristina.gattazzo@acegasapsamga.it::74a3e9aa-5053-48ef-9adf-6017b1138b73" providerId="AD" clId="Web-{1FEC6284-5459-88E4-D2ED-97983014C0A0}" dt="2024-03-11T09:53:00.425" v="828"/>
          <ac:picMkLst>
            <pc:docMk/>
            <pc:sldMk cId="3897249924" sldId="10177"/>
            <ac:picMk id="3" creationId="{7A981D30-252A-D90A-DAB7-DDAD168B0923}"/>
          </ac:picMkLst>
        </pc:picChg>
        <pc:picChg chg="del mod">
          <ac:chgData name="Gattazzo Cristina" userId="S::cristina.gattazzo@acegasapsamga.it::74a3e9aa-5053-48ef-9adf-6017b1138b73" providerId="AD" clId="Web-{1FEC6284-5459-88E4-D2ED-97983014C0A0}" dt="2024-03-11T10:04:22.479" v="1160"/>
          <ac:picMkLst>
            <pc:docMk/>
            <pc:sldMk cId="3897249924" sldId="10177"/>
            <ac:picMk id="4" creationId="{E460FFF8-9FCE-00D0-2B63-C1285C847BD5}"/>
          </ac:picMkLst>
        </pc:picChg>
        <pc:picChg chg="add del mod">
          <ac:chgData name="Gattazzo Cristina" userId="S::cristina.gattazzo@acegasapsamga.it::74a3e9aa-5053-48ef-9adf-6017b1138b73" providerId="AD" clId="Web-{1FEC6284-5459-88E4-D2ED-97983014C0A0}" dt="2024-03-11T10:42:53.445" v="1687"/>
          <ac:picMkLst>
            <pc:docMk/>
            <pc:sldMk cId="3897249924" sldId="10177"/>
            <ac:picMk id="5" creationId="{8CF1EA63-C397-051F-1124-EA0B68B1B544}"/>
          </ac:picMkLst>
        </pc:picChg>
        <pc:picChg chg="add del mod">
          <ac:chgData name="Gattazzo Cristina" userId="S::cristina.gattazzo@acegasapsamga.it::74a3e9aa-5053-48ef-9adf-6017b1138b73" providerId="AD" clId="Web-{1FEC6284-5459-88E4-D2ED-97983014C0A0}" dt="2024-03-11T10:33:00.692" v="1510"/>
          <ac:picMkLst>
            <pc:docMk/>
            <pc:sldMk cId="3897249924" sldId="10177"/>
            <ac:picMk id="7" creationId="{F82E2225-3DC8-6D28-27AB-69E3A452071F}"/>
          </ac:picMkLst>
        </pc:picChg>
        <pc:picChg chg="add del mod">
          <ac:chgData name="Gattazzo Cristina" userId="S::cristina.gattazzo@acegasapsamga.it::74a3e9aa-5053-48ef-9adf-6017b1138b73" providerId="AD" clId="Web-{1FEC6284-5459-88E4-D2ED-97983014C0A0}" dt="2024-03-11T10:41:13.958" v="1670"/>
          <ac:picMkLst>
            <pc:docMk/>
            <pc:sldMk cId="3897249924" sldId="10177"/>
            <ac:picMk id="8" creationId="{720EABDF-C637-0078-7552-B99655A78C00}"/>
          </ac:picMkLst>
        </pc:picChg>
        <pc:picChg chg="add del mod">
          <ac:chgData name="Gattazzo Cristina" userId="S::cristina.gattazzo@acegasapsamga.it::74a3e9aa-5053-48ef-9adf-6017b1138b73" providerId="AD" clId="Web-{1FEC6284-5459-88E4-D2ED-97983014C0A0}" dt="2024-03-11T10:41:13.958" v="1669"/>
          <ac:picMkLst>
            <pc:docMk/>
            <pc:sldMk cId="3897249924" sldId="10177"/>
            <ac:picMk id="9" creationId="{16069C72-4708-73A2-43CB-A169E7BC571A}"/>
          </ac:picMkLst>
        </pc:picChg>
        <pc:picChg chg="add del mod">
          <ac:chgData name="Gattazzo Cristina" userId="S::cristina.gattazzo@acegasapsamga.it::74a3e9aa-5053-48ef-9adf-6017b1138b73" providerId="AD" clId="Web-{1FEC6284-5459-88E4-D2ED-97983014C0A0}" dt="2024-03-11T10:41:13.942" v="1668"/>
          <ac:picMkLst>
            <pc:docMk/>
            <pc:sldMk cId="3897249924" sldId="10177"/>
            <ac:picMk id="10" creationId="{8CA7E8E9-E0AE-FAEE-D91C-547E2D6B1B42}"/>
          </ac:picMkLst>
        </pc:picChg>
        <pc:picChg chg="add del mod">
          <ac:chgData name="Gattazzo Cristina" userId="S::cristina.gattazzo@acegasapsamga.it::74a3e9aa-5053-48ef-9adf-6017b1138b73" providerId="AD" clId="Web-{1FEC6284-5459-88E4-D2ED-97983014C0A0}" dt="2024-03-11T10:41:13.942" v="1667"/>
          <ac:picMkLst>
            <pc:docMk/>
            <pc:sldMk cId="3897249924" sldId="10177"/>
            <ac:picMk id="11" creationId="{601600B4-F3B0-CB11-F2B8-E5B40B0D9F90}"/>
          </ac:picMkLst>
        </pc:picChg>
        <pc:picChg chg="add del mod">
          <ac:chgData name="Gattazzo Cristina" userId="S::cristina.gattazzo@acegasapsamga.it::74a3e9aa-5053-48ef-9adf-6017b1138b73" providerId="AD" clId="Web-{1FEC6284-5459-88E4-D2ED-97983014C0A0}" dt="2024-03-11T10:37:17.747" v="1610"/>
          <ac:picMkLst>
            <pc:docMk/>
            <pc:sldMk cId="3897249924" sldId="10177"/>
            <ac:picMk id="13" creationId="{8D4B8C12-8E37-C564-F1DE-598A65ABA30A}"/>
          </ac:picMkLst>
        </pc:picChg>
        <pc:picChg chg="add mod">
          <ac:chgData name="Gattazzo Cristina" userId="S::cristina.gattazzo@acegasapsamga.it::74a3e9aa-5053-48ef-9adf-6017b1138b73" providerId="AD" clId="Web-{1FEC6284-5459-88E4-D2ED-97983014C0A0}" dt="2024-03-11T10:42:01.538" v="1682" actId="14100"/>
          <ac:picMkLst>
            <pc:docMk/>
            <pc:sldMk cId="3897249924" sldId="10177"/>
            <ac:picMk id="19" creationId="{45CCA8AA-85BF-9621-DE45-746B74D4FC91}"/>
          </ac:picMkLst>
        </pc:picChg>
        <pc:picChg chg="add mod">
          <ac:chgData name="Gattazzo Cristina" userId="S::cristina.gattazzo@acegasapsamga.it::74a3e9aa-5053-48ef-9adf-6017b1138b73" providerId="AD" clId="Web-{1FEC6284-5459-88E4-D2ED-97983014C0A0}" dt="2024-03-11T10:43:08.118" v="1693" actId="1076"/>
          <ac:picMkLst>
            <pc:docMk/>
            <pc:sldMk cId="3897249924" sldId="10177"/>
            <ac:picMk id="20" creationId="{DA8A7FEB-C7BA-C88F-2F64-FD7EF11FF764}"/>
          </ac:picMkLst>
        </pc:picChg>
        <pc:picChg chg="add mod ord">
          <ac:chgData name="Gattazzo Cristina" userId="S::cristina.gattazzo@acegasapsamga.it::74a3e9aa-5053-48ef-9adf-6017b1138b73" providerId="AD" clId="Web-{1FEC6284-5459-88E4-D2ED-97983014C0A0}" dt="2024-03-11T10:43:21.399" v="1696"/>
          <ac:picMkLst>
            <pc:docMk/>
            <pc:sldMk cId="3897249924" sldId="10177"/>
            <ac:picMk id="21" creationId="{10F9E5EE-2F6A-3CCF-08E9-95287FF5EF4D}"/>
          </ac:picMkLst>
        </pc:picChg>
        <pc:picChg chg="add del mod">
          <ac:chgData name="Gattazzo Cristina" userId="S::cristina.gattazzo@acegasapsamga.it::74a3e9aa-5053-48ef-9adf-6017b1138b73" providerId="AD" clId="Web-{1FEC6284-5459-88E4-D2ED-97983014C0A0}" dt="2024-03-11T10:44:24.464" v="1701"/>
          <ac:picMkLst>
            <pc:docMk/>
            <pc:sldMk cId="3897249924" sldId="10177"/>
            <ac:picMk id="22" creationId="{1CA6B38F-9C7B-A66E-B425-A40E8A77311B}"/>
          </ac:picMkLst>
        </pc:picChg>
        <pc:picChg chg="add del mod">
          <ac:chgData name="Gattazzo Cristina" userId="S::cristina.gattazzo@acegasapsamga.it::74a3e9aa-5053-48ef-9adf-6017b1138b73" providerId="AD" clId="Web-{1FEC6284-5459-88E4-D2ED-97983014C0A0}" dt="2024-03-11T10:44:53.949" v="1705"/>
          <ac:picMkLst>
            <pc:docMk/>
            <pc:sldMk cId="3897249924" sldId="10177"/>
            <ac:picMk id="23" creationId="{31E5ECEA-3327-BD50-EE60-066B11A4FF18}"/>
          </ac:picMkLst>
        </pc:picChg>
        <pc:picChg chg="add del mod">
          <ac:chgData name="Gattazzo Cristina" userId="S::cristina.gattazzo@acegasapsamga.it::74a3e9aa-5053-48ef-9adf-6017b1138b73" providerId="AD" clId="Web-{1FEC6284-5459-88E4-D2ED-97983014C0A0}" dt="2024-03-11T10:54:32.140" v="1976"/>
          <ac:picMkLst>
            <pc:docMk/>
            <pc:sldMk cId="3897249924" sldId="10177"/>
            <ac:picMk id="31" creationId="{70A5F7EE-99E4-09D4-3450-FB3A6251FF91}"/>
          </ac:picMkLst>
        </pc:picChg>
      </pc:sldChg>
      <pc:sldChg chg="addSp delSp modSp ord">
        <pc:chgData name="Gattazzo Cristina" userId="S::cristina.gattazzo@acegasapsamga.it::74a3e9aa-5053-48ef-9adf-6017b1138b73" providerId="AD" clId="Web-{1FEC6284-5459-88E4-D2ED-97983014C0A0}" dt="2024-03-11T10:54:25.890" v="1975" actId="1076"/>
        <pc:sldMkLst>
          <pc:docMk/>
          <pc:sldMk cId="3485003585" sldId="2147309444"/>
        </pc:sldMkLst>
        <pc:spChg chg="add del">
          <ac:chgData name="Gattazzo Cristina" userId="S::cristina.gattazzo@acegasapsamga.it::74a3e9aa-5053-48ef-9adf-6017b1138b73" providerId="AD" clId="Web-{1FEC6284-5459-88E4-D2ED-97983014C0A0}" dt="2024-03-11T10:28:38.964" v="1445"/>
          <ac:spMkLst>
            <pc:docMk/>
            <pc:sldMk cId="3485003585" sldId="2147309444"/>
            <ac:spMk id="2" creationId="{2549F322-10DA-F3B5-0FBB-36B07BD2F8D1}"/>
          </ac:spMkLst>
        </pc:spChg>
        <pc:spChg chg="add mod">
          <ac:chgData name="Gattazzo Cristina" userId="S::cristina.gattazzo@acegasapsamga.it::74a3e9aa-5053-48ef-9adf-6017b1138b73" providerId="AD" clId="Web-{1FEC6284-5459-88E4-D2ED-97983014C0A0}" dt="2024-03-11T10:54:00.373" v="1967" actId="14100"/>
          <ac:spMkLst>
            <pc:docMk/>
            <pc:sldMk cId="3485003585" sldId="2147309444"/>
            <ac:spMk id="3" creationId="{E1A19A7C-E45C-177D-34D5-903CCC76E746}"/>
          </ac:spMkLst>
        </pc:spChg>
        <pc:spChg chg="add del">
          <ac:chgData name="Gattazzo Cristina" userId="S::cristina.gattazzo@acegasapsamga.it::74a3e9aa-5053-48ef-9adf-6017b1138b73" providerId="AD" clId="Web-{1FEC6284-5459-88E4-D2ED-97983014C0A0}" dt="2024-03-11T10:29:21.497" v="1450"/>
          <ac:spMkLst>
            <pc:docMk/>
            <pc:sldMk cId="3485003585" sldId="2147309444"/>
            <ac:spMk id="5" creationId="{0507D39B-06F5-8CDD-48BF-84259CA0643E}"/>
          </ac:spMkLst>
        </pc:spChg>
        <pc:spChg chg="add del mod">
          <ac:chgData name="Gattazzo Cristina" userId="S::cristina.gattazzo@acegasapsamga.it::74a3e9aa-5053-48ef-9adf-6017b1138b73" providerId="AD" clId="Web-{1FEC6284-5459-88E4-D2ED-97983014C0A0}" dt="2024-03-11T10:50:58.336" v="1861"/>
          <ac:spMkLst>
            <pc:docMk/>
            <pc:sldMk cId="3485003585" sldId="2147309444"/>
            <ac:spMk id="9" creationId="{17A7D187-2F9E-AE67-8D47-FD91951644C3}"/>
          </ac:spMkLst>
        </pc:spChg>
        <pc:spChg chg="add mod">
          <ac:chgData name="Gattazzo Cristina" userId="S::cristina.gattazzo@acegasapsamga.it::74a3e9aa-5053-48ef-9adf-6017b1138b73" providerId="AD" clId="Web-{1FEC6284-5459-88E4-D2ED-97983014C0A0}" dt="2024-03-11T10:54:23.421" v="1974" actId="1076"/>
          <ac:spMkLst>
            <pc:docMk/>
            <pc:sldMk cId="3485003585" sldId="2147309444"/>
            <ac:spMk id="10" creationId="{C047B0DB-FD8F-E49A-BB04-4F2D65A831E5}"/>
          </ac:spMkLst>
        </pc:spChg>
        <pc:picChg chg="mod">
          <ac:chgData name="Gattazzo Cristina" userId="S::cristina.gattazzo@acegasapsamga.it::74a3e9aa-5053-48ef-9adf-6017b1138b73" providerId="AD" clId="Web-{1FEC6284-5459-88E4-D2ED-97983014C0A0}" dt="2024-03-11T10:54:07.592" v="1969" actId="14100"/>
          <ac:picMkLst>
            <pc:docMk/>
            <pc:sldMk cId="3485003585" sldId="2147309444"/>
            <ac:picMk id="4" creationId="{1A01283C-7195-CDBE-35A8-CAAD9E64AA35}"/>
          </ac:picMkLst>
        </pc:picChg>
        <pc:picChg chg="add del mod">
          <ac:chgData name="Gattazzo Cristina" userId="S::cristina.gattazzo@acegasapsamga.it::74a3e9aa-5053-48ef-9adf-6017b1138b73" providerId="AD" clId="Web-{1FEC6284-5459-88E4-D2ED-97983014C0A0}" dt="2024-03-11T10:51:18.556" v="1864"/>
          <ac:picMkLst>
            <pc:docMk/>
            <pc:sldMk cId="3485003585" sldId="2147309444"/>
            <ac:picMk id="7" creationId="{0139B4F6-CAE2-DC48-9246-38DCA82EA1D4}"/>
          </ac:picMkLst>
        </pc:picChg>
        <pc:picChg chg="add del mod">
          <ac:chgData name="Gattazzo Cristina" userId="S::cristina.gattazzo@acegasapsamga.it::74a3e9aa-5053-48ef-9adf-6017b1138b73" providerId="AD" clId="Web-{1FEC6284-5459-88E4-D2ED-97983014C0A0}" dt="2024-03-11T10:51:01.211" v="1862"/>
          <ac:picMkLst>
            <pc:docMk/>
            <pc:sldMk cId="3485003585" sldId="2147309444"/>
            <ac:picMk id="8" creationId="{DBC20AFB-E9CE-2FB1-79A9-4FA4499EFFA3}"/>
          </ac:picMkLst>
        </pc:picChg>
        <pc:picChg chg="add mod">
          <ac:chgData name="Gattazzo Cristina" userId="S::cristina.gattazzo@acegasapsamga.it::74a3e9aa-5053-48ef-9adf-6017b1138b73" providerId="AD" clId="Web-{1FEC6284-5459-88E4-D2ED-97983014C0A0}" dt="2024-03-11T10:54:25.890" v="1975" actId="1076"/>
          <ac:picMkLst>
            <pc:docMk/>
            <pc:sldMk cId="3485003585" sldId="2147309444"/>
            <ac:picMk id="11" creationId="{9425BEC8-ACD7-8502-31B9-226CF63B8013}"/>
          </ac:picMkLst>
        </pc:picChg>
      </pc:sldChg>
      <pc:sldChg chg="addSp delSp modSp">
        <pc:chgData name="Gattazzo Cristina" userId="S::cristina.gattazzo@acegasapsamga.it::74a3e9aa-5053-48ef-9adf-6017b1138b73" providerId="AD" clId="Web-{1FEC6284-5459-88E4-D2ED-97983014C0A0}" dt="2024-03-11T10:55:58.596" v="1987"/>
        <pc:sldMkLst>
          <pc:docMk/>
          <pc:sldMk cId="171739761" sldId="2147309445"/>
        </pc:sldMkLst>
        <pc:spChg chg="mod">
          <ac:chgData name="Gattazzo Cristina" userId="S::cristina.gattazzo@acegasapsamga.it::74a3e9aa-5053-48ef-9adf-6017b1138b73" providerId="AD" clId="Web-{1FEC6284-5459-88E4-D2ED-97983014C0A0}" dt="2024-03-11T09:20:38.769" v="1" actId="20577"/>
          <ac:spMkLst>
            <pc:docMk/>
            <pc:sldMk cId="171739761" sldId="2147309445"/>
            <ac:spMk id="2" creationId="{21E31C5F-568A-829C-8CF6-A59B6D96EF09}"/>
          </ac:spMkLst>
        </pc:spChg>
        <pc:picChg chg="add del">
          <ac:chgData name="Gattazzo Cristina" userId="S::cristina.gattazzo@acegasapsamga.it::74a3e9aa-5053-48ef-9adf-6017b1138b73" providerId="AD" clId="Web-{1FEC6284-5459-88E4-D2ED-97983014C0A0}" dt="2024-03-11T10:55:58.596" v="1987"/>
          <ac:picMkLst>
            <pc:docMk/>
            <pc:sldMk cId="171739761" sldId="2147309445"/>
            <ac:picMk id="4" creationId="{E876F26F-BDB6-C3C6-C6BC-32AC500DFBCB}"/>
          </ac:picMkLst>
        </pc:picChg>
      </pc:sldChg>
      <pc:sldChg chg="addSp modSp new">
        <pc:chgData name="Gattazzo Cristina" userId="S::cristina.gattazzo@acegasapsamga.it::74a3e9aa-5053-48ef-9adf-6017b1138b73" providerId="AD" clId="Web-{1FEC6284-5459-88E4-D2ED-97983014C0A0}" dt="2024-03-11T10:12:17.057" v="1188" actId="1076"/>
        <pc:sldMkLst>
          <pc:docMk/>
          <pc:sldMk cId="1373888714" sldId="2147309447"/>
        </pc:sldMkLst>
        <pc:spChg chg="mod">
          <ac:chgData name="Gattazzo Cristina" userId="S::cristina.gattazzo@acegasapsamga.it::74a3e9aa-5053-48ef-9adf-6017b1138b73" providerId="AD" clId="Web-{1FEC6284-5459-88E4-D2ED-97983014C0A0}" dt="2024-03-11T10:12:12.932" v="1187" actId="1076"/>
          <ac:spMkLst>
            <pc:docMk/>
            <pc:sldMk cId="1373888714" sldId="2147309447"/>
            <ac:spMk id="2" creationId="{9D8D764C-E243-7FE4-FF3B-C8C0E3DCFFB7}"/>
          </ac:spMkLst>
        </pc:spChg>
        <pc:spChg chg="add mod">
          <ac:chgData name="Gattazzo Cristina" userId="S::cristina.gattazzo@acegasapsamga.it::74a3e9aa-5053-48ef-9adf-6017b1138b73" providerId="AD" clId="Web-{1FEC6284-5459-88E4-D2ED-97983014C0A0}" dt="2024-03-11T10:12:17.057" v="1188" actId="1076"/>
          <ac:spMkLst>
            <pc:docMk/>
            <pc:sldMk cId="1373888714" sldId="2147309447"/>
            <ac:spMk id="3" creationId="{1688D470-236C-A5E9-9B0E-F6E5D5574C30}"/>
          </ac:spMkLst>
        </pc:spChg>
      </pc:sldChg>
      <pc:sldChg chg="addSp delSp modSp new">
        <pc:chgData name="Gattazzo Cristina" userId="S::cristina.gattazzo@acegasapsamga.it::74a3e9aa-5053-48ef-9adf-6017b1138b73" providerId="AD" clId="Web-{1FEC6284-5459-88E4-D2ED-97983014C0A0}" dt="2024-03-11T11:17:42.967" v="2330" actId="14100"/>
        <pc:sldMkLst>
          <pc:docMk/>
          <pc:sldMk cId="2800910628" sldId="2147309448"/>
        </pc:sldMkLst>
        <pc:spChg chg="mod">
          <ac:chgData name="Gattazzo Cristina" userId="S::cristina.gattazzo@acegasapsamga.it::74a3e9aa-5053-48ef-9adf-6017b1138b73" providerId="AD" clId="Web-{1FEC6284-5459-88E4-D2ED-97983014C0A0}" dt="2024-03-11T09:23:05.149" v="30" actId="20577"/>
          <ac:spMkLst>
            <pc:docMk/>
            <pc:sldMk cId="2800910628" sldId="2147309448"/>
            <ac:spMk id="2" creationId="{27C8EF17-264C-B600-9774-EBA1234B91A2}"/>
          </ac:spMkLst>
        </pc:spChg>
        <pc:spChg chg="add mod">
          <ac:chgData name="Gattazzo Cristina" userId="S::cristina.gattazzo@acegasapsamga.it::74a3e9aa-5053-48ef-9adf-6017b1138b73" providerId="AD" clId="Web-{1FEC6284-5459-88E4-D2ED-97983014C0A0}" dt="2024-03-11T11:14:23.007" v="2280" actId="1076"/>
          <ac:spMkLst>
            <pc:docMk/>
            <pc:sldMk cId="2800910628" sldId="2147309448"/>
            <ac:spMk id="4" creationId="{14A7DC1C-CD8B-8E3E-D96B-BEF102143CFF}"/>
          </ac:spMkLst>
        </pc:spChg>
        <pc:spChg chg="add del">
          <ac:chgData name="Gattazzo Cristina" userId="S::cristina.gattazzo@acegasapsamga.it::74a3e9aa-5053-48ef-9adf-6017b1138b73" providerId="AD" clId="Web-{1FEC6284-5459-88E4-D2ED-97983014C0A0}" dt="2024-03-11T09:24:07.229" v="41"/>
          <ac:spMkLst>
            <pc:docMk/>
            <pc:sldMk cId="2800910628" sldId="2147309448"/>
            <ac:spMk id="6" creationId="{81219BDD-FD9F-E8FD-25AD-8C2692FA09B2}"/>
          </ac:spMkLst>
        </pc:spChg>
        <pc:spChg chg="add mod">
          <ac:chgData name="Gattazzo Cristina" userId="S::cristina.gattazzo@acegasapsamga.it::74a3e9aa-5053-48ef-9adf-6017b1138b73" providerId="AD" clId="Web-{1FEC6284-5459-88E4-D2ED-97983014C0A0}" dt="2024-03-11T11:14:27.445" v="2285" actId="14100"/>
          <ac:spMkLst>
            <pc:docMk/>
            <pc:sldMk cId="2800910628" sldId="2147309448"/>
            <ac:spMk id="8" creationId="{3CFB2FBB-9F35-D7AB-1DFD-FECB13AAD1D0}"/>
          </ac:spMkLst>
        </pc:spChg>
        <pc:spChg chg="add mod">
          <ac:chgData name="Gattazzo Cristina" userId="S::cristina.gattazzo@acegasapsamga.it::74a3e9aa-5053-48ef-9adf-6017b1138b73" providerId="AD" clId="Web-{1FEC6284-5459-88E4-D2ED-97983014C0A0}" dt="2024-03-11T11:14:53.430" v="2294" actId="1076"/>
          <ac:spMkLst>
            <pc:docMk/>
            <pc:sldMk cId="2800910628" sldId="2147309448"/>
            <ac:spMk id="10" creationId="{50E56DB4-0A9D-7061-47B3-98EED391D7DA}"/>
          </ac:spMkLst>
        </pc:spChg>
        <pc:spChg chg="add mod">
          <ac:chgData name="Gattazzo Cristina" userId="S::cristina.gattazzo@acegasapsamga.it::74a3e9aa-5053-48ef-9adf-6017b1138b73" providerId="AD" clId="Web-{1FEC6284-5459-88E4-D2ED-97983014C0A0}" dt="2024-03-11T11:14:30.773" v="2286" actId="1076"/>
          <ac:spMkLst>
            <pc:docMk/>
            <pc:sldMk cId="2800910628" sldId="2147309448"/>
            <ac:spMk id="12" creationId="{E782E63A-F74F-5032-AC8B-04CE291B85D0}"/>
          </ac:spMkLst>
        </pc:spChg>
        <pc:spChg chg="add del">
          <ac:chgData name="Gattazzo Cristina" userId="S::cristina.gattazzo@acegasapsamga.it::74a3e9aa-5053-48ef-9adf-6017b1138b73" providerId="AD" clId="Web-{1FEC6284-5459-88E4-D2ED-97983014C0A0}" dt="2024-03-11T09:24:09.510" v="42"/>
          <ac:spMkLst>
            <pc:docMk/>
            <pc:sldMk cId="2800910628" sldId="2147309448"/>
            <ac:spMk id="14" creationId="{615B03CD-8D02-2393-6E0D-97F24122CE7F}"/>
          </ac:spMkLst>
        </pc:spChg>
        <pc:spChg chg="add mod">
          <ac:chgData name="Gattazzo Cristina" userId="S::cristina.gattazzo@acegasapsamga.it::74a3e9aa-5053-48ef-9adf-6017b1138b73" providerId="AD" clId="Web-{1FEC6284-5459-88E4-D2ED-97983014C0A0}" dt="2024-03-11T11:14:23.023" v="2281" actId="1076"/>
          <ac:spMkLst>
            <pc:docMk/>
            <pc:sldMk cId="2800910628" sldId="2147309448"/>
            <ac:spMk id="16" creationId="{E7D7423E-2EB6-8F94-E1C4-4689B6936699}"/>
          </ac:spMkLst>
        </pc:spChg>
        <pc:spChg chg="add mod">
          <ac:chgData name="Gattazzo Cristina" userId="S::cristina.gattazzo@acegasapsamga.it::74a3e9aa-5053-48ef-9adf-6017b1138b73" providerId="AD" clId="Web-{1FEC6284-5459-88E4-D2ED-97983014C0A0}" dt="2024-03-11T11:14:23.038" v="2282" actId="1076"/>
          <ac:spMkLst>
            <pc:docMk/>
            <pc:sldMk cId="2800910628" sldId="2147309448"/>
            <ac:spMk id="18" creationId="{179FA6A2-3DF5-958A-7C62-DA28C456F27E}"/>
          </ac:spMkLst>
        </pc:spChg>
        <pc:spChg chg="add mod">
          <ac:chgData name="Gattazzo Cristina" userId="S::cristina.gattazzo@acegasapsamga.it::74a3e9aa-5053-48ef-9adf-6017b1138b73" providerId="AD" clId="Web-{1FEC6284-5459-88E4-D2ED-97983014C0A0}" dt="2024-03-11T11:15:05.665" v="2300" actId="1076"/>
          <ac:spMkLst>
            <pc:docMk/>
            <pc:sldMk cId="2800910628" sldId="2147309448"/>
            <ac:spMk id="19" creationId="{5E0076FE-5381-BDBB-AADC-90B324EABD5C}"/>
          </ac:spMkLst>
        </pc:spChg>
        <pc:spChg chg="add mod">
          <ac:chgData name="Gattazzo Cristina" userId="S::cristina.gattazzo@acegasapsamga.it::74a3e9aa-5053-48ef-9adf-6017b1138b73" providerId="AD" clId="Web-{1FEC6284-5459-88E4-D2ED-97983014C0A0}" dt="2024-03-11T11:17:01.184" v="2322"/>
          <ac:spMkLst>
            <pc:docMk/>
            <pc:sldMk cId="2800910628" sldId="2147309448"/>
            <ac:spMk id="20" creationId="{83A50A48-DD46-71F6-976F-9AB048802DF5}"/>
          </ac:spMkLst>
        </pc:spChg>
        <pc:spChg chg="add mod">
          <ac:chgData name="Gattazzo Cristina" userId="S::cristina.gattazzo@acegasapsamga.it::74a3e9aa-5053-48ef-9adf-6017b1138b73" providerId="AD" clId="Web-{1FEC6284-5459-88E4-D2ED-97983014C0A0}" dt="2024-03-11T11:11:51.361" v="2238" actId="1076"/>
          <ac:spMkLst>
            <pc:docMk/>
            <pc:sldMk cId="2800910628" sldId="2147309448"/>
            <ac:spMk id="21" creationId="{E317CCD2-84BC-A744-AD7D-E7DED049CBE0}"/>
          </ac:spMkLst>
        </pc:spChg>
        <pc:spChg chg="add mod">
          <ac:chgData name="Gattazzo Cristina" userId="S::cristina.gattazzo@acegasapsamga.it::74a3e9aa-5053-48ef-9adf-6017b1138b73" providerId="AD" clId="Web-{1FEC6284-5459-88E4-D2ED-97983014C0A0}" dt="2024-03-11T11:03:13.798" v="2089" actId="1076"/>
          <ac:spMkLst>
            <pc:docMk/>
            <pc:sldMk cId="2800910628" sldId="2147309448"/>
            <ac:spMk id="22" creationId="{6AE3604A-093D-DC2C-D946-4BB3DE41B6EB}"/>
          </ac:spMkLst>
        </pc:spChg>
        <pc:spChg chg="add del mod">
          <ac:chgData name="Gattazzo Cristina" userId="S::cristina.gattazzo@acegasapsamga.it::74a3e9aa-5053-48ef-9adf-6017b1138b73" providerId="AD" clId="Web-{1FEC6284-5459-88E4-D2ED-97983014C0A0}" dt="2024-03-11T09:37:47.990" v="583"/>
          <ac:spMkLst>
            <pc:docMk/>
            <pc:sldMk cId="2800910628" sldId="2147309448"/>
            <ac:spMk id="23" creationId="{4399DFEC-87F7-0A85-8372-24DB2BCAC056}"/>
          </ac:spMkLst>
        </pc:spChg>
        <pc:spChg chg="add mod">
          <ac:chgData name="Gattazzo Cristina" userId="S::cristina.gattazzo@acegasapsamga.it::74a3e9aa-5053-48ef-9adf-6017b1138b73" providerId="AD" clId="Web-{1FEC6284-5459-88E4-D2ED-97983014C0A0}" dt="2024-03-11T11:03:23.689" v="2092" actId="1076"/>
          <ac:spMkLst>
            <pc:docMk/>
            <pc:sldMk cId="2800910628" sldId="2147309448"/>
            <ac:spMk id="24" creationId="{7C1FCB64-0466-977C-A4AA-B0AE09A62E5F}"/>
          </ac:spMkLst>
        </pc:spChg>
        <pc:spChg chg="add mod">
          <ac:chgData name="Gattazzo Cristina" userId="S::cristina.gattazzo@acegasapsamga.it::74a3e9aa-5053-48ef-9adf-6017b1138b73" providerId="AD" clId="Web-{1FEC6284-5459-88E4-D2ED-97983014C0A0}" dt="2024-03-11T11:13:25.146" v="2264" actId="1076"/>
          <ac:spMkLst>
            <pc:docMk/>
            <pc:sldMk cId="2800910628" sldId="2147309448"/>
            <ac:spMk id="25" creationId="{6CD9D570-43C1-ACBA-9E6E-02624FF797A7}"/>
          </ac:spMkLst>
        </pc:spChg>
        <pc:spChg chg="add mod">
          <ac:chgData name="Gattazzo Cristina" userId="S::cristina.gattazzo@acegasapsamga.it::74a3e9aa-5053-48ef-9adf-6017b1138b73" providerId="AD" clId="Web-{1FEC6284-5459-88E4-D2ED-97983014C0A0}" dt="2024-03-11T11:03:16.626" v="2090" actId="1076"/>
          <ac:spMkLst>
            <pc:docMk/>
            <pc:sldMk cId="2800910628" sldId="2147309448"/>
            <ac:spMk id="26" creationId="{10FB842D-DB22-4E02-1986-D33FA138CE69}"/>
          </ac:spMkLst>
        </pc:spChg>
        <pc:spChg chg="add del mod">
          <ac:chgData name="Gattazzo Cristina" userId="S::cristina.gattazzo@acegasapsamga.it::74a3e9aa-5053-48ef-9adf-6017b1138b73" providerId="AD" clId="Web-{1FEC6284-5459-88E4-D2ED-97983014C0A0}" dt="2024-03-11T11:11:10.157" v="2230"/>
          <ac:spMkLst>
            <pc:docMk/>
            <pc:sldMk cId="2800910628" sldId="2147309448"/>
            <ac:spMk id="29" creationId="{F7EC03BD-AB8E-81CE-D23B-52822B7C08D8}"/>
          </ac:spMkLst>
        </pc:spChg>
        <pc:spChg chg="add mod ord">
          <ac:chgData name="Gattazzo Cristina" userId="S::cristina.gattazzo@acegasapsamga.it::74a3e9aa-5053-48ef-9adf-6017b1138b73" providerId="AD" clId="Web-{1FEC6284-5459-88E4-D2ED-97983014C0A0}" dt="2024-03-11T11:17:42.967" v="2330" actId="14100"/>
          <ac:spMkLst>
            <pc:docMk/>
            <pc:sldMk cId="2800910628" sldId="2147309448"/>
            <ac:spMk id="32" creationId="{BB20ECC1-AD42-7DE8-F532-F2A32922B508}"/>
          </ac:spMkLst>
        </pc:spChg>
        <pc:picChg chg="add del mod">
          <ac:chgData name="Gattazzo Cristina" userId="S::cristina.gattazzo@acegasapsamga.it::74a3e9aa-5053-48ef-9adf-6017b1138b73" providerId="AD" clId="Web-{1FEC6284-5459-88E4-D2ED-97983014C0A0}" dt="2024-03-11T11:08:46.199" v="2225"/>
          <ac:picMkLst>
            <pc:docMk/>
            <pc:sldMk cId="2800910628" sldId="2147309448"/>
            <ac:picMk id="27" creationId="{5DA69DA3-6B80-D597-E637-32DEE48D733B}"/>
          </ac:picMkLst>
        </pc:picChg>
        <pc:picChg chg="add del mod">
          <ac:chgData name="Gattazzo Cristina" userId="S::cristina.gattazzo@acegasapsamga.it::74a3e9aa-5053-48ef-9adf-6017b1138b73" providerId="AD" clId="Web-{1FEC6284-5459-88E4-D2ED-97983014C0A0}" dt="2024-03-11T11:09:09.997" v="2227"/>
          <ac:picMkLst>
            <pc:docMk/>
            <pc:sldMk cId="2800910628" sldId="2147309448"/>
            <ac:picMk id="28" creationId="{F61BAC4B-326D-DD1D-1AFE-D90AD4C18A8C}"/>
          </ac:picMkLst>
        </pc:picChg>
        <pc:picChg chg="add del mod">
          <ac:chgData name="Gattazzo Cristina" userId="S::cristina.gattazzo@acegasapsamga.it::74a3e9aa-5053-48ef-9adf-6017b1138b73" providerId="AD" clId="Web-{1FEC6284-5459-88E4-D2ED-97983014C0A0}" dt="2024-03-11T11:12:17.175" v="2239"/>
          <ac:picMkLst>
            <pc:docMk/>
            <pc:sldMk cId="2800910628" sldId="2147309448"/>
            <ac:picMk id="30" creationId="{32936E74-0C99-B162-5C75-2CE0B7726945}"/>
          </ac:picMkLst>
        </pc:picChg>
        <pc:picChg chg="add mod">
          <ac:chgData name="Gattazzo Cristina" userId="S::cristina.gattazzo@acegasapsamga.it::74a3e9aa-5053-48ef-9adf-6017b1138b73" providerId="AD" clId="Web-{1FEC6284-5459-88E4-D2ED-97983014C0A0}" dt="2024-03-11T11:16:47.027" v="2321" actId="1076"/>
          <ac:picMkLst>
            <pc:docMk/>
            <pc:sldMk cId="2800910628" sldId="2147309448"/>
            <ac:picMk id="31" creationId="{BDF0AFD1-8C52-099C-4E64-90845D6E7153}"/>
          </ac:picMkLst>
        </pc:picChg>
      </pc:sldChg>
      <pc:sldChg chg="addSp modSp new">
        <pc:chgData name="Gattazzo Cristina" userId="S::cristina.gattazzo@acegasapsamga.it::74a3e9aa-5053-48ef-9adf-6017b1138b73" providerId="AD" clId="Web-{1FEC6284-5459-88E4-D2ED-97983014C0A0}" dt="2024-03-11T10:12:03.197" v="1186" actId="1076"/>
        <pc:sldMkLst>
          <pc:docMk/>
          <pc:sldMk cId="27582847" sldId="2147309449"/>
        </pc:sldMkLst>
        <pc:spChg chg="mod">
          <ac:chgData name="Gattazzo Cristina" userId="S::cristina.gattazzo@acegasapsamga.it::74a3e9aa-5053-48ef-9adf-6017b1138b73" providerId="AD" clId="Web-{1FEC6284-5459-88E4-D2ED-97983014C0A0}" dt="2024-03-11T09:28:32.800" v="321" actId="20577"/>
          <ac:spMkLst>
            <pc:docMk/>
            <pc:sldMk cId="27582847" sldId="2147309449"/>
            <ac:spMk id="2" creationId="{A4D17BF1-8F87-9534-94BB-3920BCF26E6D}"/>
          </ac:spMkLst>
        </pc:spChg>
        <pc:spChg chg="add mod">
          <ac:chgData name="Gattazzo Cristina" userId="S::cristina.gattazzo@acegasapsamga.it::74a3e9aa-5053-48ef-9adf-6017b1138b73" providerId="AD" clId="Web-{1FEC6284-5459-88E4-D2ED-97983014C0A0}" dt="2024-03-11T10:11:45.275" v="1179" actId="14100"/>
          <ac:spMkLst>
            <pc:docMk/>
            <pc:sldMk cId="27582847" sldId="2147309449"/>
            <ac:spMk id="3" creationId="{81A751FD-20AC-B782-ED6D-AF690BB3B8B9}"/>
          </ac:spMkLst>
        </pc:spChg>
        <pc:spChg chg="add mod">
          <ac:chgData name="Gattazzo Cristina" userId="S::cristina.gattazzo@acegasapsamga.it::74a3e9aa-5053-48ef-9adf-6017b1138b73" providerId="AD" clId="Web-{1FEC6284-5459-88E4-D2ED-97983014C0A0}" dt="2024-03-11T10:11:51.181" v="1180" actId="1076"/>
          <ac:spMkLst>
            <pc:docMk/>
            <pc:sldMk cId="27582847" sldId="2147309449"/>
            <ac:spMk id="4" creationId="{C41C7AC9-C4C6-81D4-0202-ED4D39E4C5E9}"/>
          </ac:spMkLst>
        </pc:spChg>
        <pc:spChg chg="add mod">
          <ac:chgData name="Gattazzo Cristina" userId="S::cristina.gattazzo@acegasapsamga.it::74a3e9aa-5053-48ef-9adf-6017b1138b73" providerId="AD" clId="Web-{1FEC6284-5459-88E4-D2ED-97983014C0A0}" dt="2024-03-11T10:11:53.369" v="1181" actId="1076"/>
          <ac:spMkLst>
            <pc:docMk/>
            <pc:sldMk cId="27582847" sldId="2147309449"/>
            <ac:spMk id="5" creationId="{CA7A5869-2D41-A6AC-5FC1-28730624D7CA}"/>
          </ac:spMkLst>
        </pc:spChg>
        <pc:spChg chg="add mod">
          <ac:chgData name="Gattazzo Cristina" userId="S::cristina.gattazzo@acegasapsamga.it::74a3e9aa-5053-48ef-9adf-6017b1138b73" providerId="AD" clId="Web-{1FEC6284-5459-88E4-D2ED-97983014C0A0}" dt="2024-03-11T10:12:03.197" v="1186" actId="1076"/>
          <ac:spMkLst>
            <pc:docMk/>
            <pc:sldMk cId="27582847" sldId="2147309449"/>
            <ac:spMk id="7" creationId="{B0DE741C-47B4-15F3-1EE0-2EBE03B12ED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ruppohera-my.sharepoint.com/personal/giulia_coppola_acegasapsamga_it/Documents/CO2/Depurazione/Carbonfootprint%20CaNordi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it-IT" sz="1100" b="1"/>
              <a:t>Emissioni CO</a:t>
            </a:r>
            <a:r>
              <a:rPr lang="it-IT" sz="1100" b="1" baseline="-25000"/>
              <a:t>2</a:t>
            </a:r>
            <a:r>
              <a:rPr lang="it-IT" sz="1100" b="1"/>
              <a:t> per consumo energetico</a:t>
            </a:r>
          </a:p>
          <a:p>
            <a:pPr>
              <a:defRPr sz="1100" b="1"/>
            </a:pPr>
            <a:r>
              <a:rPr lang="it-IT" sz="1100" b="1"/>
              <a:t>2016-2021</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it-IT"/>
        </a:p>
      </c:txPr>
    </c:title>
    <c:autoTitleDeleted val="0"/>
    <c:plotArea>
      <c:layout/>
      <c:barChart>
        <c:barDir val="col"/>
        <c:grouping val="stacked"/>
        <c:varyColors val="0"/>
        <c:ser>
          <c:idx val="0"/>
          <c:order val="0"/>
          <c:tx>
            <c:strRef>
              <c:f>Foglio5!$W$18</c:f>
              <c:strCache>
                <c:ptCount val="1"/>
                <c:pt idx="0">
                  <c:v>EE prelevata</c:v>
                </c:pt>
              </c:strCache>
            </c:strRef>
          </c:tx>
          <c:spPr>
            <a:solidFill>
              <a:srgbClr val="00B0F0"/>
            </a:solidFill>
            <a:ln>
              <a:noFill/>
            </a:ln>
            <a:effectLst/>
          </c:spPr>
          <c:invertIfNegative val="0"/>
          <c:cat>
            <c:numRef>
              <c:f>Foglio5!$X$17:$AC$17</c:f>
              <c:numCache>
                <c:formatCode>General</c:formatCode>
                <c:ptCount val="6"/>
                <c:pt idx="0">
                  <c:v>2016</c:v>
                </c:pt>
                <c:pt idx="1">
                  <c:v>2017</c:v>
                </c:pt>
                <c:pt idx="2">
                  <c:v>2018</c:v>
                </c:pt>
                <c:pt idx="3">
                  <c:v>2019</c:v>
                </c:pt>
                <c:pt idx="4">
                  <c:v>2020</c:v>
                </c:pt>
                <c:pt idx="5">
                  <c:v>2021</c:v>
                </c:pt>
              </c:numCache>
            </c:numRef>
          </c:cat>
          <c:val>
            <c:numRef>
              <c:f>Foglio5!$X$18:$AC$18</c:f>
              <c:numCache>
                <c:formatCode>#,##0</c:formatCode>
                <c:ptCount val="6"/>
                <c:pt idx="0">
                  <c:v>3492.7195610236913</c:v>
                </c:pt>
                <c:pt idx="1">
                  <c:v>3630.1786207870491</c:v>
                </c:pt>
                <c:pt idx="2">
                  <c:v>3329.0750290983042</c:v>
                </c:pt>
                <c:pt idx="3">
                  <c:v>3033.4125308898529</c:v>
                </c:pt>
                <c:pt idx="4">
                  <c:v>2481.851915688173</c:v>
                </c:pt>
                <c:pt idx="5">
                  <c:v>2717.6635199999923</c:v>
                </c:pt>
              </c:numCache>
            </c:numRef>
          </c:val>
          <c:extLst>
            <c:ext xmlns:c16="http://schemas.microsoft.com/office/drawing/2014/chart" uri="{C3380CC4-5D6E-409C-BE32-E72D297353CC}">
              <c16:uniqueId val="{00000000-C22A-44E9-9D34-B6A9E0A20F0A}"/>
            </c:ext>
          </c:extLst>
        </c:ser>
        <c:ser>
          <c:idx val="1"/>
          <c:order val="1"/>
          <c:tx>
            <c:strRef>
              <c:f>Foglio5!$W$19</c:f>
              <c:strCache>
                <c:ptCount val="1"/>
                <c:pt idx="0">
                  <c:v>Gas per  usi di processo</c:v>
                </c:pt>
              </c:strCache>
            </c:strRef>
          </c:tx>
          <c:spPr>
            <a:solidFill>
              <a:schemeClr val="accent6">
                <a:lumMod val="20000"/>
                <a:lumOff val="80000"/>
              </a:schemeClr>
            </a:solidFill>
            <a:ln>
              <a:noFill/>
            </a:ln>
            <a:effectLst/>
          </c:spPr>
          <c:invertIfNegative val="0"/>
          <c:cat>
            <c:numRef>
              <c:f>Foglio5!$X$17:$AC$17</c:f>
              <c:numCache>
                <c:formatCode>General</c:formatCode>
                <c:ptCount val="6"/>
                <c:pt idx="0">
                  <c:v>2016</c:v>
                </c:pt>
                <c:pt idx="1">
                  <c:v>2017</c:v>
                </c:pt>
                <c:pt idx="2">
                  <c:v>2018</c:v>
                </c:pt>
                <c:pt idx="3">
                  <c:v>2019</c:v>
                </c:pt>
                <c:pt idx="4">
                  <c:v>2020</c:v>
                </c:pt>
                <c:pt idx="5">
                  <c:v>2021</c:v>
                </c:pt>
              </c:numCache>
            </c:numRef>
          </c:cat>
          <c:val>
            <c:numRef>
              <c:f>Foglio5!$X$19:$AC$19</c:f>
              <c:numCache>
                <c:formatCode>#,##0</c:formatCode>
                <c:ptCount val="6"/>
                <c:pt idx="0">
                  <c:v>332.48831504930644</c:v>
                </c:pt>
                <c:pt idx="1">
                  <c:v>400.04814754249884</c:v>
                </c:pt>
                <c:pt idx="2">
                  <c:v>355.22002687503112</c:v>
                </c:pt>
                <c:pt idx="3">
                  <c:v>297.66443182060561</c:v>
                </c:pt>
                <c:pt idx="4">
                  <c:v>429.2970418624825</c:v>
                </c:pt>
                <c:pt idx="5">
                  <c:v>233.19188630013295</c:v>
                </c:pt>
              </c:numCache>
            </c:numRef>
          </c:val>
          <c:extLst>
            <c:ext xmlns:c16="http://schemas.microsoft.com/office/drawing/2014/chart" uri="{C3380CC4-5D6E-409C-BE32-E72D297353CC}">
              <c16:uniqueId val="{00000001-C22A-44E9-9D34-B6A9E0A20F0A}"/>
            </c:ext>
          </c:extLst>
        </c:ser>
        <c:ser>
          <c:idx val="2"/>
          <c:order val="2"/>
          <c:tx>
            <c:strRef>
              <c:f>Foglio5!$W$20</c:f>
              <c:strCache>
                <c:ptCount val="1"/>
                <c:pt idx="0">
                  <c:v>Gas per uso civile</c:v>
                </c:pt>
              </c:strCache>
            </c:strRef>
          </c:tx>
          <c:spPr>
            <a:solidFill>
              <a:schemeClr val="accent6"/>
            </a:solidFill>
            <a:ln>
              <a:noFill/>
            </a:ln>
            <a:effectLst/>
          </c:spPr>
          <c:invertIfNegative val="0"/>
          <c:cat>
            <c:numRef>
              <c:f>Foglio5!$X$17:$AC$17</c:f>
              <c:numCache>
                <c:formatCode>General</c:formatCode>
                <c:ptCount val="6"/>
                <c:pt idx="0">
                  <c:v>2016</c:v>
                </c:pt>
                <c:pt idx="1">
                  <c:v>2017</c:v>
                </c:pt>
                <c:pt idx="2">
                  <c:v>2018</c:v>
                </c:pt>
                <c:pt idx="3">
                  <c:v>2019</c:v>
                </c:pt>
                <c:pt idx="4">
                  <c:v>2020</c:v>
                </c:pt>
                <c:pt idx="5">
                  <c:v>2021</c:v>
                </c:pt>
              </c:numCache>
            </c:numRef>
          </c:cat>
          <c:val>
            <c:numRef>
              <c:f>Foglio5!$X$20:$AC$20</c:f>
              <c:numCache>
                <c:formatCode>#,##0</c:formatCode>
                <c:ptCount val="6"/>
                <c:pt idx="0">
                  <c:v>19.230228722156255</c:v>
                </c:pt>
                <c:pt idx="1">
                  <c:v>21.462890416705175</c:v>
                </c:pt>
                <c:pt idx="2">
                  <c:v>18.459477714342594</c:v>
                </c:pt>
                <c:pt idx="3">
                  <c:v>13.807132547937803</c:v>
                </c:pt>
                <c:pt idx="4">
                  <c:v>17.333421020824591</c:v>
                </c:pt>
                <c:pt idx="5">
                  <c:v>17.808113699867047</c:v>
                </c:pt>
              </c:numCache>
            </c:numRef>
          </c:val>
          <c:extLst>
            <c:ext xmlns:c16="http://schemas.microsoft.com/office/drawing/2014/chart" uri="{C3380CC4-5D6E-409C-BE32-E72D297353CC}">
              <c16:uniqueId val="{00000002-C22A-44E9-9D34-B6A9E0A20F0A}"/>
            </c:ext>
          </c:extLst>
        </c:ser>
        <c:ser>
          <c:idx val="3"/>
          <c:order val="3"/>
          <c:tx>
            <c:strRef>
              <c:f>Foglio5!$W$21</c:f>
              <c:strCache>
                <c:ptCount val="1"/>
                <c:pt idx="0">
                  <c:v>EE prodotta (biogas)</c:v>
                </c:pt>
              </c:strCache>
            </c:strRef>
          </c:tx>
          <c:spPr>
            <a:solidFill>
              <a:schemeClr val="accent4"/>
            </a:solidFill>
            <a:ln>
              <a:noFill/>
            </a:ln>
            <a:effectLst/>
          </c:spPr>
          <c:invertIfNegative val="0"/>
          <c:cat>
            <c:numRef>
              <c:f>Foglio5!$X$17:$AC$17</c:f>
              <c:numCache>
                <c:formatCode>General</c:formatCode>
                <c:ptCount val="6"/>
                <c:pt idx="0">
                  <c:v>2016</c:v>
                </c:pt>
                <c:pt idx="1">
                  <c:v>2017</c:v>
                </c:pt>
                <c:pt idx="2">
                  <c:v>2018</c:v>
                </c:pt>
                <c:pt idx="3">
                  <c:v>2019</c:v>
                </c:pt>
                <c:pt idx="4">
                  <c:v>2020</c:v>
                </c:pt>
                <c:pt idx="5">
                  <c:v>2021</c:v>
                </c:pt>
              </c:numCache>
            </c:numRef>
          </c:cat>
          <c:val>
            <c:numRef>
              <c:f>Foglio5!$X$21:$AC$21</c:f>
              <c:numCache>
                <c:formatCode>#,##0</c:formatCode>
                <c:ptCount val="6"/>
                <c:pt idx="0">
                  <c:v>-47.613730304213675</c:v>
                </c:pt>
                <c:pt idx="1">
                  <c:v>-33.43023825960838</c:v>
                </c:pt>
                <c:pt idx="2">
                  <c:v>-18.828951346733547</c:v>
                </c:pt>
                <c:pt idx="3">
                  <c:v>-44.223153090823878</c:v>
                </c:pt>
                <c:pt idx="4">
                  <c:v>-91.461138530293567</c:v>
                </c:pt>
                <c:pt idx="5">
                  <c:v>-190.52940720000001</c:v>
                </c:pt>
              </c:numCache>
            </c:numRef>
          </c:val>
          <c:extLst>
            <c:ext xmlns:c16="http://schemas.microsoft.com/office/drawing/2014/chart" uri="{C3380CC4-5D6E-409C-BE32-E72D297353CC}">
              <c16:uniqueId val="{00000003-C22A-44E9-9D34-B6A9E0A20F0A}"/>
            </c:ext>
          </c:extLst>
        </c:ser>
        <c:ser>
          <c:idx val="5"/>
          <c:order val="4"/>
          <c:tx>
            <c:strRef>
              <c:f>Foglio5!$W$22</c:f>
              <c:strCache>
                <c:ptCount val="1"/>
                <c:pt idx="0">
                  <c:v>Garanzie di origine</c:v>
                </c:pt>
              </c:strCache>
            </c:strRef>
          </c:tx>
          <c:spPr>
            <a:solidFill>
              <a:srgbClr val="00B050"/>
            </a:solidFill>
            <a:ln>
              <a:noFill/>
            </a:ln>
            <a:effectLst/>
          </c:spPr>
          <c:invertIfNegative val="0"/>
          <c:val>
            <c:numRef>
              <c:f>Foglio5!$X$22:$AC$22</c:f>
              <c:numCache>
                <c:formatCode>#,##0</c:formatCode>
                <c:ptCount val="6"/>
                <c:pt idx="0">
                  <c:v>-3492.7195610236913</c:v>
                </c:pt>
                <c:pt idx="1">
                  <c:v>-3630.1786207870491</c:v>
                </c:pt>
                <c:pt idx="2">
                  <c:v>-3329.0750290983042</c:v>
                </c:pt>
                <c:pt idx="3">
                  <c:v>-3033.4125308898529</c:v>
                </c:pt>
                <c:pt idx="4">
                  <c:v>-2481.851915688173</c:v>
                </c:pt>
                <c:pt idx="5">
                  <c:v>-2717.6635199999923</c:v>
                </c:pt>
              </c:numCache>
            </c:numRef>
          </c:val>
          <c:extLst>
            <c:ext xmlns:c16="http://schemas.microsoft.com/office/drawing/2014/chart" uri="{C3380CC4-5D6E-409C-BE32-E72D297353CC}">
              <c16:uniqueId val="{00000004-C22A-44E9-9D34-B6A9E0A20F0A}"/>
            </c:ext>
          </c:extLst>
        </c:ser>
        <c:dLbls>
          <c:showLegendKey val="0"/>
          <c:showVal val="0"/>
          <c:showCatName val="0"/>
          <c:showSerName val="0"/>
          <c:showPercent val="0"/>
          <c:showBubbleSize val="0"/>
        </c:dLbls>
        <c:gapWidth val="150"/>
        <c:overlap val="100"/>
        <c:axId val="341163344"/>
        <c:axId val="1905997824"/>
      </c:barChart>
      <c:lineChart>
        <c:grouping val="standard"/>
        <c:varyColors val="0"/>
        <c:ser>
          <c:idx val="4"/>
          <c:order val="5"/>
          <c:tx>
            <c:strRef>
              <c:f>Foglio5!$W$23</c:f>
              <c:strCache>
                <c:ptCount val="1"/>
                <c:pt idx="0">
                  <c:v>TOTALE senza GO</c:v>
                </c:pt>
              </c:strCache>
            </c:strRef>
          </c:tx>
          <c:spPr>
            <a:ln w="12700" cap="rnd">
              <a:solidFill>
                <a:schemeClr val="tx1"/>
              </a:solidFill>
              <a:round/>
            </a:ln>
            <a:effectLst/>
          </c:spPr>
          <c:marker>
            <c:symbol val="diamond"/>
            <c:size val="5"/>
            <c:spPr>
              <a:solidFill>
                <a:schemeClr val="accent5"/>
              </a:solidFill>
              <a:ln w="12700">
                <a:solidFill>
                  <a:schemeClr val="tx1"/>
                </a:solidFill>
              </a:ln>
              <a:effectLst/>
            </c:spPr>
          </c:marker>
          <c:cat>
            <c:numRef>
              <c:f>Foglio5!$X$17:$AC$17</c:f>
              <c:numCache>
                <c:formatCode>General</c:formatCode>
                <c:ptCount val="6"/>
                <c:pt idx="0">
                  <c:v>2016</c:v>
                </c:pt>
                <c:pt idx="1">
                  <c:v>2017</c:v>
                </c:pt>
                <c:pt idx="2">
                  <c:v>2018</c:v>
                </c:pt>
                <c:pt idx="3">
                  <c:v>2019</c:v>
                </c:pt>
                <c:pt idx="4">
                  <c:v>2020</c:v>
                </c:pt>
                <c:pt idx="5">
                  <c:v>2021</c:v>
                </c:pt>
              </c:numCache>
            </c:numRef>
          </c:cat>
          <c:val>
            <c:numRef>
              <c:f>Foglio5!$X$23:$AC$23</c:f>
              <c:numCache>
                <c:formatCode>#,##0</c:formatCode>
                <c:ptCount val="6"/>
                <c:pt idx="0">
                  <c:v>3796.8243744909405</c:v>
                </c:pt>
                <c:pt idx="1">
                  <c:v>4018.259420486645</c:v>
                </c:pt>
                <c:pt idx="2">
                  <c:v>3683.9255823409444</c:v>
                </c:pt>
                <c:pt idx="3">
                  <c:v>3300.6609421675721</c:v>
                </c:pt>
                <c:pt idx="4">
                  <c:v>2837.0212400411865</c:v>
                </c:pt>
                <c:pt idx="5">
                  <c:v>2778.1341127999922</c:v>
                </c:pt>
              </c:numCache>
            </c:numRef>
          </c:val>
          <c:smooth val="0"/>
          <c:extLst>
            <c:ext xmlns:c16="http://schemas.microsoft.com/office/drawing/2014/chart" uri="{C3380CC4-5D6E-409C-BE32-E72D297353CC}">
              <c16:uniqueId val="{00000005-C22A-44E9-9D34-B6A9E0A20F0A}"/>
            </c:ext>
          </c:extLst>
        </c:ser>
        <c:ser>
          <c:idx val="6"/>
          <c:order val="6"/>
          <c:tx>
            <c:strRef>
              <c:f>Foglio5!$W$24</c:f>
              <c:strCache>
                <c:ptCount val="1"/>
                <c:pt idx="0">
                  <c:v>TOTALE con GO</c:v>
                </c:pt>
              </c:strCache>
            </c:strRef>
          </c:tx>
          <c:spPr>
            <a:ln w="12700" cap="rnd">
              <a:solidFill>
                <a:srgbClr val="FF0000"/>
              </a:solidFill>
              <a:round/>
            </a:ln>
            <a:effectLst/>
          </c:spPr>
          <c:marker>
            <c:symbol val="diamond"/>
            <c:size val="5"/>
            <c:spPr>
              <a:solidFill>
                <a:schemeClr val="accent1">
                  <a:lumMod val="60000"/>
                </a:schemeClr>
              </a:solidFill>
              <a:ln w="12700">
                <a:solidFill>
                  <a:srgbClr val="FF0000"/>
                </a:solidFill>
              </a:ln>
              <a:effectLst/>
            </c:spPr>
          </c:marker>
          <c:val>
            <c:numRef>
              <c:f>Foglio5!$X$24:$AC$24</c:f>
              <c:numCache>
                <c:formatCode>#,##0</c:formatCode>
                <c:ptCount val="6"/>
                <c:pt idx="0">
                  <c:v>304.10481346724919</c:v>
                </c:pt>
                <c:pt idx="1">
                  <c:v>388.0807996995959</c:v>
                </c:pt>
                <c:pt idx="2">
                  <c:v>354.85055324264022</c:v>
                </c:pt>
                <c:pt idx="3">
                  <c:v>267.24841127771924</c:v>
                </c:pt>
                <c:pt idx="4">
                  <c:v>355.16932435301351</c:v>
                </c:pt>
                <c:pt idx="5">
                  <c:v>60.470592799999849</c:v>
                </c:pt>
              </c:numCache>
            </c:numRef>
          </c:val>
          <c:smooth val="0"/>
          <c:extLst>
            <c:ext xmlns:c16="http://schemas.microsoft.com/office/drawing/2014/chart" uri="{C3380CC4-5D6E-409C-BE32-E72D297353CC}">
              <c16:uniqueId val="{00000006-C22A-44E9-9D34-B6A9E0A20F0A}"/>
            </c:ext>
          </c:extLst>
        </c:ser>
        <c:dLbls>
          <c:showLegendKey val="0"/>
          <c:showVal val="0"/>
          <c:showCatName val="0"/>
          <c:showSerName val="0"/>
          <c:showPercent val="0"/>
          <c:showBubbleSize val="0"/>
        </c:dLbls>
        <c:marker val="1"/>
        <c:smooth val="0"/>
        <c:axId val="341163344"/>
        <c:axId val="1905997824"/>
      </c:lineChart>
      <c:catAx>
        <c:axId val="34116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it-IT"/>
          </a:p>
        </c:txPr>
        <c:crossAx val="1905997824"/>
        <c:crosses val="autoZero"/>
        <c:auto val="1"/>
        <c:lblAlgn val="ctr"/>
        <c:lblOffset val="100"/>
        <c:noMultiLvlLbl val="0"/>
      </c:catAx>
      <c:valAx>
        <c:axId val="1905997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it-IT"/>
                  <a:t>tCO</a:t>
                </a:r>
                <a:r>
                  <a:rPr lang="it-IT" baseline="-25000"/>
                  <a:t>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it-IT"/>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it-IT"/>
          </a:p>
        </c:txPr>
        <c:crossAx val="3411633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6117A-F764-4CA4-93C5-A9930A8F3D3D}"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0B1650C-786A-4173-A42D-27B88039303C}">
      <dgm:prSet phldrT="[Text]" phldr="0"/>
      <dgm:spPr/>
      <dgm:t>
        <a:bodyPr/>
        <a:lstStyle/>
        <a:p>
          <a:pPr rtl="0"/>
          <a:r>
            <a:rPr lang="en-US">
              <a:latin typeface="Calibri"/>
            </a:rPr>
            <a:t>EMISSIONI DIRETTE</a:t>
          </a:r>
          <a:endParaRPr lang="en-US"/>
        </a:p>
      </dgm:t>
    </dgm:pt>
    <dgm:pt modelId="{C29C7360-F4E3-48C8-A7FE-5AB198E21D14}" type="parTrans" cxnId="{C0391EBB-FC78-4101-BC36-2EE80E394FEB}">
      <dgm:prSet/>
      <dgm:spPr/>
      <dgm:t>
        <a:bodyPr/>
        <a:lstStyle/>
        <a:p>
          <a:endParaRPr lang="en-US"/>
        </a:p>
      </dgm:t>
    </dgm:pt>
    <dgm:pt modelId="{70499B5E-47AA-4675-BA1A-E21D1ACC826C}" type="sibTrans" cxnId="{C0391EBB-FC78-4101-BC36-2EE80E394FEB}">
      <dgm:prSet/>
      <dgm:spPr/>
      <dgm:t>
        <a:bodyPr/>
        <a:lstStyle/>
        <a:p>
          <a:endParaRPr lang="en-US"/>
        </a:p>
      </dgm:t>
    </dgm:pt>
    <dgm:pt modelId="{D7B72F93-12C4-48EF-8ED5-30137B17D5FF}">
      <dgm:prSet phldrT="[Text]" phldr="0"/>
      <dgm:spPr/>
      <dgm:t>
        <a:bodyPr/>
        <a:lstStyle/>
        <a:p>
          <a:pPr rtl="0"/>
          <a:r>
            <a:rPr lang="en-US">
              <a:latin typeface="Calibri"/>
            </a:rPr>
            <a:t>ENERGIA  (</a:t>
          </a:r>
          <a:r>
            <a:rPr lang="en-US" err="1">
              <a:latin typeface="Calibri"/>
            </a:rPr>
            <a:t>prodotta</a:t>
          </a:r>
          <a:r>
            <a:rPr lang="en-US">
              <a:latin typeface="Calibri"/>
            </a:rPr>
            <a:t> e </a:t>
          </a:r>
          <a:r>
            <a:rPr lang="en-US" err="1">
              <a:latin typeface="Calibri"/>
            </a:rPr>
            <a:t>acquistata</a:t>
          </a:r>
          <a:r>
            <a:rPr lang="en-US">
              <a:latin typeface="Calibri"/>
            </a:rPr>
            <a:t>)</a:t>
          </a:r>
          <a:endParaRPr lang="en-US"/>
        </a:p>
      </dgm:t>
    </dgm:pt>
    <dgm:pt modelId="{D72B9ADD-9FE8-414A-89D2-D0F4BEB04B12}" type="parTrans" cxnId="{64A19432-980C-4F99-8158-7ADA1DC04AD9}">
      <dgm:prSet/>
      <dgm:spPr/>
      <dgm:t>
        <a:bodyPr/>
        <a:lstStyle/>
        <a:p>
          <a:endParaRPr lang="en-US"/>
        </a:p>
      </dgm:t>
    </dgm:pt>
    <dgm:pt modelId="{8358E908-6079-4EF1-9ABD-1DE845827179}" type="sibTrans" cxnId="{64A19432-980C-4F99-8158-7ADA1DC04AD9}">
      <dgm:prSet/>
      <dgm:spPr/>
      <dgm:t>
        <a:bodyPr/>
        <a:lstStyle/>
        <a:p>
          <a:endParaRPr lang="en-US"/>
        </a:p>
      </dgm:t>
    </dgm:pt>
    <dgm:pt modelId="{D8F5AAC3-9DA6-4150-9188-EDD9BCF5505A}">
      <dgm:prSet phldrT="[Text]" phldr="0"/>
      <dgm:spPr/>
      <dgm:t>
        <a:bodyPr/>
        <a:lstStyle/>
        <a:p>
          <a:r>
            <a:rPr lang="en-US">
              <a:latin typeface="Calibri"/>
            </a:rPr>
            <a:t>PROCESSO</a:t>
          </a:r>
          <a:endParaRPr lang="en-US"/>
        </a:p>
      </dgm:t>
    </dgm:pt>
    <dgm:pt modelId="{949433F7-8A9F-4B52-8C93-075A7F63A63E}" type="parTrans" cxnId="{CE83E067-4719-476A-AF62-0897616B6FD5}">
      <dgm:prSet/>
      <dgm:spPr/>
      <dgm:t>
        <a:bodyPr/>
        <a:lstStyle/>
        <a:p>
          <a:endParaRPr lang="en-US"/>
        </a:p>
      </dgm:t>
    </dgm:pt>
    <dgm:pt modelId="{3536D845-ED6E-4177-81CA-36BC64C03596}" type="sibTrans" cxnId="{CE83E067-4719-476A-AF62-0897616B6FD5}">
      <dgm:prSet/>
      <dgm:spPr/>
      <dgm:t>
        <a:bodyPr/>
        <a:lstStyle/>
        <a:p>
          <a:endParaRPr lang="en-US"/>
        </a:p>
      </dgm:t>
    </dgm:pt>
    <dgm:pt modelId="{0AAEBD7C-2C9A-40FD-9758-1CD2A133240C}">
      <dgm:prSet phldrT="[Text]" phldr="0"/>
      <dgm:spPr/>
      <dgm:t>
        <a:bodyPr/>
        <a:lstStyle/>
        <a:p>
          <a:pPr rtl="0"/>
          <a:r>
            <a:rPr lang="en-US">
              <a:latin typeface="Calibri"/>
            </a:rPr>
            <a:t>USO REATTIVI</a:t>
          </a:r>
          <a:endParaRPr lang="en-US"/>
        </a:p>
      </dgm:t>
    </dgm:pt>
    <dgm:pt modelId="{2B706756-13AA-4EF4-B117-2B105740D2ED}" type="parTrans" cxnId="{C57B1497-3A31-4B56-98BD-AB4FB14D53FE}">
      <dgm:prSet/>
      <dgm:spPr/>
      <dgm:t>
        <a:bodyPr/>
        <a:lstStyle/>
        <a:p>
          <a:endParaRPr lang="en-US"/>
        </a:p>
      </dgm:t>
    </dgm:pt>
    <dgm:pt modelId="{8C1AF09A-E161-4F55-86A0-B3A9E1A24169}" type="sibTrans" cxnId="{C57B1497-3A31-4B56-98BD-AB4FB14D53FE}">
      <dgm:prSet/>
      <dgm:spPr/>
      <dgm:t>
        <a:bodyPr/>
        <a:lstStyle/>
        <a:p>
          <a:endParaRPr lang="en-US"/>
        </a:p>
      </dgm:t>
    </dgm:pt>
    <dgm:pt modelId="{248A2FFC-5E41-4CFE-B20E-1C462E2B155C}">
      <dgm:prSet phldrT="[Text]" phldr="0"/>
      <dgm:spPr/>
      <dgm:t>
        <a:bodyPr/>
        <a:lstStyle/>
        <a:p>
          <a:pPr rtl="0"/>
          <a:r>
            <a:rPr lang="en-US">
              <a:latin typeface="Calibri"/>
            </a:rPr>
            <a:t>PRODUZIONE DI RIFIUTI</a:t>
          </a:r>
          <a:endParaRPr lang="en-US"/>
        </a:p>
      </dgm:t>
    </dgm:pt>
    <dgm:pt modelId="{1B6D7E6D-22B2-4295-B187-2830AA2AC300}" type="parTrans" cxnId="{66DDE563-54C9-44C2-99E8-1DD2EDA75FBD}">
      <dgm:prSet/>
      <dgm:spPr/>
      <dgm:t>
        <a:bodyPr/>
        <a:lstStyle/>
        <a:p>
          <a:endParaRPr lang="en-US"/>
        </a:p>
      </dgm:t>
    </dgm:pt>
    <dgm:pt modelId="{5A21B60C-2D2A-4378-8B3B-F6DDFE486CB6}" type="sibTrans" cxnId="{66DDE563-54C9-44C2-99E8-1DD2EDA75FBD}">
      <dgm:prSet/>
      <dgm:spPr/>
      <dgm:t>
        <a:bodyPr/>
        <a:lstStyle/>
        <a:p>
          <a:endParaRPr lang="en-US"/>
        </a:p>
      </dgm:t>
    </dgm:pt>
    <dgm:pt modelId="{365E44E0-F017-4A2C-AAB3-249CC9ABA4AE}">
      <dgm:prSet phldrT="[Text]" phldr="0"/>
      <dgm:spPr/>
      <dgm:t>
        <a:bodyPr/>
        <a:lstStyle/>
        <a:p>
          <a:pPr rtl="0"/>
          <a:r>
            <a:rPr lang="en-US">
              <a:latin typeface="Calibri"/>
            </a:rPr>
            <a:t>EMISSIONI INDIRETTE</a:t>
          </a:r>
          <a:endParaRPr lang="en-US"/>
        </a:p>
      </dgm:t>
    </dgm:pt>
    <dgm:pt modelId="{ECC8B2D0-2930-4C17-9A0F-9681A89A89CD}" type="parTrans" cxnId="{EE4A6213-A074-4E5A-980A-98D54B956B8D}">
      <dgm:prSet/>
      <dgm:spPr/>
      <dgm:t>
        <a:bodyPr/>
        <a:lstStyle/>
        <a:p>
          <a:endParaRPr lang="en-US"/>
        </a:p>
      </dgm:t>
    </dgm:pt>
    <dgm:pt modelId="{720C7533-5D1D-4C69-92FF-025AF2E2AC5C}" type="sibTrans" cxnId="{EE4A6213-A074-4E5A-980A-98D54B956B8D}">
      <dgm:prSet/>
      <dgm:spPr/>
      <dgm:t>
        <a:bodyPr/>
        <a:lstStyle/>
        <a:p>
          <a:endParaRPr lang="en-US"/>
        </a:p>
      </dgm:t>
    </dgm:pt>
    <dgm:pt modelId="{B6D062E2-8DAA-4F01-BC0D-BD9512DF6427}">
      <dgm:prSet phldrT="[Text]" phldr="0"/>
      <dgm:spPr/>
      <dgm:t>
        <a:bodyPr/>
        <a:lstStyle/>
        <a:p>
          <a:pPr rtl="0"/>
          <a:r>
            <a:rPr lang="en-US">
              <a:latin typeface="Calibri"/>
            </a:rPr>
            <a:t>TRATTAMENTO RIFIUTI</a:t>
          </a:r>
          <a:endParaRPr lang="en-US"/>
        </a:p>
      </dgm:t>
    </dgm:pt>
    <dgm:pt modelId="{F3188C8A-1B63-4F74-BB8A-FC7EE5E6590B}" type="parTrans" cxnId="{799BFC9C-2BFA-4FD4-ADE4-85F0A02DB5DF}">
      <dgm:prSet/>
      <dgm:spPr/>
      <dgm:t>
        <a:bodyPr/>
        <a:lstStyle/>
        <a:p>
          <a:endParaRPr lang="en-US"/>
        </a:p>
      </dgm:t>
    </dgm:pt>
    <dgm:pt modelId="{0CABC7E0-CF09-4957-A0F1-AF4B524460C7}" type="sibTrans" cxnId="{799BFC9C-2BFA-4FD4-ADE4-85F0A02DB5DF}">
      <dgm:prSet/>
      <dgm:spPr/>
      <dgm:t>
        <a:bodyPr/>
        <a:lstStyle/>
        <a:p>
          <a:endParaRPr lang="en-US"/>
        </a:p>
      </dgm:t>
    </dgm:pt>
    <dgm:pt modelId="{95CEC337-E00C-4125-A478-75516CBD685D}">
      <dgm:prSet phldr="0"/>
      <dgm:spPr/>
      <dgm:t>
        <a:bodyPr/>
        <a:lstStyle/>
        <a:p>
          <a:pPr rtl="0"/>
          <a:r>
            <a:rPr lang="en-US">
              <a:latin typeface="Calibri"/>
            </a:rPr>
            <a:t>CORPO IDRICO RECETTORE</a:t>
          </a:r>
        </a:p>
      </dgm:t>
    </dgm:pt>
    <dgm:pt modelId="{6D09184F-81F3-488E-AC69-CFACB5FE7E87}" type="parTrans" cxnId="{7C1EB48A-1916-42FF-8660-EF94A60FD8B2}">
      <dgm:prSet/>
      <dgm:spPr/>
    </dgm:pt>
    <dgm:pt modelId="{D8303C48-541A-4B3E-A773-5298CEED02ED}" type="sibTrans" cxnId="{7C1EB48A-1916-42FF-8660-EF94A60FD8B2}">
      <dgm:prSet/>
      <dgm:spPr/>
    </dgm:pt>
    <dgm:pt modelId="{44638D47-946B-4DD4-9A98-71CCDD43CC49}" type="pres">
      <dgm:prSet presAssocID="{0B36117A-F764-4CA4-93C5-A9930A8F3D3D}" presName="Name0" presStyleCnt="0">
        <dgm:presLayoutVars>
          <dgm:dir/>
          <dgm:animLvl val="lvl"/>
          <dgm:resizeHandles val="exact"/>
        </dgm:presLayoutVars>
      </dgm:prSet>
      <dgm:spPr/>
    </dgm:pt>
    <dgm:pt modelId="{D3049913-B86D-41E5-81C7-4EF054555497}" type="pres">
      <dgm:prSet presAssocID="{A0B1650C-786A-4173-A42D-27B88039303C}" presName="vertFlow" presStyleCnt="0"/>
      <dgm:spPr/>
    </dgm:pt>
    <dgm:pt modelId="{C5AA1166-0C1D-48AF-8A02-000475E3F5A4}" type="pres">
      <dgm:prSet presAssocID="{A0B1650C-786A-4173-A42D-27B88039303C}" presName="header" presStyleLbl="node1" presStyleIdx="0" presStyleCnt="2"/>
      <dgm:spPr/>
    </dgm:pt>
    <dgm:pt modelId="{9CE6FB73-E4AF-416F-9DCD-51D38BA98EC3}" type="pres">
      <dgm:prSet presAssocID="{D72B9ADD-9FE8-414A-89D2-D0F4BEB04B12}" presName="parTrans" presStyleLbl="sibTrans2D1" presStyleIdx="0" presStyleCnt="6"/>
      <dgm:spPr/>
    </dgm:pt>
    <dgm:pt modelId="{08D5CA1E-58DF-4265-B0E8-44DAD9BE14DC}" type="pres">
      <dgm:prSet presAssocID="{D7B72F93-12C4-48EF-8ED5-30137B17D5FF}" presName="child" presStyleLbl="alignAccFollowNode1" presStyleIdx="0" presStyleCnt="6">
        <dgm:presLayoutVars>
          <dgm:chMax val="0"/>
          <dgm:bulletEnabled val="1"/>
        </dgm:presLayoutVars>
      </dgm:prSet>
      <dgm:spPr/>
    </dgm:pt>
    <dgm:pt modelId="{657BAC27-9735-4295-BCCF-6A38F1AC15FE}" type="pres">
      <dgm:prSet presAssocID="{8358E908-6079-4EF1-9ABD-1DE845827179}" presName="sibTrans" presStyleLbl="sibTrans2D1" presStyleIdx="1" presStyleCnt="6"/>
      <dgm:spPr/>
    </dgm:pt>
    <dgm:pt modelId="{F3B4035B-2561-4066-8140-500EE0AB9456}" type="pres">
      <dgm:prSet presAssocID="{D8F5AAC3-9DA6-4150-9188-EDD9BCF5505A}" presName="child" presStyleLbl="alignAccFollowNode1" presStyleIdx="1" presStyleCnt="6">
        <dgm:presLayoutVars>
          <dgm:chMax val="0"/>
          <dgm:bulletEnabled val="1"/>
        </dgm:presLayoutVars>
      </dgm:prSet>
      <dgm:spPr/>
    </dgm:pt>
    <dgm:pt modelId="{27829C6C-B266-4D26-B59B-906D6E0077ED}" type="pres">
      <dgm:prSet presAssocID="{3536D845-ED6E-4177-81CA-36BC64C03596}" presName="sibTrans" presStyleLbl="sibTrans2D1" presStyleIdx="2" presStyleCnt="6"/>
      <dgm:spPr/>
    </dgm:pt>
    <dgm:pt modelId="{E892769E-62E5-4C0F-AFFF-F1CDB7684ABC}" type="pres">
      <dgm:prSet presAssocID="{0AAEBD7C-2C9A-40FD-9758-1CD2A133240C}" presName="child" presStyleLbl="alignAccFollowNode1" presStyleIdx="2" presStyleCnt="6">
        <dgm:presLayoutVars>
          <dgm:chMax val="0"/>
          <dgm:bulletEnabled val="1"/>
        </dgm:presLayoutVars>
      </dgm:prSet>
      <dgm:spPr/>
    </dgm:pt>
    <dgm:pt modelId="{5DA25AD6-98E6-4E7D-B747-DD92D2C4D73C}" type="pres">
      <dgm:prSet presAssocID="{8C1AF09A-E161-4F55-86A0-B3A9E1A24169}" presName="sibTrans" presStyleLbl="sibTrans2D1" presStyleIdx="3" presStyleCnt="6"/>
      <dgm:spPr/>
    </dgm:pt>
    <dgm:pt modelId="{8DA0BFA7-C577-4E89-B945-5C30120B80ED}" type="pres">
      <dgm:prSet presAssocID="{248A2FFC-5E41-4CFE-B20E-1C462E2B155C}" presName="child" presStyleLbl="alignAccFollowNode1" presStyleIdx="3" presStyleCnt="6">
        <dgm:presLayoutVars>
          <dgm:chMax val="0"/>
          <dgm:bulletEnabled val="1"/>
        </dgm:presLayoutVars>
      </dgm:prSet>
      <dgm:spPr/>
    </dgm:pt>
    <dgm:pt modelId="{976995FC-ABB2-443C-8FBE-604E86FBE3BE}" type="pres">
      <dgm:prSet presAssocID="{5A21B60C-2D2A-4378-8B3B-F6DDFE486CB6}" presName="sibTrans" presStyleLbl="sibTrans2D1" presStyleIdx="4" presStyleCnt="6"/>
      <dgm:spPr/>
    </dgm:pt>
    <dgm:pt modelId="{60F898D5-4FD3-4BCE-A3BF-832C9B6D9C21}" type="pres">
      <dgm:prSet presAssocID="{95CEC337-E00C-4125-A478-75516CBD685D}" presName="child" presStyleLbl="alignAccFollowNode1" presStyleIdx="4" presStyleCnt="6">
        <dgm:presLayoutVars>
          <dgm:chMax val="0"/>
          <dgm:bulletEnabled val="1"/>
        </dgm:presLayoutVars>
      </dgm:prSet>
      <dgm:spPr/>
    </dgm:pt>
    <dgm:pt modelId="{D1F2100E-3B4C-4E90-B537-A9507B79B158}" type="pres">
      <dgm:prSet presAssocID="{A0B1650C-786A-4173-A42D-27B88039303C}" presName="hSp" presStyleCnt="0"/>
      <dgm:spPr/>
    </dgm:pt>
    <dgm:pt modelId="{432F02C2-1BB6-40A8-8E9B-861A910913DB}" type="pres">
      <dgm:prSet presAssocID="{365E44E0-F017-4A2C-AAB3-249CC9ABA4AE}" presName="vertFlow" presStyleCnt="0"/>
      <dgm:spPr/>
    </dgm:pt>
    <dgm:pt modelId="{01D0A3A0-723A-4101-A11B-17C18965DB49}" type="pres">
      <dgm:prSet presAssocID="{365E44E0-F017-4A2C-AAB3-249CC9ABA4AE}" presName="header" presStyleLbl="node1" presStyleIdx="1" presStyleCnt="2"/>
      <dgm:spPr/>
    </dgm:pt>
    <dgm:pt modelId="{F506ADC4-5797-4F8C-B571-4F2BAD9E4264}" type="pres">
      <dgm:prSet presAssocID="{F3188C8A-1B63-4F74-BB8A-FC7EE5E6590B}" presName="parTrans" presStyleLbl="sibTrans2D1" presStyleIdx="5" presStyleCnt="6"/>
      <dgm:spPr/>
    </dgm:pt>
    <dgm:pt modelId="{C6DCC302-FADC-4343-83D4-6FDB138FA00E}" type="pres">
      <dgm:prSet presAssocID="{B6D062E2-8DAA-4F01-BC0D-BD9512DF6427}" presName="child" presStyleLbl="alignAccFollowNode1" presStyleIdx="5" presStyleCnt="6">
        <dgm:presLayoutVars>
          <dgm:chMax val="0"/>
          <dgm:bulletEnabled val="1"/>
        </dgm:presLayoutVars>
      </dgm:prSet>
      <dgm:spPr/>
    </dgm:pt>
  </dgm:ptLst>
  <dgm:cxnLst>
    <dgm:cxn modelId="{358D5002-5593-4A7D-AA00-3F4DE139085C}" type="presOf" srcId="{365E44E0-F017-4A2C-AAB3-249CC9ABA4AE}" destId="{01D0A3A0-723A-4101-A11B-17C18965DB49}" srcOrd="0" destOrd="0" presId="urn:microsoft.com/office/officeart/2005/8/layout/lProcess1"/>
    <dgm:cxn modelId="{38413A04-0562-444B-974E-92C188D6B061}" type="presOf" srcId="{95CEC337-E00C-4125-A478-75516CBD685D}" destId="{60F898D5-4FD3-4BCE-A3BF-832C9B6D9C21}" srcOrd="0" destOrd="0" presId="urn:microsoft.com/office/officeart/2005/8/layout/lProcess1"/>
    <dgm:cxn modelId="{EE4A6213-A074-4E5A-980A-98D54B956B8D}" srcId="{0B36117A-F764-4CA4-93C5-A9930A8F3D3D}" destId="{365E44E0-F017-4A2C-AAB3-249CC9ABA4AE}" srcOrd="1" destOrd="0" parTransId="{ECC8B2D0-2930-4C17-9A0F-9681A89A89CD}" sibTransId="{720C7533-5D1D-4C69-92FF-025AF2E2AC5C}"/>
    <dgm:cxn modelId="{2D0C6322-E332-4934-B725-C3D5BBC00340}" type="presOf" srcId="{F3188C8A-1B63-4F74-BB8A-FC7EE5E6590B}" destId="{F506ADC4-5797-4F8C-B571-4F2BAD9E4264}" srcOrd="0" destOrd="0" presId="urn:microsoft.com/office/officeart/2005/8/layout/lProcess1"/>
    <dgm:cxn modelId="{8B7F512B-DA63-4271-A5F9-825ACFDE8A52}" type="presOf" srcId="{D7B72F93-12C4-48EF-8ED5-30137B17D5FF}" destId="{08D5CA1E-58DF-4265-B0E8-44DAD9BE14DC}" srcOrd="0" destOrd="0" presId="urn:microsoft.com/office/officeart/2005/8/layout/lProcess1"/>
    <dgm:cxn modelId="{64A19432-980C-4F99-8158-7ADA1DC04AD9}" srcId="{A0B1650C-786A-4173-A42D-27B88039303C}" destId="{D7B72F93-12C4-48EF-8ED5-30137B17D5FF}" srcOrd="0" destOrd="0" parTransId="{D72B9ADD-9FE8-414A-89D2-D0F4BEB04B12}" sibTransId="{8358E908-6079-4EF1-9ABD-1DE845827179}"/>
    <dgm:cxn modelId="{3BCB044C-EA60-4BC9-82B2-960E3A37FF87}" type="presOf" srcId="{0B36117A-F764-4CA4-93C5-A9930A8F3D3D}" destId="{44638D47-946B-4DD4-9A98-71CCDD43CC49}" srcOrd="0" destOrd="0" presId="urn:microsoft.com/office/officeart/2005/8/layout/lProcess1"/>
    <dgm:cxn modelId="{66DDE563-54C9-44C2-99E8-1DD2EDA75FBD}" srcId="{A0B1650C-786A-4173-A42D-27B88039303C}" destId="{248A2FFC-5E41-4CFE-B20E-1C462E2B155C}" srcOrd="3" destOrd="0" parTransId="{1B6D7E6D-22B2-4295-B187-2830AA2AC300}" sibTransId="{5A21B60C-2D2A-4378-8B3B-F6DDFE486CB6}"/>
    <dgm:cxn modelId="{CE83E067-4719-476A-AF62-0897616B6FD5}" srcId="{A0B1650C-786A-4173-A42D-27B88039303C}" destId="{D8F5AAC3-9DA6-4150-9188-EDD9BCF5505A}" srcOrd="1" destOrd="0" parTransId="{949433F7-8A9F-4B52-8C93-075A7F63A63E}" sibTransId="{3536D845-ED6E-4177-81CA-36BC64C03596}"/>
    <dgm:cxn modelId="{9F22B16A-82F5-4F9F-9C6F-8D820FF9DD32}" type="presOf" srcId="{D72B9ADD-9FE8-414A-89D2-D0F4BEB04B12}" destId="{9CE6FB73-E4AF-416F-9DCD-51D38BA98EC3}" srcOrd="0" destOrd="0" presId="urn:microsoft.com/office/officeart/2005/8/layout/lProcess1"/>
    <dgm:cxn modelId="{1AF39085-77F7-44F7-9D51-34C26755A1D3}" type="presOf" srcId="{B6D062E2-8DAA-4F01-BC0D-BD9512DF6427}" destId="{C6DCC302-FADC-4343-83D4-6FDB138FA00E}" srcOrd="0" destOrd="0" presId="urn:microsoft.com/office/officeart/2005/8/layout/lProcess1"/>
    <dgm:cxn modelId="{7C1EB48A-1916-42FF-8660-EF94A60FD8B2}" srcId="{A0B1650C-786A-4173-A42D-27B88039303C}" destId="{95CEC337-E00C-4125-A478-75516CBD685D}" srcOrd="4" destOrd="0" parTransId="{6D09184F-81F3-488E-AC69-CFACB5FE7E87}" sibTransId="{D8303C48-541A-4B3E-A773-5298CEED02ED}"/>
    <dgm:cxn modelId="{C57B1497-3A31-4B56-98BD-AB4FB14D53FE}" srcId="{A0B1650C-786A-4173-A42D-27B88039303C}" destId="{0AAEBD7C-2C9A-40FD-9758-1CD2A133240C}" srcOrd="2" destOrd="0" parTransId="{2B706756-13AA-4EF4-B117-2B105740D2ED}" sibTransId="{8C1AF09A-E161-4F55-86A0-B3A9E1A24169}"/>
    <dgm:cxn modelId="{799BFC9C-2BFA-4FD4-ADE4-85F0A02DB5DF}" srcId="{365E44E0-F017-4A2C-AAB3-249CC9ABA4AE}" destId="{B6D062E2-8DAA-4F01-BC0D-BD9512DF6427}" srcOrd="0" destOrd="0" parTransId="{F3188C8A-1B63-4F74-BB8A-FC7EE5E6590B}" sibTransId="{0CABC7E0-CF09-4957-A0F1-AF4B524460C7}"/>
    <dgm:cxn modelId="{8BC0D7A6-8FEE-4892-90FA-33ACF42959CD}" type="presOf" srcId="{D8F5AAC3-9DA6-4150-9188-EDD9BCF5505A}" destId="{F3B4035B-2561-4066-8140-500EE0AB9456}" srcOrd="0" destOrd="0" presId="urn:microsoft.com/office/officeart/2005/8/layout/lProcess1"/>
    <dgm:cxn modelId="{A8B03EB3-BCBA-4CD3-B373-DA02C2D891A2}" type="presOf" srcId="{8358E908-6079-4EF1-9ABD-1DE845827179}" destId="{657BAC27-9735-4295-BCCF-6A38F1AC15FE}" srcOrd="0" destOrd="0" presId="urn:microsoft.com/office/officeart/2005/8/layout/lProcess1"/>
    <dgm:cxn modelId="{44614CB8-2927-4DC9-8520-FB193E422B9B}" type="presOf" srcId="{248A2FFC-5E41-4CFE-B20E-1C462E2B155C}" destId="{8DA0BFA7-C577-4E89-B945-5C30120B80ED}" srcOrd="0" destOrd="0" presId="urn:microsoft.com/office/officeart/2005/8/layout/lProcess1"/>
    <dgm:cxn modelId="{C0391EBB-FC78-4101-BC36-2EE80E394FEB}" srcId="{0B36117A-F764-4CA4-93C5-A9930A8F3D3D}" destId="{A0B1650C-786A-4173-A42D-27B88039303C}" srcOrd="0" destOrd="0" parTransId="{C29C7360-F4E3-48C8-A7FE-5AB198E21D14}" sibTransId="{70499B5E-47AA-4675-BA1A-E21D1ACC826C}"/>
    <dgm:cxn modelId="{AA8253D6-AD65-4CC6-8A78-5E5DBF8A1590}" type="presOf" srcId="{3536D845-ED6E-4177-81CA-36BC64C03596}" destId="{27829C6C-B266-4D26-B59B-906D6E0077ED}" srcOrd="0" destOrd="0" presId="urn:microsoft.com/office/officeart/2005/8/layout/lProcess1"/>
    <dgm:cxn modelId="{399BD1E0-831E-4ACF-B45F-624B4CCD2429}" type="presOf" srcId="{A0B1650C-786A-4173-A42D-27B88039303C}" destId="{C5AA1166-0C1D-48AF-8A02-000475E3F5A4}" srcOrd="0" destOrd="0" presId="urn:microsoft.com/office/officeart/2005/8/layout/lProcess1"/>
    <dgm:cxn modelId="{1D59DEE2-0FD2-43A9-AB18-CC9BDE99A451}" type="presOf" srcId="{8C1AF09A-E161-4F55-86A0-B3A9E1A24169}" destId="{5DA25AD6-98E6-4E7D-B747-DD92D2C4D73C}" srcOrd="0" destOrd="0" presId="urn:microsoft.com/office/officeart/2005/8/layout/lProcess1"/>
    <dgm:cxn modelId="{886188E5-D62A-47F4-BC8D-3CE37773852D}" type="presOf" srcId="{5A21B60C-2D2A-4378-8B3B-F6DDFE486CB6}" destId="{976995FC-ABB2-443C-8FBE-604E86FBE3BE}" srcOrd="0" destOrd="0" presId="urn:microsoft.com/office/officeart/2005/8/layout/lProcess1"/>
    <dgm:cxn modelId="{89671EF3-6592-4113-94FF-CBEF3BB3BEDF}" type="presOf" srcId="{0AAEBD7C-2C9A-40FD-9758-1CD2A133240C}" destId="{E892769E-62E5-4C0F-AFFF-F1CDB7684ABC}" srcOrd="0" destOrd="0" presId="urn:microsoft.com/office/officeart/2005/8/layout/lProcess1"/>
    <dgm:cxn modelId="{B4FFF522-8177-4AF1-8182-9AF7008DED14}" type="presParOf" srcId="{44638D47-946B-4DD4-9A98-71CCDD43CC49}" destId="{D3049913-B86D-41E5-81C7-4EF054555497}" srcOrd="0" destOrd="0" presId="urn:microsoft.com/office/officeart/2005/8/layout/lProcess1"/>
    <dgm:cxn modelId="{32DCC423-EA35-48C4-9A53-878C551742DA}" type="presParOf" srcId="{D3049913-B86D-41E5-81C7-4EF054555497}" destId="{C5AA1166-0C1D-48AF-8A02-000475E3F5A4}" srcOrd="0" destOrd="0" presId="urn:microsoft.com/office/officeart/2005/8/layout/lProcess1"/>
    <dgm:cxn modelId="{917A8013-767D-42C1-8B55-40F529FDA168}" type="presParOf" srcId="{D3049913-B86D-41E5-81C7-4EF054555497}" destId="{9CE6FB73-E4AF-416F-9DCD-51D38BA98EC3}" srcOrd="1" destOrd="0" presId="urn:microsoft.com/office/officeart/2005/8/layout/lProcess1"/>
    <dgm:cxn modelId="{CE9F82C6-BD32-4970-AE51-3C6AC2FC55D3}" type="presParOf" srcId="{D3049913-B86D-41E5-81C7-4EF054555497}" destId="{08D5CA1E-58DF-4265-B0E8-44DAD9BE14DC}" srcOrd="2" destOrd="0" presId="urn:microsoft.com/office/officeart/2005/8/layout/lProcess1"/>
    <dgm:cxn modelId="{E61DA666-0D3A-4554-9736-2872CA349C4F}" type="presParOf" srcId="{D3049913-B86D-41E5-81C7-4EF054555497}" destId="{657BAC27-9735-4295-BCCF-6A38F1AC15FE}" srcOrd="3" destOrd="0" presId="urn:microsoft.com/office/officeart/2005/8/layout/lProcess1"/>
    <dgm:cxn modelId="{C0906524-BEED-43D1-9D86-0536202B22B8}" type="presParOf" srcId="{D3049913-B86D-41E5-81C7-4EF054555497}" destId="{F3B4035B-2561-4066-8140-500EE0AB9456}" srcOrd="4" destOrd="0" presId="urn:microsoft.com/office/officeart/2005/8/layout/lProcess1"/>
    <dgm:cxn modelId="{75647FE2-B541-49AF-AD01-9C2109258BF1}" type="presParOf" srcId="{D3049913-B86D-41E5-81C7-4EF054555497}" destId="{27829C6C-B266-4D26-B59B-906D6E0077ED}" srcOrd="5" destOrd="0" presId="urn:microsoft.com/office/officeart/2005/8/layout/lProcess1"/>
    <dgm:cxn modelId="{BC5160CE-5DAB-43F1-88C3-3F5F7352E6BA}" type="presParOf" srcId="{D3049913-B86D-41E5-81C7-4EF054555497}" destId="{E892769E-62E5-4C0F-AFFF-F1CDB7684ABC}" srcOrd="6" destOrd="0" presId="urn:microsoft.com/office/officeart/2005/8/layout/lProcess1"/>
    <dgm:cxn modelId="{19D70974-A4EB-429B-AC65-9B786C2DFC06}" type="presParOf" srcId="{D3049913-B86D-41E5-81C7-4EF054555497}" destId="{5DA25AD6-98E6-4E7D-B747-DD92D2C4D73C}" srcOrd="7" destOrd="0" presId="urn:microsoft.com/office/officeart/2005/8/layout/lProcess1"/>
    <dgm:cxn modelId="{7D4EC6CF-F2A7-484C-BA23-57C6A7EBFE10}" type="presParOf" srcId="{D3049913-B86D-41E5-81C7-4EF054555497}" destId="{8DA0BFA7-C577-4E89-B945-5C30120B80ED}" srcOrd="8" destOrd="0" presId="urn:microsoft.com/office/officeart/2005/8/layout/lProcess1"/>
    <dgm:cxn modelId="{6503FFBB-7523-4EDC-9CA5-892562D4FA54}" type="presParOf" srcId="{D3049913-B86D-41E5-81C7-4EF054555497}" destId="{976995FC-ABB2-443C-8FBE-604E86FBE3BE}" srcOrd="9" destOrd="0" presId="urn:microsoft.com/office/officeart/2005/8/layout/lProcess1"/>
    <dgm:cxn modelId="{4442924C-B8DA-43F3-A351-80F4E0EF3CE3}" type="presParOf" srcId="{D3049913-B86D-41E5-81C7-4EF054555497}" destId="{60F898D5-4FD3-4BCE-A3BF-832C9B6D9C21}" srcOrd="10" destOrd="0" presId="urn:microsoft.com/office/officeart/2005/8/layout/lProcess1"/>
    <dgm:cxn modelId="{09BBFA65-F65E-4F52-9813-DA84B1C17D5C}" type="presParOf" srcId="{44638D47-946B-4DD4-9A98-71CCDD43CC49}" destId="{D1F2100E-3B4C-4E90-B537-A9507B79B158}" srcOrd="1" destOrd="0" presId="urn:microsoft.com/office/officeart/2005/8/layout/lProcess1"/>
    <dgm:cxn modelId="{A6782D81-1296-4FC8-BA13-73824CAD3DA2}" type="presParOf" srcId="{44638D47-946B-4DD4-9A98-71CCDD43CC49}" destId="{432F02C2-1BB6-40A8-8E9B-861A910913DB}" srcOrd="2" destOrd="0" presId="urn:microsoft.com/office/officeart/2005/8/layout/lProcess1"/>
    <dgm:cxn modelId="{F4172B2D-B679-4E01-9E5D-5F8E1FA8BA2F}" type="presParOf" srcId="{432F02C2-1BB6-40A8-8E9B-861A910913DB}" destId="{01D0A3A0-723A-4101-A11B-17C18965DB49}" srcOrd="0" destOrd="0" presId="urn:microsoft.com/office/officeart/2005/8/layout/lProcess1"/>
    <dgm:cxn modelId="{D43EC583-1616-42AF-B647-FBAB8BE2751D}" type="presParOf" srcId="{432F02C2-1BB6-40A8-8E9B-861A910913DB}" destId="{F506ADC4-5797-4F8C-B571-4F2BAD9E4264}" srcOrd="1" destOrd="0" presId="urn:microsoft.com/office/officeart/2005/8/layout/lProcess1"/>
    <dgm:cxn modelId="{545BE957-CF1F-4A44-AB7F-187D4C5BD2DA}" type="presParOf" srcId="{432F02C2-1BB6-40A8-8E9B-861A910913DB}" destId="{C6DCC302-FADC-4343-83D4-6FDB138FA00E}"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A1166-0C1D-48AF-8A02-000475E3F5A4}">
      <dsp:nvSpPr>
        <dsp:cNvPr id="0" name=""/>
        <dsp:cNvSpPr/>
      </dsp:nvSpPr>
      <dsp:spPr>
        <a:xfrm>
          <a:off x="56" y="68531"/>
          <a:ext cx="1454320" cy="363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a:rPr>
            <a:t>EMISSIONI DIRETTE</a:t>
          </a:r>
          <a:endParaRPr lang="en-US" sz="1200" kern="1200"/>
        </a:p>
      </dsp:txBody>
      <dsp:txXfrm>
        <a:off x="10705" y="79180"/>
        <a:ext cx="1433022" cy="342282"/>
      </dsp:txXfrm>
    </dsp:sp>
    <dsp:sp modelId="{9CE6FB73-E4AF-416F-9DCD-51D38BA98EC3}">
      <dsp:nvSpPr>
        <dsp:cNvPr id="0" name=""/>
        <dsp:cNvSpPr/>
      </dsp:nvSpPr>
      <dsp:spPr>
        <a:xfrm rot="5400000">
          <a:off x="695403" y="463925"/>
          <a:ext cx="63626" cy="636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D5CA1E-58DF-4265-B0E8-44DAD9BE14DC}">
      <dsp:nvSpPr>
        <dsp:cNvPr id="0" name=""/>
        <dsp:cNvSpPr/>
      </dsp:nvSpPr>
      <dsp:spPr>
        <a:xfrm>
          <a:off x="56" y="559365"/>
          <a:ext cx="1454320" cy="36358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rPr>
            <a:t>ENERGIA  (</a:t>
          </a:r>
          <a:r>
            <a:rPr lang="en-US" sz="1100" kern="1200" err="1">
              <a:latin typeface="Calibri"/>
            </a:rPr>
            <a:t>prodotta</a:t>
          </a:r>
          <a:r>
            <a:rPr lang="en-US" sz="1100" kern="1200">
              <a:latin typeface="Calibri"/>
            </a:rPr>
            <a:t> e </a:t>
          </a:r>
          <a:r>
            <a:rPr lang="en-US" sz="1100" kern="1200" err="1">
              <a:latin typeface="Calibri"/>
            </a:rPr>
            <a:t>acquistata</a:t>
          </a:r>
          <a:r>
            <a:rPr lang="en-US" sz="1100" kern="1200">
              <a:latin typeface="Calibri"/>
            </a:rPr>
            <a:t>)</a:t>
          </a:r>
          <a:endParaRPr lang="en-US" sz="1100" kern="1200"/>
        </a:p>
      </dsp:txBody>
      <dsp:txXfrm>
        <a:off x="10705" y="570014"/>
        <a:ext cx="1433022" cy="342282"/>
      </dsp:txXfrm>
    </dsp:sp>
    <dsp:sp modelId="{657BAC27-9735-4295-BCCF-6A38F1AC15FE}">
      <dsp:nvSpPr>
        <dsp:cNvPr id="0" name=""/>
        <dsp:cNvSpPr/>
      </dsp:nvSpPr>
      <dsp:spPr>
        <a:xfrm rot="5400000">
          <a:off x="695403" y="954758"/>
          <a:ext cx="63626" cy="636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B4035B-2561-4066-8140-500EE0AB9456}">
      <dsp:nvSpPr>
        <dsp:cNvPr id="0" name=""/>
        <dsp:cNvSpPr/>
      </dsp:nvSpPr>
      <dsp:spPr>
        <a:xfrm>
          <a:off x="56" y="1050198"/>
          <a:ext cx="1454320" cy="36358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a:rPr>
            <a:t>PROCESSO</a:t>
          </a:r>
          <a:endParaRPr lang="en-US" sz="1100" kern="1200"/>
        </a:p>
      </dsp:txBody>
      <dsp:txXfrm>
        <a:off x="10705" y="1060847"/>
        <a:ext cx="1433022" cy="342282"/>
      </dsp:txXfrm>
    </dsp:sp>
    <dsp:sp modelId="{27829C6C-B266-4D26-B59B-906D6E0077ED}">
      <dsp:nvSpPr>
        <dsp:cNvPr id="0" name=""/>
        <dsp:cNvSpPr/>
      </dsp:nvSpPr>
      <dsp:spPr>
        <a:xfrm rot="5400000">
          <a:off x="695403" y="1445591"/>
          <a:ext cx="63626" cy="636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2769E-62E5-4C0F-AFFF-F1CDB7684ABC}">
      <dsp:nvSpPr>
        <dsp:cNvPr id="0" name=""/>
        <dsp:cNvSpPr/>
      </dsp:nvSpPr>
      <dsp:spPr>
        <a:xfrm>
          <a:off x="56" y="1541031"/>
          <a:ext cx="1454320" cy="36358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rPr>
            <a:t>USO REATTIVI</a:t>
          </a:r>
          <a:endParaRPr lang="en-US" sz="1100" kern="1200"/>
        </a:p>
      </dsp:txBody>
      <dsp:txXfrm>
        <a:off x="10705" y="1551680"/>
        <a:ext cx="1433022" cy="342282"/>
      </dsp:txXfrm>
    </dsp:sp>
    <dsp:sp modelId="{5DA25AD6-98E6-4E7D-B747-DD92D2C4D73C}">
      <dsp:nvSpPr>
        <dsp:cNvPr id="0" name=""/>
        <dsp:cNvSpPr/>
      </dsp:nvSpPr>
      <dsp:spPr>
        <a:xfrm rot="5400000">
          <a:off x="695403" y="1936424"/>
          <a:ext cx="63626" cy="636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A0BFA7-C577-4E89-B945-5C30120B80ED}">
      <dsp:nvSpPr>
        <dsp:cNvPr id="0" name=""/>
        <dsp:cNvSpPr/>
      </dsp:nvSpPr>
      <dsp:spPr>
        <a:xfrm>
          <a:off x="56" y="2031864"/>
          <a:ext cx="1454320" cy="36358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rPr>
            <a:t>PRODUZIONE DI RIFIUTI</a:t>
          </a:r>
          <a:endParaRPr lang="en-US" sz="1100" kern="1200"/>
        </a:p>
      </dsp:txBody>
      <dsp:txXfrm>
        <a:off x="10705" y="2042513"/>
        <a:ext cx="1433022" cy="342282"/>
      </dsp:txXfrm>
    </dsp:sp>
    <dsp:sp modelId="{976995FC-ABB2-443C-8FBE-604E86FBE3BE}">
      <dsp:nvSpPr>
        <dsp:cNvPr id="0" name=""/>
        <dsp:cNvSpPr/>
      </dsp:nvSpPr>
      <dsp:spPr>
        <a:xfrm rot="5400000">
          <a:off x="695403" y="2427258"/>
          <a:ext cx="63626" cy="636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F898D5-4FD3-4BCE-A3BF-832C9B6D9C21}">
      <dsp:nvSpPr>
        <dsp:cNvPr id="0" name=""/>
        <dsp:cNvSpPr/>
      </dsp:nvSpPr>
      <dsp:spPr>
        <a:xfrm>
          <a:off x="56" y="2522697"/>
          <a:ext cx="1454320" cy="36358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rPr>
            <a:t>CORPO IDRICO RECETTORE</a:t>
          </a:r>
        </a:p>
      </dsp:txBody>
      <dsp:txXfrm>
        <a:off x="10705" y="2533346"/>
        <a:ext cx="1433022" cy="342282"/>
      </dsp:txXfrm>
    </dsp:sp>
    <dsp:sp modelId="{01D0A3A0-723A-4101-A11B-17C18965DB49}">
      <dsp:nvSpPr>
        <dsp:cNvPr id="0" name=""/>
        <dsp:cNvSpPr/>
      </dsp:nvSpPr>
      <dsp:spPr>
        <a:xfrm>
          <a:off x="1657981" y="68531"/>
          <a:ext cx="1454320" cy="363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a:rPr>
            <a:t>EMISSIONI INDIRETTE</a:t>
          </a:r>
          <a:endParaRPr lang="en-US" sz="1200" kern="1200"/>
        </a:p>
      </dsp:txBody>
      <dsp:txXfrm>
        <a:off x="1668630" y="79180"/>
        <a:ext cx="1433022" cy="342282"/>
      </dsp:txXfrm>
    </dsp:sp>
    <dsp:sp modelId="{F506ADC4-5797-4F8C-B571-4F2BAD9E4264}">
      <dsp:nvSpPr>
        <dsp:cNvPr id="0" name=""/>
        <dsp:cNvSpPr/>
      </dsp:nvSpPr>
      <dsp:spPr>
        <a:xfrm rot="5400000">
          <a:off x="2353328" y="463925"/>
          <a:ext cx="63626" cy="636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DCC302-FADC-4343-83D4-6FDB138FA00E}">
      <dsp:nvSpPr>
        <dsp:cNvPr id="0" name=""/>
        <dsp:cNvSpPr/>
      </dsp:nvSpPr>
      <dsp:spPr>
        <a:xfrm>
          <a:off x="1657981" y="559365"/>
          <a:ext cx="1454320" cy="36358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a:rPr>
            <a:t>TRATTAMENTO RIFIUTI</a:t>
          </a:r>
          <a:endParaRPr lang="en-US" sz="1100" kern="1200"/>
        </a:p>
      </dsp:txBody>
      <dsp:txXfrm>
        <a:off x="1668630" y="570014"/>
        <a:ext cx="1433022" cy="34228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3076363" cy="511731"/>
          </a:xfrm>
          <a:prstGeom prst="rect">
            <a:avLst/>
          </a:prstGeom>
        </p:spPr>
        <p:txBody>
          <a:bodyPr vert="horz" lIns="94763" tIns="47381" rIns="94763" bIns="47381" rtlCol="0"/>
          <a:lstStyle>
            <a:lvl1pPr algn="l">
              <a:defRPr sz="1200"/>
            </a:lvl1pPr>
          </a:lstStyle>
          <a:p>
            <a:pPr>
              <a:defRPr/>
            </a:pPr>
            <a:endParaRPr lang="it-IT"/>
          </a:p>
        </p:txBody>
      </p:sp>
      <p:sp>
        <p:nvSpPr>
          <p:cNvPr id="3" name="Segnaposto data 2"/>
          <p:cNvSpPr>
            <a:spLocks noGrp="1"/>
          </p:cNvSpPr>
          <p:nvPr>
            <p:ph type="dt" sz="quarter" idx="1"/>
          </p:nvPr>
        </p:nvSpPr>
        <p:spPr>
          <a:xfrm>
            <a:off x="4021295" y="0"/>
            <a:ext cx="3076363" cy="511731"/>
          </a:xfrm>
          <a:prstGeom prst="rect">
            <a:avLst/>
          </a:prstGeom>
        </p:spPr>
        <p:txBody>
          <a:bodyPr vert="horz" lIns="94763" tIns="47381" rIns="94763" bIns="47381" rtlCol="0"/>
          <a:lstStyle>
            <a:lvl1pPr algn="r">
              <a:defRPr sz="1200"/>
            </a:lvl1pPr>
          </a:lstStyle>
          <a:p>
            <a:pPr>
              <a:defRPr/>
            </a:pPr>
            <a:fld id="{30C10BEC-BCF4-4500-9620-1D3BDBB38581}" type="datetimeFigureOut">
              <a:rPr lang="it-IT"/>
              <a:pPr>
                <a:defRPr/>
              </a:pPr>
              <a:t>14/03/24</a:t>
            </a:fld>
            <a:endParaRPr lang="it-IT"/>
          </a:p>
        </p:txBody>
      </p:sp>
      <p:sp>
        <p:nvSpPr>
          <p:cNvPr id="4" name="Segnaposto piè di pagina 3"/>
          <p:cNvSpPr>
            <a:spLocks noGrp="1"/>
          </p:cNvSpPr>
          <p:nvPr>
            <p:ph type="ftr" sz="quarter" idx="2"/>
          </p:nvPr>
        </p:nvSpPr>
        <p:spPr>
          <a:xfrm>
            <a:off x="2" y="9721106"/>
            <a:ext cx="3076363" cy="511731"/>
          </a:xfrm>
          <a:prstGeom prst="rect">
            <a:avLst/>
          </a:prstGeom>
        </p:spPr>
        <p:txBody>
          <a:bodyPr vert="horz" lIns="94763" tIns="47381" rIns="94763" bIns="47381" rtlCol="0" anchor="b"/>
          <a:lstStyle>
            <a:lvl1pPr algn="l">
              <a:defRPr sz="1200"/>
            </a:lvl1pPr>
          </a:lstStyle>
          <a:p>
            <a:pPr>
              <a:defRPr/>
            </a:pPr>
            <a:r>
              <a:rPr lang="it-IT"/>
              <a:t>Bologna, 19 luglio 2017 - Report mensile Giugno 2017</a:t>
            </a:r>
          </a:p>
        </p:txBody>
      </p:sp>
      <p:sp>
        <p:nvSpPr>
          <p:cNvPr id="5" name="Segnaposto numero diapositiva 4"/>
          <p:cNvSpPr>
            <a:spLocks noGrp="1"/>
          </p:cNvSpPr>
          <p:nvPr>
            <p:ph type="sldNum" sz="quarter" idx="3"/>
          </p:nvPr>
        </p:nvSpPr>
        <p:spPr>
          <a:xfrm>
            <a:off x="4021295" y="9721106"/>
            <a:ext cx="3076363" cy="511731"/>
          </a:xfrm>
          <a:prstGeom prst="rect">
            <a:avLst/>
          </a:prstGeom>
        </p:spPr>
        <p:txBody>
          <a:bodyPr vert="horz" lIns="94763" tIns="47381" rIns="94763" bIns="47381" rtlCol="0" anchor="b"/>
          <a:lstStyle>
            <a:lvl1pPr algn="r">
              <a:defRPr sz="1200"/>
            </a:lvl1pPr>
          </a:lstStyle>
          <a:p>
            <a:pPr>
              <a:defRPr/>
            </a:pPr>
            <a:fld id="{2E33E0B7-094B-488D-A82E-A8915C6369FB}" type="slidenum">
              <a:rPr lang="it-IT"/>
              <a:pPr>
                <a:defRPr/>
              </a:pPr>
              <a:t>‹N›</a:t>
            </a:fld>
            <a:endParaRPr lang="it-IT"/>
          </a:p>
        </p:txBody>
      </p:sp>
    </p:spTree>
    <p:extLst>
      <p:ext uri="{BB962C8B-B14F-4D97-AF65-F5344CB8AC3E}">
        <p14:creationId xmlns:p14="http://schemas.microsoft.com/office/powerpoint/2010/main" val="73201503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3076363" cy="511731"/>
          </a:xfrm>
          <a:prstGeom prst="rect">
            <a:avLst/>
          </a:prstGeom>
        </p:spPr>
        <p:txBody>
          <a:bodyPr vert="horz" lIns="94763" tIns="47381" rIns="94763" bIns="47381"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4021295" y="0"/>
            <a:ext cx="3076363" cy="511731"/>
          </a:xfrm>
          <a:prstGeom prst="rect">
            <a:avLst/>
          </a:prstGeom>
        </p:spPr>
        <p:txBody>
          <a:bodyPr vert="horz" wrap="square" lIns="94763" tIns="47381" rIns="94763" bIns="47381" numCol="1" anchor="t" anchorCtr="0" compatLnSpc="1">
            <a:prstTxWarp prst="textNoShape">
              <a:avLst/>
            </a:prstTxWarp>
          </a:bodyPr>
          <a:lstStyle>
            <a:lvl1pPr algn="r">
              <a:defRPr sz="1200"/>
            </a:lvl1pPr>
          </a:lstStyle>
          <a:p>
            <a:pPr>
              <a:defRPr/>
            </a:pPr>
            <a:fld id="{775331A6-0E7B-4B89-82CD-6DDFCE404727}" type="datetimeFigureOut">
              <a:rPr lang="it-IT" altLang="it-IT"/>
              <a:pPr>
                <a:defRPr/>
              </a:pPr>
              <a:t>14/03/24</a:t>
            </a:fld>
            <a:endParaRPr lang="it-IT" altLang="it-IT"/>
          </a:p>
        </p:txBody>
      </p:sp>
      <p:sp>
        <p:nvSpPr>
          <p:cNvPr id="4" name="Segnaposto immagine diapositiva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3" tIns="47381" rIns="94763" bIns="47381" rtlCol="0" anchor="ctr"/>
          <a:lstStyle/>
          <a:p>
            <a:pPr lvl="0"/>
            <a:endParaRPr lang="it-IT" noProof="0"/>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4763" tIns="47381" rIns="94763" bIns="47381"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2" y="9721106"/>
            <a:ext cx="3076363" cy="511731"/>
          </a:xfrm>
          <a:prstGeom prst="rect">
            <a:avLst/>
          </a:prstGeom>
        </p:spPr>
        <p:txBody>
          <a:bodyPr vert="horz" lIns="94763" tIns="47381" rIns="94763" bIns="47381" rtlCol="0" anchor="b"/>
          <a:lstStyle>
            <a:lvl1pPr algn="l" fontAlgn="auto">
              <a:spcBef>
                <a:spcPts val="0"/>
              </a:spcBef>
              <a:spcAft>
                <a:spcPts val="0"/>
              </a:spcAft>
              <a:defRPr sz="1200">
                <a:latin typeface="+mn-lt"/>
                <a:ea typeface="+mn-ea"/>
                <a:cs typeface="+mn-cs"/>
              </a:defRPr>
            </a:lvl1pPr>
          </a:lstStyle>
          <a:p>
            <a:pPr>
              <a:defRPr/>
            </a:pPr>
            <a:r>
              <a:rPr lang="it-IT"/>
              <a:t>Bologna, 19 luglio 2017 - Report mensile Giugno 2017</a:t>
            </a:r>
          </a:p>
        </p:txBody>
      </p:sp>
      <p:sp>
        <p:nvSpPr>
          <p:cNvPr id="7" name="Segnaposto numero diapositiva 6"/>
          <p:cNvSpPr>
            <a:spLocks noGrp="1"/>
          </p:cNvSpPr>
          <p:nvPr>
            <p:ph type="sldNum" sz="quarter" idx="5"/>
          </p:nvPr>
        </p:nvSpPr>
        <p:spPr>
          <a:xfrm>
            <a:off x="4021295" y="9721106"/>
            <a:ext cx="3076363" cy="511731"/>
          </a:xfrm>
          <a:prstGeom prst="rect">
            <a:avLst/>
          </a:prstGeom>
        </p:spPr>
        <p:txBody>
          <a:bodyPr vert="horz" wrap="square" lIns="94763" tIns="47381" rIns="94763" bIns="47381" numCol="1" anchor="b" anchorCtr="0" compatLnSpc="1">
            <a:prstTxWarp prst="textNoShape">
              <a:avLst/>
            </a:prstTxWarp>
          </a:bodyPr>
          <a:lstStyle>
            <a:lvl1pPr algn="r">
              <a:defRPr sz="1200"/>
            </a:lvl1pPr>
          </a:lstStyle>
          <a:p>
            <a:pPr>
              <a:defRPr/>
            </a:pPr>
            <a:fld id="{5F6C95A7-F596-419A-8755-AEDE345A789B}" type="slidenum">
              <a:rPr lang="it-IT" altLang="it-IT"/>
              <a:pPr>
                <a:defRPr/>
              </a:pPr>
              <a:t>‹N›</a:t>
            </a:fld>
            <a:endParaRPr lang="it-IT" altLang="it-IT"/>
          </a:p>
        </p:txBody>
      </p:sp>
    </p:spTree>
    <p:extLst>
      <p:ext uri="{BB962C8B-B14F-4D97-AF65-F5344CB8AC3E}">
        <p14:creationId xmlns:p14="http://schemas.microsoft.com/office/powerpoint/2010/main" val="158526289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a:solidFill>
                <a:srgbClr val="FF0000"/>
              </a:solidFill>
            </a:endParaRPr>
          </a:p>
        </p:txBody>
      </p:sp>
      <p:sp>
        <p:nvSpPr>
          <p:cNvPr id="4" name="Segnaposto piè di pagina 3"/>
          <p:cNvSpPr>
            <a:spLocks noGrp="1"/>
          </p:cNvSpPr>
          <p:nvPr>
            <p:ph type="ftr" sz="quarter" idx="10"/>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162752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224171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120098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390200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271905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3580420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1840395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306035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255486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155870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332523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149932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164034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148808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145754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https://climatepolicyinfohub.eu/european-climate-policy-history-and-state-play</a:t>
            </a:r>
          </a:p>
          <a:p>
            <a:endParaRPr lang="it-IT"/>
          </a:p>
          <a:p>
            <a:r>
              <a:rPr lang="it-IT"/>
              <a:t>L’</a:t>
            </a:r>
            <a:r>
              <a:rPr lang="it-IT" err="1"/>
              <a:t>Effort</a:t>
            </a:r>
            <a:r>
              <a:rPr lang="it-IT"/>
              <a:t> Sharing </a:t>
            </a:r>
            <a:r>
              <a:rPr lang="it-IT" err="1"/>
              <a:t>Decision</a:t>
            </a:r>
            <a:r>
              <a:rPr lang="it-IT"/>
              <a:t> prevede inoltre che gli </a:t>
            </a:r>
            <a:r>
              <a:rPr lang="it-IT" err="1"/>
              <a:t>obbietivi</a:t>
            </a:r>
            <a:r>
              <a:rPr lang="it-IT"/>
              <a:t> possano essere spostati tra gli anni e tra gli stati membri. E che fino al 3% delle riduzioni possono derivare anche dal </a:t>
            </a:r>
            <a:r>
              <a:rPr lang="it-IT" err="1"/>
              <a:t>Clean</a:t>
            </a:r>
            <a:r>
              <a:rPr lang="it-IT"/>
              <a:t> Development </a:t>
            </a:r>
            <a:r>
              <a:rPr lang="it-IT" err="1"/>
              <a:t>Mechanism</a:t>
            </a:r>
            <a:r>
              <a:rPr lang="it-IT"/>
              <a:t> (</a:t>
            </a:r>
            <a:r>
              <a:rPr lang="it-IT" err="1"/>
              <a:t>ie</a:t>
            </a:r>
            <a:r>
              <a:rPr lang="it-IT"/>
              <a:t>. CER) e JI (?)</a:t>
            </a:r>
          </a:p>
        </p:txBody>
      </p:sp>
      <p:sp>
        <p:nvSpPr>
          <p:cNvPr id="4" name="Segnaposto piè di pagina 3"/>
          <p:cNvSpPr>
            <a:spLocks noGrp="1"/>
          </p:cNvSpPr>
          <p:nvPr>
            <p:ph type="ftr" sz="quarter" idx="4"/>
          </p:nvPr>
        </p:nvSpPr>
        <p:spPr/>
        <p:txBody>
          <a:bodyPr/>
          <a:lstStyle/>
          <a:p>
            <a:pPr>
              <a:defRPr/>
            </a:pPr>
            <a:r>
              <a:rPr lang="it-IT"/>
              <a:t>Bologna, 19 luglio 2017 - Report mensile Giugno 2017</a:t>
            </a:r>
          </a:p>
        </p:txBody>
      </p:sp>
    </p:spTree>
    <p:extLst>
      <p:ext uri="{BB962C8B-B14F-4D97-AF65-F5344CB8AC3E}">
        <p14:creationId xmlns:p14="http://schemas.microsoft.com/office/powerpoint/2010/main" val="715949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5.bin"/><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oleObject" Target="../embeddings/oleObject9.bin"/><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graphicFrame>
        <p:nvGraphicFramePr>
          <p:cNvPr id="2" name="Oggetto 2" hidden="1"/>
          <p:cNvGraphicFramePr>
            <a:graphicFrameLocks noChangeAspect="1"/>
          </p:cNvGraphicFramePr>
          <p:nvPr userDrawn="1">
            <p:custDataLst>
              <p:tags r:id="rId1"/>
            </p:custDataLst>
            <p:extLst>
              <p:ext uri="{D42A27DB-BD31-4B8C-83A1-F6EECF244321}">
                <p14:modId xmlns:p14="http://schemas.microsoft.com/office/powerpoint/2010/main" val="1974340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ggetto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Immagine 4" descr="AAA_logo_RGB.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403350" y="703263"/>
            <a:ext cx="504031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48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00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ina di chiusura">
    <p:spTree>
      <p:nvGrpSpPr>
        <p:cNvPr id="1" name=""/>
        <p:cNvGrpSpPr/>
        <p:nvPr/>
      </p:nvGrpSpPr>
      <p:grpSpPr>
        <a:xfrm>
          <a:off x="0" y="0"/>
          <a:ext cx="0" cy="0"/>
          <a:chOff x="0" y="0"/>
          <a:chExt cx="0" cy="0"/>
        </a:xfrm>
      </p:grpSpPr>
      <p:pic>
        <p:nvPicPr>
          <p:cNvPr id="2" name="Immagine 1" descr="sfondo_gruppo_her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AAA_logo_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61114" y="4300538"/>
            <a:ext cx="20986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2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aphicFrame>
        <p:nvGraphicFramePr>
          <p:cNvPr id="2" name="Oggetto 2" hidden="1"/>
          <p:cNvGraphicFramePr>
            <a:graphicFrameLocks noChangeAspect="1"/>
          </p:cNvGraphicFramePr>
          <p:nvPr userDrawn="1">
            <p:custDataLst>
              <p:tags r:id="rId1"/>
            </p:custDataLst>
            <p:extLst>
              <p:ext uri="{D42A27DB-BD31-4B8C-83A1-F6EECF244321}">
                <p14:modId xmlns:p14="http://schemas.microsoft.com/office/powerpoint/2010/main" val="41937927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ggetto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Immagine 4" descr="AAA_logo_RGB.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552" y="703263"/>
            <a:ext cx="2098800" cy="23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ALEN~1.DEC\AppData\Local\Temp\7zE0FD8C8BC\ASE_logo_rgb.jpg">
            <a:extLst>
              <a:ext uri="{FF2B5EF4-FFF2-40B4-BE49-F238E27FC236}">
                <a16:creationId xmlns:a16="http://schemas.microsoft.com/office/drawing/2014/main" id="{86D471B1-1981-45A2-BF39-35FC402A1B71}"/>
              </a:ext>
            </a:extLst>
          </p:cNvPr>
          <p:cNvPicPr>
            <a:picLocks noChangeAspect="1" noChangeArrowheads="1"/>
          </p:cNvPicPr>
          <p:nvPr userDrawn="1"/>
        </p:nvPicPr>
        <p:blipFill rotWithShape="1">
          <a:blip r:embed="rId6">
            <a:extLst>
              <a:ext uri="{28A0092B-C50C-407E-A947-70E740481C1C}">
                <a14:useLocalDpi xmlns:a14="http://schemas.microsoft.com/office/drawing/2010/main"/>
              </a:ext>
            </a:extLst>
          </a:blip>
          <a:srcRect/>
          <a:stretch/>
        </p:blipFill>
        <p:spPr bwMode="auto">
          <a:xfrm>
            <a:off x="5679647" y="2931790"/>
            <a:ext cx="3464353" cy="219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2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ina interna">
    <p:spTree>
      <p:nvGrpSpPr>
        <p:cNvPr id="1" name=""/>
        <p:cNvGrpSpPr/>
        <p:nvPr/>
      </p:nvGrpSpPr>
      <p:grpSpPr>
        <a:xfrm>
          <a:off x="0" y="0"/>
          <a:ext cx="0" cy="0"/>
          <a:chOff x="0" y="0"/>
          <a:chExt cx="0" cy="0"/>
        </a:xfrm>
      </p:grpSpPr>
      <p:graphicFrame>
        <p:nvGraphicFramePr>
          <p:cNvPr id="3" name="Oggetto 1" hidden="1"/>
          <p:cNvGraphicFramePr>
            <a:graphicFrameLocks noChangeAspect="1"/>
          </p:cNvGraphicFramePr>
          <p:nvPr userDrawn="1">
            <p:custDataLst>
              <p:tags r:id="rId1"/>
            </p:custDataLst>
            <p:extLst>
              <p:ext uri="{D42A27DB-BD31-4B8C-83A1-F6EECF244321}">
                <p14:modId xmlns:p14="http://schemas.microsoft.com/office/powerpoint/2010/main" val="38754233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3" name="Oggetto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ggetto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asellaDiTesto 4"/>
          <p:cNvSpPr txBox="1">
            <a:spLocks noChangeArrowheads="1"/>
          </p:cNvSpPr>
          <p:nvPr userDrawn="1"/>
        </p:nvSpPr>
        <p:spPr bwMode="auto">
          <a:xfrm>
            <a:off x="8462963" y="4692650"/>
            <a:ext cx="6810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fld id="{99ADF3C7-ED8A-4114-AEB8-11D9147DDB0A}" type="slidenum">
              <a:rPr lang="it-IT" altLang="it-IT" sz="1200" b="1" smtClean="0">
                <a:solidFill>
                  <a:srgbClr val="5A5B5E"/>
                </a:solidFill>
                <a:latin typeface="Arial" pitchFamily="34" charset="0"/>
                <a:cs typeface="Arial" pitchFamily="34" charset="0"/>
              </a:rPr>
              <a:pPr eaLnBrk="1" hangingPunct="1">
                <a:defRPr/>
              </a:pPr>
              <a:t>‹N›</a:t>
            </a:fld>
            <a:endParaRPr lang="it-IT" altLang="it-IT" sz="1200" b="1">
              <a:solidFill>
                <a:srgbClr val="5A5B5E"/>
              </a:solidFill>
              <a:latin typeface="Arial" pitchFamily="34" charset="0"/>
              <a:cs typeface="Arial" pitchFamily="34" charset="0"/>
            </a:endParaRPr>
          </a:p>
        </p:txBody>
      </p:sp>
      <p:sp>
        <p:nvSpPr>
          <p:cNvPr id="48" name="Titolo 45"/>
          <p:cNvSpPr>
            <a:spLocks noGrp="1"/>
          </p:cNvSpPr>
          <p:nvPr>
            <p:ph type="title"/>
          </p:nvPr>
        </p:nvSpPr>
        <p:spPr>
          <a:xfrm>
            <a:off x="692945" y="16917"/>
            <a:ext cx="7119416"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a:defRPr lang="it-IT" sz="1400" b="1" i="1">
                <a:solidFill>
                  <a:schemeClr val="tx1"/>
                </a:solidFill>
                <a:latin typeface="Arial" pitchFamily="34" charset="0"/>
                <a:cs typeface="Arial" pitchFamily="34" charset="0"/>
              </a:defRPr>
            </a:lvl1pPr>
          </a:lstStyle>
          <a:p>
            <a:pPr lvl="0"/>
            <a:r>
              <a:rPr lang="it-IT"/>
              <a:t>Fare clic per modificare lo stile del titolo</a:t>
            </a:r>
          </a:p>
        </p:txBody>
      </p:sp>
      <p:pic>
        <p:nvPicPr>
          <p:cNvPr id="6" name="Immagine 22" descr="gruppo_hera_grigio.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562850" y="4789488"/>
            <a:ext cx="9001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91" descr="C:\Users\ALEN~1.DEC\AppData\Local\Temp\7zE4B7D3E7C\ASE_logo_grigi.png"/>
          <p:cNvPicPr>
            <a:picLocks noChangeAspect="1" noChangeArrowheads="1"/>
          </p:cNvPicPr>
          <p:nvPr userDrawn="1"/>
        </p:nvPicPr>
        <p:blipFill rotWithShape="1">
          <a:blip r:embed="rId8" cstate="screen">
            <a:lum bright="70000" contrast="-70000"/>
            <a:extLst>
              <a:ext uri="{28A0092B-C50C-407E-A947-70E740481C1C}">
                <a14:useLocalDpi xmlns:a14="http://schemas.microsoft.com/office/drawing/2010/main"/>
              </a:ext>
            </a:extLst>
          </a:blip>
          <a:srcRect/>
          <a:stretch/>
        </p:blipFill>
        <p:spPr bwMode="auto">
          <a:xfrm>
            <a:off x="7812360" y="-1"/>
            <a:ext cx="1331641" cy="89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34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gina di chiusura">
    <p:spTree>
      <p:nvGrpSpPr>
        <p:cNvPr id="1" name=""/>
        <p:cNvGrpSpPr/>
        <p:nvPr/>
      </p:nvGrpSpPr>
      <p:grpSpPr>
        <a:xfrm>
          <a:off x="0" y="0"/>
          <a:ext cx="0" cy="0"/>
          <a:chOff x="0" y="0"/>
          <a:chExt cx="0" cy="0"/>
        </a:xfrm>
      </p:grpSpPr>
      <p:graphicFrame>
        <p:nvGraphicFramePr>
          <p:cNvPr id="2" name="Oggetto 2" hidden="1"/>
          <p:cNvGraphicFramePr>
            <a:graphicFrameLocks noChangeAspect="1"/>
          </p:cNvGraphicFramePr>
          <p:nvPr userDrawn="1">
            <p:custDataLst>
              <p:tags r:id="rId1"/>
            </p:custDataLst>
            <p:extLst>
              <p:ext uri="{D42A27DB-BD31-4B8C-83A1-F6EECF244321}">
                <p14:modId xmlns:p14="http://schemas.microsoft.com/office/powerpoint/2010/main" val="4879735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ggetto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7209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pertina A">
    <p:spTree>
      <p:nvGrpSpPr>
        <p:cNvPr id="1" name=""/>
        <p:cNvGrpSpPr/>
        <p:nvPr/>
      </p:nvGrpSpPr>
      <p:grpSpPr>
        <a:xfrm>
          <a:off x="0" y="0"/>
          <a:ext cx="0" cy="0"/>
          <a:chOff x="0" y="0"/>
          <a:chExt cx="0" cy="0"/>
        </a:xfrm>
      </p:grpSpPr>
      <p:graphicFrame>
        <p:nvGraphicFramePr>
          <p:cNvPr id="2" name="Oggetto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ggetto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Immagine 3" descr="sfondo_gruppo_hera.jpg"/>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4" descr="AAA_logo_RGB.pn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403350" y="703263"/>
            <a:ext cx="504031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24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00 - Pagina interna">
    <p:spTree>
      <p:nvGrpSpPr>
        <p:cNvPr id="1" name=""/>
        <p:cNvGrpSpPr/>
        <p:nvPr/>
      </p:nvGrpSpPr>
      <p:grpSpPr>
        <a:xfrm>
          <a:off x="0" y="0"/>
          <a:ext cx="0" cy="0"/>
          <a:chOff x="0" y="0"/>
          <a:chExt cx="0" cy="0"/>
        </a:xfrm>
      </p:grpSpPr>
      <p:pic>
        <p:nvPicPr>
          <p:cNvPr id="10" name="Picture 491" descr="C:\Users\ALEN~1.DEC\AppData\Local\Temp\7zE4B7D3E7C\ASE_logo_grigi.png"/>
          <p:cNvPicPr>
            <a:picLocks noChangeAspect="1" noChangeArrowheads="1"/>
          </p:cNvPicPr>
          <p:nvPr userDrawn="1"/>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12372" y="1"/>
            <a:ext cx="1331641" cy="893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ggetto 1" hidden="1"/>
          <p:cNvGraphicFramePr>
            <a:graphicFrameLocks noChangeAspect="1"/>
          </p:cNvGraphicFramePr>
          <p:nvPr userDrawn="1">
            <p:custDataLst>
              <p:tags r:id="rId1"/>
            </p:custDataLst>
            <p:extLst>
              <p:ext uri="{D42A27DB-BD31-4B8C-83A1-F6EECF244321}">
                <p14:modId xmlns:p14="http://schemas.microsoft.com/office/powerpoint/2010/main" val="45513945"/>
              </p:ext>
            </p:extLst>
          </p:nvPr>
        </p:nvGraphicFramePr>
        <p:xfrm>
          <a:off x="1590" y="1590"/>
          <a:ext cx="1588" cy="1587"/>
        </p:xfrm>
        <a:graphic>
          <a:graphicData uri="http://schemas.openxmlformats.org/presentationml/2006/ole">
            <mc:AlternateContent xmlns:mc="http://schemas.openxmlformats.org/markup-compatibility/2006">
              <mc:Choice xmlns:v="urn:schemas-microsoft-com:vml" Requires="v">
                <p:oleObj name="Diapositiva think-cell" r:id="rId5" imgW="270" imgH="270" progId="TCLayout.ActiveDocument.1">
                  <p:embed/>
                </p:oleObj>
              </mc:Choice>
              <mc:Fallback>
                <p:oleObj name="Diapositiva think-cell" r:id="rId5" imgW="270" imgH="270" progId="TCLayout.ActiveDocument.1">
                  <p:embed/>
                  <p:pic>
                    <p:nvPicPr>
                      <p:cNvPr id="3" name="Oggetto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 y="1590"/>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ggetto 2" hidden="1"/>
          <p:cNvGraphicFramePr>
            <a:graphicFrameLocks noChangeAspect="1"/>
          </p:cNvGraphicFramePr>
          <p:nvPr userDrawn="1">
            <p:custDataLst>
              <p:tags r:id="rId2"/>
            </p:custDataLst>
          </p:nvPr>
        </p:nvGraphicFramePr>
        <p:xfrm>
          <a:off x="1590" y="1590"/>
          <a:ext cx="1588"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 y="1590"/>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Titolo 45"/>
          <p:cNvSpPr>
            <a:spLocks noGrp="1"/>
          </p:cNvSpPr>
          <p:nvPr>
            <p:ph type="title"/>
          </p:nvPr>
        </p:nvSpPr>
        <p:spPr>
          <a:xfrm>
            <a:off x="611295" y="3183"/>
            <a:ext cx="7921412" cy="58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a:defRPr lang="it-IT" sz="1600" b="1" i="0">
                <a:solidFill>
                  <a:schemeClr val="tx1"/>
                </a:solidFill>
                <a:latin typeface="Arial" pitchFamily="34" charset="0"/>
                <a:cs typeface="Arial" pitchFamily="34" charset="0"/>
              </a:defRPr>
            </a:lvl1pPr>
          </a:lstStyle>
          <a:p>
            <a:pPr lvl="0"/>
            <a:r>
              <a:rPr lang="it-IT"/>
              <a:t>Fare clic per modificare lo stile del titolo</a:t>
            </a:r>
          </a:p>
        </p:txBody>
      </p:sp>
      <p:sp>
        <p:nvSpPr>
          <p:cNvPr id="7" name="CasellaDiTesto 6"/>
          <p:cNvSpPr txBox="1">
            <a:spLocks noChangeArrowheads="1"/>
          </p:cNvSpPr>
          <p:nvPr userDrawn="1"/>
        </p:nvSpPr>
        <p:spPr bwMode="auto">
          <a:xfrm>
            <a:off x="8462976" y="4692653"/>
            <a:ext cx="6810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fld id="{29CF8FB4-2EBC-442E-A35B-FBF617427E6F}" type="slidenum">
              <a:rPr lang="it-IT" altLang="it-IT" sz="1200" b="1" smtClean="0">
                <a:solidFill>
                  <a:schemeClr val="bg1">
                    <a:lumMod val="65000"/>
                  </a:schemeClr>
                </a:solidFill>
                <a:latin typeface="Arial" pitchFamily="34" charset="0"/>
                <a:cs typeface="Arial" pitchFamily="34" charset="0"/>
              </a:rPr>
              <a:pPr eaLnBrk="1" hangingPunct="1">
                <a:defRPr/>
              </a:pPr>
              <a:t>‹N›</a:t>
            </a:fld>
            <a:endParaRPr lang="it-IT" altLang="it-IT" sz="1200" b="1">
              <a:solidFill>
                <a:schemeClr val="bg1">
                  <a:lumMod val="65000"/>
                </a:schemeClr>
              </a:solidFill>
              <a:latin typeface="Arial" pitchFamily="34" charset="0"/>
              <a:cs typeface="Arial" pitchFamily="34" charset="0"/>
            </a:endParaRPr>
          </a:p>
        </p:txBody>
      </p:sp>
      <p:pic>
        <p:nvPicPr>
          <p:cNvPr id="11" name="Immagine 10"/>
          <p:cNvPicPr>
            <a:picLocks noChangeAspect="1"/>
          </p:cNvPicPr>
          <p:nvPr userDrawn="1"/>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501278" y="4804006"/>
            <a:ext cx="961688" cy="158527"/>
          </a:xfrm>
          <a:prstGeom prst="rect">
            <a:avLst/>
          </a:prstGeom>
        </p:spPr>
      </p:pic>
      <p:graphicFrame>
        <p:nvGraphicFramePr>
          <p:cNvPr id="5" name="Table 4">
            <a:extLst>
              <a:ext uri="{FF2B5EF4-FFF2-40B4-BE49-F238E27FC236}">
                <a16:creationId xmlns:a16="http://schemas.microsoft.com/office/drawing/2014/main" id="{599E99C8-CBCC-1CDE-4B84-06CEA5FEF2D8}"/>
              </a:ext>
            </a:extLst>
          </p:cNvPr>
          <p:cNvGraphicFramePr>
            <a:graphicFrameLocks noGrp="1"/>
          </p:cNvGraphicFramePr>
          <p:nvPr userDrawn="1">
            <p:extLst>
              <p:ext uri="{D42A27DB-BD31-4B8C-83A1-F6EECF244321}">
                <p14:modId xmlns:p14="http://schemas.microsoft.com/office/powerpoint/2010/main" val="3087346644"/>
              </p:ext>
            </p:extLst>
          </p:nvPr>
        </p:nvGraphicFramePr>
        <p:xfrm>
          <a:off x="-610480" y="861219"/>
          <a:ext cx="520262" cy="1926276"/>
        </p:xfrm>
        <a:graphic>
          <a:graphicData uri="http://schemas.openxmlformats.org/drawingml/2006/table">
            <a:tbl>
              <a:tblPr firstRow="1" bandRow="1">
                <a:tableStyleId>{2D5ABB26-0587-4C30-8999-92F81FD0307C}</a:tableStyleId>
              </a:tblPr>
              <a:tblGrid>
                <a:gridCol w="520262">
                  <a:extLst>
                    <a:ext uri="{9D8B030D-6E8A-4147-A177-3AD203B41FA5}">
                      <a16:colId xmlns:a16="http://schemas.microsoft.com/office/drawing/2014/main" val="1194943382"/>
                    </a:ext>
                  </a:extLst>
                </a:gridCol>
              </a:tblGrid>
              <a:tr h="481569">
                <a:tc>
                  <a:txBody>
                    <a:bodyPr/>
                    <a:lstStyle/>
                    <a:p>
                      <a:pPr algn="l"/>
                      <a:r>
                        <a:rPr lang="it-IT" sz="800">
                          <a:solidFill>
                            <a:schemeClr val="bg1"/>
                          </a:solidFill>
                        </a:rPr>
                        <a:t>#EC8514</a:t>
                      </a:r>
                    </a:p>
                  </a:txBody>
                  <a:tcPr marL="36000" marR="36000" marT="36000" marB="36000">
                    <a:solidFill>
                      <a:srgbClr val="EC8514"/>
                    </a:solidFill>
                  </a:tcPr>
                </a:tc>
                <a:extLst>
                  <a:ext uri="{0D108BD9-81ED-4DB2-BD59-A6C34878D82A}">
                    <a16:rowId xmlns:a16="http://schemas.microsoft.com/office/drawing/2014/main" val="584036907"/>
                  </a:ext>
                </a:extLst>
              </a:tr>
              <a:tr h="481569">
                <a:tc>
                  <a:txBody>
                    <a:bodyPr/>
                    <a:lstStyle/>
                    <a:p>
                      <a:pPr algn="l"/>
                      <a:r>
                        <a:rPr lang="it-IT" sz="800">
                          <a:solidFill>
                            <a:schemeClr val="bg1"/>
                          </a:solidFill>
                        </a:rPr>
                        <a:t>#404040</a:t>
                      </a:r>
                    </a:p>
                  </a:txBody>
                  <a:tcPr marL="36000" marR="36000" marT="36000" marB="36000">
                    <a:solidFill>
                      <a:schemeClr val="tx1">
                        <a:lumMod val="75000"/>
                        <a:lumOff val="25000"/>
                      </a:schemeClr>
                    </a:solidFill>
                  </a:tcPr>
                </a:tc>
                <a:extLst>
                  <a:ext uri="{0D108BD9-81ED-4DB2-BD59-A6C34878D82A}">
                    <a16:rowId xmlns:a16="http://schemas.microsoft.com/office/drawing/2014/main" val="1730640956"/>
                  </a:ext>
                </a:extLst>
              </a:tr>
              <a:tr h="481569">
                <a:tc>
                  <a:txBody>
                    <a:bodyPr/>
                    <a:lstStyle/>
                    <a:p>
                      <a:pPr algn="l"/>
                      <a:r>
                        <a:rPr lang="it-IT" sz="800">
                          <a:solidFill>
                            <a:schemeClr val="bg1"/>
                          </a:solidFill>
                        </a:rPr>
                        <a:t>#147BEC</a:t>
                      </a:r>
                    </a:p>
                  </a:txBody>
                  <a:tcPr marL="36000" marR="36000" marT="36000" marB="36000">
                    <a:solidFill>
                      <a:srgbClr val="147BEC"/>
                    </a:solidFill>
                  </a:tcPr>
                </a:tc>
                <a:extLst>
                  <a:ext uri="{0D108BD9-81ED-4DB2-BD59-A6C34878D82A}">
                    <a16:rowId xmlns:a16="http://schemas.microsoft.com/office/drawing/2014/main" val="3394922539"/>
                  </a:ext>
                </a:extLst>
              </a:tr>
              <a:tr h="481569">
                <a:tc>
                  <a:txBody>
                    <a:bodyPr/>
                    <a:lstStyle/>
                    <a:p>
                      <a:pPr algn="l"/>
                      <a:r>
                        <a:rPr lang="it-IT" sz="800">
                          <a:solidFill>
                            <a:schemeClr val="bg1"/>
                          </a:solidFill>
                        </a:rPr>
                        <a:t>#F4B400</a:t>
                      </a:r>
                    </a:p>
                  </a:txBody>
                  <a:tcPr marL="36000" marR="36000" marT="36000" marB="36000">
                    <a:solidFill>
                      <a:srgbClr val="F4B400"/>
                    </a:solidFill>
                  </a:tcPr>
                </a:tc>
                <a:extLst>
                  <a:ext uri="{0D108BD9-81ED-4DB2-BD59-A6C34878D82A}">
                    <a16:rowId xmlns:a16="http://schemas.microsoft.com/office/drawing/2014/main" val="2256544206"/>
                  </a:ext>
                </a:extLst>
              </a:tr>
            </a:tbl>
          </a:graphicData>
        </a:graphic>
      </p:graphicFrame>
    </p:spTree>
    <p:extLst>
      <p:ext uri="{BB962C8B-B14F-4D97-AF65-F5344CB8AC3E}">
        <p14:creationId xmlns:p14="http://schemas.microsoft.com/office/powerpoint/2010/main" val="196197612"/>
      </p:ext>
    </p:extLst>
  </p:cSld>
  <p:clrMapOvr>
    <a:masterClrMapping/>
  </p:clrMapOvr>
  <p:extLst>
    <p:ext uri="{DCECCB84-F9BA-43D5-87BE-67443E8EF086}">
      <p15:sldGuideLst xmlns:p15="http://schemas.microsoft.com/office/powerpoint/2012/main">
        <p15:guide id="1" pos="5760">
          <p15:clr>
            <a:srgbClr val="FBAE40"/>
          </p15:clr>
        </p15:guide>
        <p15:guide id="2" orient="horz" pos="3467">
          <p15:clr>
            <a:srgbClr val="FBAE40"/>
          </p15:clr>
        </p15:guide>
        <p15:guide id="5" pos="770">
          <p15:clr>
            <a:srgbClr val="FBAE40"/>
          </p15:clr>
        </p15:guide>
        <p15:guide id="6" pos="10750">
          <p15:clr>
            <a:srgbClr val="FBAE40"/>
          </p15:clr>
        </p15:guide>
        <p15:guide id="7" orient="horz" pos="1085">
          <p15:clr>
            <a:srgbClr val="FBAE40"/>
          </p15:clr>
        </p15:guide>
        <p15:guide id="8" orient="horz" pos="5848">
          <p15:clr>
            <a:srgbClr val="FBAE40"/>
          </p15:clr>
        </p15:guide>
        <p15:guide id="9" orient="horz" pos="7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ertina A">
    <p:spTree>
      <p:nvGrpSpPr>
        <p:cNvPr id="1" name=""/>
        <p:cNvGrpSpPr/>
        <p:nvPr/>
      </p:nvGrpSpPr>
      <p:grpSpPr>
        <a:xfrm>
          <a:off x="0" y="0"/>
          <a:ext cx="0" cy="0"/>
          <a:chOff x="0" y="0"/>
          <a:chExt cx="0" cy="0"/>
        </a:xfrm>
      </p:grpSpPr>
      <p:pic>
        <p:nvPicPr>
          <p:cNvPr id="2" name="Immagine 1" descr="sfondo_gruppo_her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AAA_logo_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03351" y="703264"/>
            <a:ext cx="504031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46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Immagine 1" descr="AAA_logo_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0389" y="700088"/>
            <a:ext cx="20986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69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3" name="CasellaDiTesto 1"/>
          <p:cNvSpPr txBox="1">
            <a:spLocks noChangeArrowheads="1"/>
          </p:cNvSpPr>
          <p:nvPr userDrawn="1"/>
        </p:nvSpPr>
        <p:spPr bwMode="auto">
          <a:xfrm>
            <a:off x="8462964" y="4692651"/>
            <a:ext cx="681037"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CF33446-0A81-4C93-88CA-58D1391DE636}" type="slidenum">
              <a:rPr lang="it-IT" altLang="it-IT" sz="1200" b="1">
                <a:solidFill>
                  <a:srgbClr val="5A5B5E"/>
                </a:solidFill>
                <a:latin typeface="Arial" panose="020B0604020202020204" pitchFamily="34" charset="0"/>
                <a:cs typeface="Arial" panose="020B0604020202020204" pitchFamily="34" charset="0"/>
              </a:rPr>
              <a:pPr eaLnBrk="1" hangingPunct="1"/>
              <a:t>‹N›</a:t>
            </a:fld>
            <a:endParaRPr lang="it-IT" altLang="it-IT" sz="1200" b="1">
              <a:solidFill>
                <a:srgbClr val="5A5B5E"/>
              </a:solidFill>
              <a:latin typeface="Arial" panose="020B0604020202020204" pitchFamily="34" charset="0"/>
              <a:cs typeface="Arial" panose="020B0604020202020204" pitchFamily="34" charset="0"/>
            </a:endParaRPr>
          </a:p>
        </p:txBody>
      </p:sp>
      <p:pic>
        <p:nvPicPr>
          <p:cNvPr id="4" name="Immagine 22" descr="gruppo_hera_grigi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2851" y="4789488"/>
            <a:ext cx="9001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2"/>
          <p:cNvSpPr txBox="1">
            <a:spLocks noChangeArrowheads="1"/>
          </p:cNvSpPr>
          <p:nvPr userDrawn="1"/>
        </p:nvSpPr>
        <p:spPr bwMode="auto">
          <a:xfrm>
            <a:off x="693738" y="4443414"/>
            <a:ext cx="6191250" cy="70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lang="it-IT" altLang="it-IT" sz="1200" kern="1200" baseline="0">
              <a:solidFill>
                <a:srgbClr val="5A5B5E"/>
              </a:solidFill>
              <a:latin typeface="Arial" charset="0"/>
              <a:ea typeface="ＭＳ Ｐゴシック" charset="0"/>
              <a:cs typeface="ＭＳ Ｐゴシック" charset="0"/>
            </a:endParaRPr>
          </a:p>
        </p:txBody>
      </p:sp>
      <p:sp>
        <p:nvSpPr>
          <p:cNvPr id="48" name="Titolo 45"/>
          <p:cNvSpPr>
            <a:spLocks noGrp="1"/>
          </p:cNvSpPr>
          <p:nvPr>
            <p:ph type="title"/>
          </p:nvPr>
        </p:nvSpPr>
        <p:spPr>
          <a:xfrm>
            <a:off x="692945" y="16918"/>
            <a:ext cx="7787329"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lstStyle>
            <a:lvl1pPr algn="l">
              <a:defRPr lang="it-IT" sz="1400" b="1" i="1">
                <a:solidFill>
                  <a:schemeClr val="tx1"/>
                </a:solidFill>
                <a:latin typeface="Arial" pitchFamily="34" charset="0"/>
                <a:cs typeface="Arial" pitchFamily="34" charset="0"/>
              </a:defRPr>
            </a:lvl1pPr>
          </a:lstStyle>
          <a:p>
            <a:pPr lvl="0"/>
            <a:r>
              <a:rPr lang="it-IT"/>
              <a:t>Fare clic per modificare lo stile del titolo</a:t>
            </a:r>
          </a:p>
        </p:txBody>
      </p:sp>
    </p:spTree>
    <p:extLst>
      <p:ext uri="{BB962C8B-B14F-4D97-AF65-F5344CB8AC3E}">
        <p14:creationId xmlns:p14="http://schemas.microsoft.com/office/powerpoint/2010/main" val="323166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9.xml"/><Relationship Id="rId7" Type="http://schemas.openxmlformats.org/officeDocument/2006/relationships/tags" Target="../tags/tag11.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ggetto 1" hidden="1"/>
          <p:cNvGraphicFramePr>
            <a:graphicFrameLocks noChangeAspect="1"/>
          </p:cNvGraphicFramePr>
          <p:nvPr userDrawn="1">
            <p:custDataLst>
              <p:tags r:id="rId8"/>
            </p:custDataLst>
            <p:extLst>
              <p:ext uri="{D42A27DB-BD31-4B8C-83A1-F6EECF244321}">
                <p14:modId xmlns:p14="http://schemas.microsoft.com/office/powerpoint/2010/main" val="35169710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9" imgW="270" imgH="270" progId="TCLayout.ActiveDocument.1">
                  <p:embed/>
                </p:oleObj>
              </mc:Choice>
              <mc:Fallback>
                <p:oleObj name="Diapositiva think-cell" r:id="rId9" imgW="270" imgH="270" progId="TCLayout.ActiveDocument.1">
                  <p:embed/>
                  <p:pic>
                    <p:nvPicPr>
                      <p:cNvPr id="1026" name="Oggetto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928" r:id="rId1"/>
    <p:sldLayoutId id="2147484925" r:id="rId2"/>
    <p:sldLayoutId id="2147484926" r:id="rId3"/>
    <p:sldLayoutId id="2147484927" r:id="rId4"/>
    <p:sldLayoutId id="2147484929" r:id="rId5"/>
    <p:sldLayoutId id="2147484938" r:id="rId6"/>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ggetto 1" hidden="1">
            <a:extLst>
              <a:ext uri="{FF2B5EF4-FFF2-40B4-BE49-F238E27FC236}">
                <a16:creationId xmlns:a16="http://schemas.microsoft.com/office/drawing/2014/main" id="{1C25CF6C-673E-4B00-AD01-F6933A17256B}"/>
              </a:ext>
            </a:extLst>
          </p:cNvPr>
          <p:cNvGraphicFramePr>
            <a:graphicFrameLocks noChangeAspect="1"/>
          </p:cNvGraphicFramePr>
          <p:nvPr userDrawn="1">
            <p:custDataLst>
              <p:tags r:id="rId7"/>
            </p:custDataLst>
            <p:extLst>
              <p:ext uri="{D42A27DB-BD31-4B8C-83A1-F6EECF244321}">
                <p14:modId xmlns:p14="http://schemas.microsoft.com/office/powerpoint/2010/main" val="580933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8" imgW="384" imgH="384" progId="TCLayout.ActiveDocument.1">
                  <p:embed/>
                </p:oleObj>
              </mc:Choice>
              <mc:Fallback>
                <p:oleObj name="Diapositiva think-cell" r:id="rId8" imgW="384" imgH="384" progId="TCLayout.ActiveDocument.1">
                  <p:embed/>
                  <p:pic>
                    <p:nvPicPr>
                      <p:cNvPr id="2" name="Oggetto 1" hidden="1">
                        <a:extLst>
                          <a:ext uri="{FF2B5EF4-FFF2-40B4-BE49-F238E27FC236}">
                            <a16:creationId xmlns:a16="http://schemas.microsoft.com/office/drawing/2014/main" id="{1C25CF6C-673E-4B00-AD01-F6933A17256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340480825"/>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Lst>
  <p:txStyles>
    <p:titleStyle>
      <a:lvl1pPr algn="ctr" defTabSz="457189"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189"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189"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189"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189"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8"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2" indent="-342892"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572">
          <p15:clr>
            <a:srgbClr val="F26B43"/>
          </p15:clr>
        </p15:guide>
        <p15:guide id="4"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4.png"/><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cgattazzo@acegasapsamga.it"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240774" y="2571750"/>
            <a:ext cx="6194358" cy="1890713"/>
          </a:xfrm>
          <a:prstGeom prst="rect">
            <a:avLst/>
          </a:prstGeom>
          <a:noFill/>
          <a:ln w="9525">
            <a:noFill/>
            <a:miter lim="800000"/>
            <a:headEnd/>
            <a:tailEnd/>
          </a:ln>
        </p:spPr>
        <p:txBody>
          <a:bodyPr lIns="0" tIns="38963" rIns="0" bIns="0"/>
          <a:lstStyle/>
          <a:p>
            <a:pPr>
              <a:lnSpc>
                <a:spcPct val="200000"/>
              </a:lnSpc>
              <a:spcAft>
                <a:spcPts val="1200"/>
              </a:spcAft>
            </a:pPr>
            <a:r>
              <a:rPr lang="it-IT" b="1">
                <a:latin typeface="Arial" pitchFamily="34" charset="0"/>
              </a:rPr>
              <a:t>Gli indicatori di sostenibilità nelle scelte di investimento di una impresa</a:t>
            </a:r>
          </a:p>
          <a:p>
            <a:pPr>
              <a:spcAft>
                <a:spcPts val="1200"/>
              </a:spcAft>
            </a:pPr>
            <a:r>
              <a:rPr lang="it-IT" sz="1100" i="1">
                <a:latin typeface="Arial" pitchFamily="34" charset="0"/>
              </a:rPr>
              <a:t>Case Study AAA- L’impronta di carbonio nel servizio depurazione </a:t>
            </a:r>
          </a:p>
          <a:p>
            <a:pPr>
              <a:lnSpc>
                <a:spcPct val="200000"/>
              </a:lnSpc>
            </a:pPr>
            <a:endParaRPr lang="it-IT" sz="1100" i="1"/>
          </a:p>
          <a:p>
            <a:pPr>
              <a:lnSpc>
                <a:spcPct val="200000"/>
              </a:lnSpc>
            </a:pPr>
            <a:endParaRPr lang="it-IT" sz="1100" i="1"/>
          </a:p>
          <a:p>
            <a:pPr>
              <a:lnSpc>
                <a:spcPct val="200000"/>
              </a:lnSpc>
            </a:pPr>
            <a:endParaRPr lang="it-IT" sz="1100" i="1"/>
          </a:p>
          <a:p>
            <a:pPr>
              <a:lnSpc>
                <a:spcPct val="200000"/>
              </a:lnSpc>
            </a:pPr>
            <a:r>
              <a:rPr lang="it-IT" sz="1100">
                <a:latin typeface="Arial" pitchFamily="34" charset="0"/>
              </a:rPr>
              <a:t>15 marzo 2024</a:t>
            </a:r>
          </a:p>
        </p:txBody>
      </p:sp>
    </p:spTree>
    <p:extLst>
      <p:ext uri="{BB962C8B-B14F-4D97-AF65-F5344CB8AC3E}">
        <p14:creationId xmlns:p14="http://schemas.microsoft.com/office/powerpoint/2010/main" val="278354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DE1EB-1CC0-F802-D8F8-8654C7E18488}"/>
              </a:ext>
            </a:extLst>
          </p:cNvPr>
          <p:cNvSpPr>
            <a:spLocks noGrp="1"/>
          </p:cNvSpPr>
          <p:nvPr>
            <p:ph type="title"/>
          </p:nvPr>
        </p:nvSpPr>
        <p:spPr>
          <a:xfrm>
            <a:off x="370324" y="-167438"/>
            <a:ext cx="7119416" cy="682625"/>
          </a:xfrm>
        </p:spPr>
        <p:txBody>
          <a:bodyPr/>
          <a:lstStyle/>
          <a:p>
            <a:r>
              <a:rPr lang="it-IT">
                <a:latin typeface="Arial"/>
                <a:ea typeface="MS PGothic"/>
                <a:cs typeface="Arial"/>
              </a:rPr>
              <a:t>Stima del carbon footprint – impianto Ca' </a:t>
            </a:r>
            <a:r>
              <a:rPr lang="it-IT" err="1">
                <a:latin typeface="Arial"/>
                <a:ea typeface="MS PGothic"/>
                <a:cs typeface="Arial"/>
              </a:rPr>
              <a:t>nordio</a:t>
            </a:r>
            <a:r>
              <a:rPr lang="it-IT">
                <a:latin typeface="Arial"/>
                <a:ea typeface="MS PGothic"/>
                <a:cs typeface="Arial"/>
              </a:rPr>
              <a:t> </a:t>
            </a:r>
            <a:endParaRPr lang="it-IT"/>
          </a:p>
        </p:txBody>
      </p:sp>
      <p:sp>
        <p:nvSpPr>
          <p:cNvPr id="4" name="TextBox 3">
            <a:extLst>
              <a:ext uri="{FF2B5EF4-FFF2-40B4-BE49-F238E27FC236}">
                <a16:creationId xmlns:a16="http://schemas.microsoft.com/office/drawing/2014/main" id="{ADBCFE39-9FD7-AAC3-7D77-1455A1FCB502}"/>
              </a:ext>
            </a:extLst>
          </p:cNvPr>
          <p:cNvSpPr txBox="1"/>
          <p:nvPr/>
        </p:nvSpPr>
        <p:spPr>
          <a:xfrm>
            <a:off x="650520" y="863652"/>
            <a:ext cx="2118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a:ea typeface="MS PGothic"/>
                <a:cs typeface="Calibri"/>
              </a:rPr>
              <a:t>CALCOLO PARAMETRICO</a:t>
            </a:r>
            <a:r>
              <a:rPr lang="en-US">
                <a:latin typeface="Calibri"/>
                <a:ea typeface="MS PGothic"/>
                <a:cs typeface="Calibri"/>
              </a:rPr>
              <a:t> </a:t>
            </a:r>
            <a:endParaRPr lang="en-US"/>
          </a:p>
        </p:txBody>
      </p:sp>
      <p:graphicFrame>
        <p:nvGraphicFramePr>
          <p:cNvPr id="10" name="Diagram 9">
            <a:extLst>
              <a:ext uri="{FF2B5EF4-FFF2-40B4-BE49-F238E27FC236}">
                <a16:creationId xmlns:a16="http://schemas.microsoft.com/office/drawing/2014/main" id="{DC84C65F-5CD5-02F5-A6AB-AF9368E5A102}"/>
              </a:ext>
            </a:extLst>
          </p:cNvPr>
          <p:cNvGraphicFramePr/>
          <p:nvPr>
            <p:extLst>
              <p:ext uri="{D42A27DB-BD31-4B8C-83A1-F6EECF244321}">
                <p14:modId xmlns:p14="http://schemas.microsoft.com/office/powerpoint/2010/main" val="690067948"/>
              </p:ext>
            </p:extLst>
          </p:nvPr>
        </p:nvGraphicFramePr>
        <p:xfrm>
          <a:off x="327105" y="1377229"/>
          <a:ext cx="3112359" cy="2954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91" name="TextBox 3490">
            <a:extLst>
              <a:ext uri="{FF2B5EF4-FFF2-40B4-BE49-F238E27FC236}">
                <a16:creationId xmlns:a16="http://schemas.microsoft.com/office/drawing/2014/main" id="{68ECCEC2-4FF2-B66D-DEDF-DF0EEE2A09BF}"/>
              </a:ext>
            </a:extLst>
          </p:cNvPr>
          <p:cNvSpPr txBox="1"/>
          <p:nvPr/>
        </p:nvSpPr>
        <p:spPr>
          <a:xfrm>
            <a:off x="4417917" y="1090782"/>
            <a:ext cx="4062353" cy="646331"/>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ea typeface="MS PGothic"/>
                <a:cs typeface="Calibri"/>
              </a:rPr>
              <a:t>I </a:t>
            </a:r>
            <a:r>
              <a:rPr lang="en-US" sz="1200" dirty="0" err="1">
                <a:latin typeface="Calibri"/>
                <a:ea typeface="MS PGothic"/>
                <a:cs typeface="Calibri"/>
              </a:rPr>
              <a:t>risultati</a:t>
            </a:r>
            <a:r>
              <a:rPr lang="en-US" sz="1200" dirty="0">
                <a:latin typeface="Calibri"/>
                <a:ea typeface="MS PGothic"/>
                <a:cs typeface="Calibri"/>
              </a:rPr>
              <a:t> del </a:t>
            </a:r>
            <a:r>
              <a:rPr lang="en-US" sz="1200" dirty="0" err="1">
                <a:latin typeface="Calibri"/>
                <a:ea typeface="MS PGothic"/>
                <a:cs typeface="Calibri"/>
              </a:rPr>
              <a:t>calcolo</a:t>
            </a:r>
            <a:r>
              <a:rPr lang="en-US" sz="1200" dirty="0">
                <a:latin typeface="Calibri"/>
                <a:ea typeface="MS PGothic"/>
                <a:cs typeface="Calibri"/>
              </a:rPr>
              <a:t> </a:t>
            </a:r>
            <a:r>
              <a:rPr lang="en-US" sz="1200" dirty="0" err="1">
                <a:latin typeface="Calibri"/>
                <a:ea typeface="MS PGothic"/>
                <a:cs typeface="Calibri"/>
              </a:rPr>
              <a:t>parametrico</a:t>
            </a:r>
            <a:r>
              <a:rPr lang="en-US" sz="1200" dirty="0">
                <a:latin typeface="Calibri"/>
                <a:ea typeface="MS PGothic"/>
                <a:cs typeface="Calibri"/>
              </a:rPr>
              <a:t> non </a:t>
            </a:r>
            <a:r>
              <a:rPr lang="en-US" sz="1200" dirty="0" err="1">
                <a:latin typeface="Calibri"/>
                <a:ea typeface="MS PGothic"/>
                <a:cs typeface="Calibri"/>
              </a:rPr>
              <a:t>tengono</a:t>
            </a:r>
            <a:r>
              <a:rPr lang="en-US" sz="1200" dirty="0">
                <a:latin typeface="Calibri"/>
                <a:ea typeface="MS PGothic"/>
                <a:cs typeface="Calibri"/>
              </a:rPr>
              <a:t> </a:t>
            </a:r>
            <a:r>
              <a:rPr lang="en-US" sz="1200" dirty="0" err="1">
                <a:latin typeface="Calibri"/>
                <a:ea typeface="MS PGothic"/>
                <a:cs typeface="Calibri"/>
              </a:rPr>
              <a:t>conto</a:t>
            </a:r>
            <a:r>
              <a:rPr lang="en-US" sz="1200" dirty="0">
                <a:latin typeface="Calibri"/>
                <a:ea typeface="MS PGothic"/>
                <a:cs typeface="Calibri"/>
              </a:rPr>
              <a:t> </a:t>
            </a:r>
            <a:r>
              <a:rPr lang="en-US" sz="1200" dirty="0" err="1">
                <a:latin typeface="Calibri"/>
                <a:ea typeface="MS PGothic"/>
                <a:cs typeface="Calibri"/>
              </a:rPr>
              <a:t>delle</a:t>
            </a:r>
            <a:r>
              <a:rPr lang="en-US" sz="1200" dirty="0">
                <a:latin typeface="Calibri"/>
                <a:ea typeface="MS PGothic"/>
                <a:cs typeface="Calibri"/>
              </a:rPr>
              <a:t> </a:t>
            </a:r>
            <a:r>
              <a:rPr lang="en-US" sz="1200" dirty="0" err="1">
                <a:latin typeface="Calibri"/>
                <a:ea typeface="MS PGothic"/>
                <a:cs typeface="Calibri"/>
              </a:rPr>
              <a:t>emissioni</a:t>
            </a:r>
            <a:r>
              <a:rPr lang="en-US" sz="1200" dirty="0">
                <a:latin typeface="Calibri"/>
                <a:ea typeface="MS PGothic"/>
                <a:cs typeface="Calibri"/>
              </a:rPr>
              <a:t> </a:t>
            </a:r>
            <a:r>
              <a:rPr lang="en-US" sz="1200" dirty="0" err="1">
                <a:latin typeface="Calibri"/>
                <a:ea typeface="MS PGothic"/>
                <a:cs typeface="Calibri"/>
              </a:rPr>
              <a:t>della</a:t>
            </a:r>
            <a:r>
              <a:rPr lang="en-US" sz="1200" dirty="0">
                <a:latin typeface="Calibri"/>
                <a:ea typeface="MS PGothic"/>
                <a:cs typeface="Calibri"/>
              </a:rPr>
              <a:t> EE </a:t>
            </a:r>
            <a:r>
              <a:rPr lang="en-US" sz="1200" dirty="0" err="1">
                <a:latin typeface="Calibri"/>
                <a:ea typeface="MS PGothic"/>
                <a:cs typeface="Calibri"/>
              </a:rPr>
              <a:t>acquistata</a:t>
            </a:r>
            <a:r>
              <a:rPr lang="en-US" sz="1200" dirty="0">
                <a:latin typeface="Calibri"/>
                <a:ea typeface="MS PGothic"/>
                <a:cs typeface="Calibri"/>
              </a:rPr>
              <a:t> </a:t>
            </a:r>
            <a:r>
              <a:rPr lang="en-US" sz="1200" dirty="0" err="1">
                <a:latin typeface="Calibri"/>
                <a:ea typeface="MS PGothic"/>
                <a:cs typeface="Calibri"/>
              </a:rPr>
              <a:t>perchè</a:t>
            </a:r>
            <a:r>
              <a:rPr lang="en-US" sz="1200" dirty="0">
                <a:latin typeface="Calibri"/>
                <a:ea typeface="MS PGothic"/>
                <a:cs typeface="Calibri"/>
              </a:rPr>
              <a:t> </a:t>
            </a:r>
            <a:r>
              <a:rPr lang="en-US" sz="1200" dirty="0" err="1">
                <a:latin typeface="Calibri"/>
                <a:ea typeface="MS PGothic"/>
                <a:cs typeface="Calibri"/>
              </a:rPr>
              <a:t>l'energia</a:t>
            </a:r>
            <a:r>
              <a:rPr lang="en-US" sz="1200" dirty="0">
                <a:latin typeface="Calibri"/>
                <a:ea typeface="MS PGothic"/>
                <a:cs typeface="Calibri"/>
              </a:rPr>
              <a:t> </a:t>
            </a:r>
            <a:r>
              <a:rPr lang="en-US" sz="1200" dirty="0" err="1">
                <a:latin typeface="Calibri"/>
                <a:ea typeface="MS PGothic"/>
                <a:cs typeface="Calibri"/>
              </a:rPr>
              <a:t>acquistata</a:t>
            </a:r>
            <a:r>
              <a:rPr lang="en-US" sz="1200" dirty="0">
                <a:latin typeface="Calibri"/>
                <a:ea typeface="MS PGothic"/>
                <a:cs typeface="Calibri"/>
              </a:rPr>
              <a:t> dal </a:t>
            </a:r>
            <a:r>
              <a:rPr lang="en-US" sz="1200" dirty="0" err="1">
                <a:latin typeface="Calibri"/>
                <a:ea typeface="MS PGothic"/>
                <a:cs typeface="Calibri"/>
              </a:rPr>
              <a:t>gruppo</a:t>
            </a:r>
            <a:r>
              <a:rPr lang="en-US" sz="1200" dirty="0">
                <a:latin typeface="Calibri"/>
                <a:ea typeface="MS PGothic"/>
                <a:cs typeface="Calibri"/>
              </a:rPr>
              <a:t> Hera è </a:t>
            </a:r>
            <a:r>
              <a:rPr lang="en-US" sz="1200" dirty="0" err="1">
                <a:latin typeface="Calibri"/>
                <a:ea typeface="MS PGothic"/>
                <a:cs typeface="Calibri"/>
              </a:rPr>
              <a:t>energia</a:t>
            </a:r>
            <a:r>
              <a:rPr lang="en-US" sz="1200" dirty="0">
                <a:latin typeface="Calibri"/>
                <a:ea typeface="MS PGothic"/>
                <a:cs typeface="Calibri"/>
              </a:rPr>
              <a:t> </a:t>
            </a:r>
            <a:r>
              <a:rPr lang="en-US" sz="1200" dirty="0" err="1">
                <a:latin typeface="Calibri"/>
                <a:ea typeface="MS PGothic"/>
                <a:cs typeface="Calibri"/>
              </a:rPr>
              <a:t>prodotta</a:t>
            </a:r>
            <a:r>
              <a:rPr lang="en-US" sz="1200" dirty="0">
                <a:latin typeface="Calibri"/>
                <a:ea typeface="MS PGothic"/>
                <a:cs typeface="Calibri"/>
              </a:rPr>
              <a:t> da </a:t>
            </a:r>
            <a:r>
              <a:rPr lang="en-US" sz="1200" dirty="0" err="1">
                <a:latin typeface="Calibri"/>
                <a:ea typeface="MS PGothic"/>
                <a:cs typeface="Calibri"/>
              </a:rPr>
              <a:t>fonti</a:t>
            </a:r>
            <a:r>
              <a:rPr lang="en-US" sz="1200" dirty="0">
                <a:latin typeface="Calibri"/>
                <a:ea typeface="MS PGothic"/>
                <a:cs typeface="Calibri"/>
              </a:rPr>
              <a:t> </a:t>
            </a:r>
            <a:r>
              <a:rPr lang="en-US" sz="1200" dirty="0" err="1">
                <a:latin typeface="Calibri"/>
                <a:ea typeface="MS PGothic"/>
                <a:cs typeface="Calibri"/>
              </a:rPr>
              <a:t>rinnovabili</a:t>
            </a:r>
            <a:r>
              <a:rPr lang="en-US" sz="1200" dirty="0">
                <a:latin typeface="Calibri"/>
                <a:ea typeface="MS PGothic"/>
                <a:cs typeface="Calibri"/>
              </a:rPr>
              <a:t>. </a:t>
            </a:r>
            <a:endParaRPr lang="en-US" sz="1200" dirty="0">
              <a:cs typeface="Calibri"/>
            </a:endParaRPr>
          </a:p>
        </p:txBody>
      </p:sp>
      <p:pic>
        <p:nvPicPr>
          <p:cNvPr id="3522" name="Picture 3521">
            <a:extLst>
              <a:ext uri="{FF2B5EF4-FFF2-40B4-BE49-F238E27FC236}">
                <a16:creationId xmlns:a16="http://schemas.microsoft.com/office/drawing/2014/main" id="{B09F0749-6262-85E6-EB34-67E60CBBEABF}"/>
              </a:ext>
            </a:extLst>
          </p:cNvPr>
          <p:cNvPicPr>
            <a:picLocks noChangeAspect="1"/>
          </p:cNvPicPr>
          <p:nvPr/>
        </p:nvPicPr>
        <p:blipFill>
          <a:blip r:embed="rId7"/>
          <a:stretch>
            <a:fillRect/>
          </a:stretch>
        </p:blipFill>
        <p:spPr>
          <a:xfrm>
            <a:off x="4420281" y="2117230"/>
            <a:ext cx="3622075" cy="287467"/>
          </a:xfrm>
          <a:prstGeom prst="rect">
            <a:avLst/>
          </a:prstGeom>
        </p:spPr>
      </p:pic>
      <p:pic>
        <p:nvPicPr>
          <p:cNvPr id="3524" name="Picture 3523">
            <a:extLst>
              <a:ext uri="{FF2B5EF4-FFF2-40B4-BE49-F238E27FC236}">
                <a16:creationId xmlns:a16="http://schemas.microsoft.com/office/drawing/2014/main" id="{1E722D92-2BC0-B4B0-A0A5-98F1DD58AF64}"/>
              </a:ext>
            </a:extLst>
          </p:cNvPr>
          <p:cNvPicPr>
            <a:picLocks noChangeAspect="1"/>
          </p:cNvPicPr>
          <p:nvPr/>
        </p:nvPicPr>
        <p:blipFill>
          <a:blip r:embed="rId8"/>
          <a:stretch>
            <a:fillRect/>
          </a:stretch>
        </p:blipFill>
        <p:spPr>
          <a:xfrm>
            <a:off x="4667416" y="2400490"/>
            <a:ext cx="1258845" cy="416011"/>
          </a:xfrm>
          <a:prstGeom prst="rect">
            <a:avLst/>
          </a:prstGeom>
        </p:spPr>
      </p:pic>
      <p:pic>
        <p:nvPicPr>
          <p:cNvPr id="3526" name="Picture 3525">
            <a:extLst>
              <a:ext uri="{FF2B5EF4-FFF2-40B4-BE49-F238E27FC236}">
                <a16:creationId xmlns:a16="http://schemas.microsoft.com/office/drawing/2014/main" id="{9459038C-F01A-34A3-3C6C-51B4EA51BE3B}"/>
              </a:ext>
            </a:extLst>
          </p:cNvPr>
          <p:cNvPicPr>
            <a:picLocks noChangeAspect="1"/>
          </p:cNvPicPr>
          <p:nvPr/>
        </p:nvPicPr>
        <p:blipFill>
          <a:blip r:embed="rId9"/>
          <a:stretch>
            <a:fillRect/>
          </a:stretch>
        </p:blipFill>
        <p:spPr>
          <a:xfrm>
            <a:off x="6423233" y="2357499"/>
            <a:ext cx="187668" cy="1907574"/>
          </a:xfrm>
          <a:prstGeom prst="rect">
            <a:avLst/>
          </a:prstGeom>
        </p:spPr>
      </p:pic>
      <p:pic>
        <p:nvPicPr>
          <p:cNvPr id="3528" name="Picture 3527">
            <a:extLst>
              <a:ext uri="{FF2B5EF4-FFF2-40B4-BE49-F238E27FC236}">
                <a16:creationId xmlns:a16="http://schemas.microsoft.com/office/drawing/2014/main" id="{E2490523-74EA-406D-FB35-3A56B7121FA6}"/>
              </a:ext>
            </a:extLst>
          </p:cNvPr>
          <p:cNvPicPr>
            <a:picLocks noChangeAspect="1"/>
          </p:cNvPicPr>
          <p:nvPr/>
        </p:nvPicPr>
        <p:blipFill>
          <a:blip r:embed="rId10"/>
          <a:stretch>
            <a:fillRect/>
          </a:stretch>
        </p:blipFill>
        <p:spPr>
          <a:xfrm>
            <a:off x="6969891" y="2312063"/>
            <a:ext cx="847467" cy="492469"/>
          </a:xfrm>
          <a:prstGeom prst="rect">
            <a:avLst/>
          </a:prstGeom>
        </p:spPr>
      </p:pic>
      <p:sp>
        <p:nvSpPr>
          <p:cNvPr id="3530" name="TextBox 3529">
            <a:extLst>
              <a:ext uri="{FF2B5EF4-FFF2-40B4-BE49-F238E27FC236}">
                <a16:creationId xmlns:a16="http://schemas.microsoft.com/office/drawing/2014/main" id="{72679240-A0A8-B959-5DEA-C99A3679C415}"/>
              </a:ext>
            </a:extLst>
          </p:cNvPr>
          <p:cNvSpPr txBox="1"/>
          <p:nvPr/>
        </p:nvSpPr>
        <p:spPr>
          <a:xfrm>
            <a:off x="4526751" y="2753731"/>
            <a:ext cx="130806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latin typeface="Calibri"/>
                <a:ea typeface="Calibri"/>
                <a:cs typeface="Calibri"/>
              </a:rPr>
              <a:t>Quantità</a:t>
            </a:r>
            <a:r>
              <a:rPr lang="en-US" sz="1000">
                <a:latin typeface="Calibri"/>
                <a:ea typeface="Calibri"/>
                <a:cs typeface="Calibri"/>
              </a:rPr>
              <a:t> </a:t>
            </a:r>
            <a:r>
              <a:rPr lang="en-US" sz="1000" err="1">
                <a:latin typeface="Calibri"/>
                <a:ea typeface="Calibri"/>
                <a:cs typeface="Calibri"/>
              </a:rPr>
              <a:t>che</a:t>
            </a:r>
            <a:r>
              <a:rPr lang="en-US" sz="1000">
                <a:latin typeface="Calibri"/>
                <a:ea typeface="Calibri"/>
                <a:cs typeface="Calibri"/>
              </a:rPr>
              <a:t> </a:t>
            </a:r>
            <a:r>
              <a:rPr lang="en-US" sz="1000" err="1">
                <a:latin typeface="Calibri"/>
                <a:ea typeface="Calibri"/>
                <a:cs typeface="Calibri"/>
              </a:rPr>
              <a:t>descrive</a:t>
            </a:r>
            <a:r>
              <a:rPr lang="en-US" sz="1000">
                <a:latin typeface="Calibri"/>
                <a:ea typeface="Calibri"/>
                <a:cs typeface="Calibri"/>
              </a:rPr>
              <a:t> </a:t>
            </a:r>
            <a:r>
              <a:rPr lang="en-US" sz="1000" err="1">
                <a:latin typeface="Calibri"/>
                <a:ea typeface="Calibri"/>
                <a:cs typeface="Calibri"/>
              </a:rPr>
              <a:t>l’attività</a:t>
            </a:r>
            <a:r>
              <a:rPr lang="en-US" sz="1000">
                <a:latin typeface="Calibri"/>
                <a:ea typeface="Calibri"/>
                <a:cs typeface="Calibri"/>
              </a:rPr>
              <a:t>, </a:t>
            </a:r>
            <a:r>
              <a:rPr lang="en-US" sz="1000" err="1">
                <a:latin typeface="Calibri"/>
                <a:ea typeface="Calibri"/>
                <a:cs typeface="Calibri"/>
              </a:rPr>
              <a:t>espressa</a:t>
            </a:r>
            <a:r>
              <a:rPr lang="en-US" sz="1000">
                <a:latin typeface="Calibri"/>
                <a:ea typeface="Calibri"/>
                <a:cs typeface="Calibri"/>
              </a:rPr>
              <a:t> in termini di </a:t>
            </a:r>
            <a:r>
              <a:rPr lang="en-US" sz="1000" err="1">
                <a:latin typeface="Calibri"/>
                <a:ea typeface="Calibri"/>
                <a:cs typeface="Calibri"/>
              </a:rPr>
              <a:t>energia</a:t>
            </a:r>
            <a:r>
              <a:rPr lang="en-US" sz="1000">
                <a:latin typeface="Calibri"/>
                <a:ea typeface="Calibri"/>
                <a:cs typeface="Calibri"/>
              </a:rPr>
              <a:t> (J o MWh), </a:t>
            </a:r>
            <a:r>
              <a:rPr lang="en-US" sz="1000" err="1">
                <a:latin typeface="Calibri"/>
                <a:ea typeface="Calibri"/>
                <a:cs typeface="Calibri"/>
              </a:rPr>
              <a:t>massa</a:t>
            </a:r>
            <a:r>
              <a:rPr lang="en-US" sz="1000">
                <a:latin typeface="Calibri"/>
                <a:ea typeface="Calibri"/>
                <a:cs typeface="Calibri"/>
              </a:rPr>
              <a:t> (Kg) o volume (m</a:t>
            </a:r>
            <a:r>
              <a:rPr lang="en-US" sz="1000" baseline="30000">
                <a:latin typeface="Calibri"/>
                <a:ea typeface="Calibri"/>
                <a:cs typeface="Calibri"/>
              </a:rPr>
              <a:t>3</a:t>
            </a:r>
            <a:r>
              <a:rPr lang="en-US" sz="1000">
                <a:latin typeface="Calibri"/>
                <a:ea typeface="Calibri"/>
                <a:cs typeface="Calibri"/>
              </a:rPr>
              <a:t> o l)</a:t>
            </a:r>
            <a:endParaRPr lang="en-US" sz="1000">
              <a:latin typeface="Calibri"/>
            </a:endParaRPr>
          </a:p>
        </p:txBody>
      </p:sp>
      <p:sp>
        <p:nvSpPr>
          <p:cNvPr id="3532" name="TextBox 3531">
            <a:extLst>
              <a:ext uri="{FF2B5EF4-FFF2-40B4-BE49-F238E27FC236}">
                <a16:creationId xmlns:a16="http://schemas.microsoft.com/office/drawing/2014/main" id="{70F118EC-4CD0-8E06-8720-844667843B56}"/>
              </a:ext>
            </a:extLst>
          </p:cNvPr>
          <p:cNvSpPr txBox="1"/>
          <p:nvPr/>
        </p:nvSpPr>
        <p:spPr>
          <a:xfrm>
            <a:off x="5214096" y="4174757"/>
            <a:ext cx="228115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rgbClr val="FF0000"/>
                </a:solidFill>
                <a:latin typeface="Calibri"/>
                <a:ea typeface="Calibri"/>
                <a:cs typeface="Calibri"/>
              </a:rPr>
              <a:t>EF </a:t>
            </a:r>
            <a:r>
              <a:rPr lang="en-US" sz="1000">
                <a:latin typeface="Calibri"/>
                <a:ea typeface="Calibri"/>
                <a:cs typeface="Calibri"/>
              </a:rPr>
              <a:t>è il </a:t>
            </a:r>
            <a:r>
              <a:rPr lang="en-US" sz="1000" err="1">
                <a:latin typeface="Calibri"/>
                <a:ea typeface="Calibri"/>
                <a:cs typeface="Calibri"/>
              </a:rPr>
              <a:t>fattore</a:t>
            </a:r>
            <a:r>
              <a:rPr lang="en-US" sz="1000">
                <a:latin typeface="Calibri"/>
                <a:ea typeface="Calibri"/>
                <a:cs typeface="Calibri"/>
              </a:rPr>
              <a:t> di </a:t>
            </a:r>
            <a:r>
              <a:rPr lang="en-US" sz="1000" err="1">
                <a:latin typeface="Calibri"/>
                <a:ea typeface="Calibri"/>
                <a:cs typeface="Calibri"/>
              </a:rPr>
              <a:t>emissione</a:t>
            </a:r>
            <a:r>
              <a:rPr lang="en-US" sz="1000">
                <a:latin typeface="Calibri"/>
                <a:ea typeface="Calibri"/>
                <a:cs typeface="Calibri"/>
              </a:rPr>
              <a:t> </a:t>
            </a:r>
            <a:r>
              <a:rPr lang="en-US" sz="1000" err="1">
                <a:latin typeface="Calibri"/>
                <a:ea typeface="Calibri"/>
                <a:cs typeface="Calibri"/>
              </a:rPr>
              <a:t>che</a:t>
            </a:r>
            <a:r>
              <a:rPr lang="en-US" sz="1000">
                <a:latin typeface="Calibri"/>
                <a:ea typeface="Calibri"/>
                <a:cs typeface="Calibri"/>
              </a:rPr>
              <a:t> </a:t>
            </a:r>
            <a:r>
              <a:rPr lang="en-US" sz="1000" err="1">
                <a:latin typeface="Calibri"/>
                <a:ea typeface="Calibri"/>
                <a:cs typeface="Calibri"/>
              </a:rPr>
              <a:t>trasforma</a:t>
            </a:r>
            <a:r>
              <a:rPr lang="en-US" sz="1000">
                <a:latin typeface="Calibri"/>
                <a:ea typeface="Calibri"/>
                <a:cs typeface="Calibri"/>
              </a:rPr>
              <a:t> la </a:t>
            </a:r>
            <a:r>
              <a:rPr lang="en-US" sz="1000" err="1">
                <a:latin typeface="Calibri"/>
                <a:ea typeface="Calibri"/>
                <a:cs typeface="Calibri"/>
              </a:rPr>
              <a:t>quantità</a:t>
            </a:r>
            <a:r>
              <a:rPr lang="en-US" sz="1000">
                <a:latin typeface="Calibri"/>
                <a:ea typeface="Calibri"/>
                <a:cs typeface="Calibri"/>
              </a:rPr>
              <a:t> </a:t>
            </a:r>
            <a:r>
              <a:rPr lang="en-US" sz="1000" err="1">
                <a:latin typeface="Calibri"/>
                <a:ea typeface="Calibri"/>
                <a:cs typeface="Calibri"/>
              </a:rPr>
              <a:t>nella</a:t>
            </a:r>
            <a:r>
              <a:rPr lang="en-US" sz="1000">
                <a:latin typeface="Calibri"/>
                <a:ea typeface="Calibri"/>
                <a:cs typeface="Calibri"/>
              </a:rPr>
              <a:t> </a:t>
            </a:r>
            <a:r>
              <a:rPr lang="en-US" sz="1000" err="1">
                <a:latin typeface="Calibri"/>
                <a:ea typeface="Calibri"/>
                <a:cs typeface="Calibri"/>
              </a:rPr>
              <a:t>conseguente</a:t>
            </a:r>
            <a:r>
              <a:rPr lang="en-US" sz="1000">
                <a:latin typeface="Calibri"/>
                <a:ea typeface="Calibri"/>
                <a:cs typeface="Calibri"/>
              </a:rPr>
              <a:t> </a:t>
            </a:r>
            <a:r>
              <a:rPr lang="en-US" sz="1000" err="1">
                <a:latin typeface="Calibri"/>
                <a:ea typeface="Calibri"/>
                <a:cs typeface="Calibri"/>
              </a:rPr>
              <a:t>emissione</a:t>
            </a:r>
            <a:r>
              <a:rPr lang="en-US" sz="1000">
                <a:latin typeface="Calibri"/>
                <a:ea typeface="Calibri"/>
                <a:cs typeface="Calibri"/>
              </a:rPr>
              <a:t> GHC , </a:t>
            </a:r>
            <a:r>
              <a:rPr lang="en-US" sz="1000" err="1">
                <a:latin typeface="Calibri"/>
                <a:ea typeface="Calibri"/>
                <a:cs typeface="Calibri"/>
              </a:rPr>
              <a:t>espressa</a:t>
            </a:r>
            <a:r>
              <a:rPr lang="en-US" sz="1000">
                <a:latin typeface="Calibri"/>
                <a:ea typeface="Calibri"/>
                <a:cs typeface="Calibri"/>
              </a:rPr>
              <a:t> in CO2 per </a:t>
            </a:r>
            <a:r>
              <a:rPr lang="en-US" sz="1000" err="1">
                <a:latin typeface="Calibri"/>
                <a:ea typeface="Calibri"/>
                <a:cs typeface="Calibri"/>
              </a:rPr>
              <a:t>unità</a:t>
            </a:r>
            <a:r>
              <a:rPr lang="en-US" sz="1000">
                <a:latin typeface="Calibri"/>
                <a:ea typeface="Calibri"/>
                <a:cs typeface="Calibri"/>
              </a:rPr>
              <a:t> di </a:t>
            </a:r>
            <a:r>
              <a:rPr lang="en-US" sz="1000" err="1">
                <a:latin typeface="Calibri"/>
                <a:ea typeface="Calibri"/>
                <a:cs typeface="Calibri"/>
              </a:rPr>
              <a:t>dato</a:t>
            </a:r>
            <a:r>
              <a:rPr lang="en-US" sz="1000">
                <a:latin typeface="Calibri"/>
                <a:ea typeface="Calibri"/>
                <a:cs typeface="Calibri"/>
              </a:rPr>
              <a:t> </a:t>
            </a:r>
            <a:r>
              <a:rPr lang="en-US" sz="1000" err="1">
                <a:latin typeface="Calibri"/>
                <a:ea typeface="Calibri"/>
                <a:cs typeface="Calibri"/>
              </a:rPr>
              <a:t>attività</a:t>
            </a:r>
            <a:r>
              <a:rPr lang="en-US" sz="1000">
                <a:latin typeface="Calibri"/>
                <a:ea typeface="Calibri"/>
                <a:cs typeface="Calibri"/>
              </a:rPr>
              <a:t> </a:t>
            </a:r>
          </a:p>
        </p:txBody>
      </p:sp>
      <p:sp>
        <p:nvSpPr>
          <p:cNvPr id="3534" name="TextBox 3533">
            <a:extLst>
              <a:ext uri="{FF2B5EF4-FFF2-40B4-BE49-F238E27FC236}">
                <a16:creationId xmlns:a16="http://schemas.microsoft.com/office/drawing/2014/main" id="{44FDC0F5-ACD9-E325-8A2A-E9069E5592EB}"/>
              </a:ext>
            </a:extLst>
          </p:cNvPr>
          <p:cNvSpPr txBox="1"/>
          <p:nvPr/>
        </p:nvSpPr>
        <p:spPr>
          <a:xfrm>
            <a:off x="6663032" y="2754461"/>
            <a:ext cx="1661984"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000" b="1">
                <a:solidFill>
                  <a:srgbClr val="FF0000"/>
                </a:solidFill>
                <a:latin typeface="Calibri"/>
                <a:ea typeface="Calibri"/>
                <a:cs typeface="Calibri"/>
              </a:rPr>
              <a:t>GWP</a:t>
            </a:r>
            <a:r>
              <a:rPr lang="it-IT" sz="1000">
                <a:latin typeface="Calibri"/>
                <a:ea typeface="Calibri"/>
                <a:cs typeface="Calibri"/>
              </a:rPr>
              <a:t> "Global Warming </a:t>
            </a:r>
            <a:r>
              <a:rPr lang="it-IT" sz="1000" err="1">
                <a:latin typeface="Calibri"/>
                <a:ea typeface="Calibri"/>
                <a:cs typeface="Calibri"/>
              </a:rPr>
              <a:t>Potential</a:t>
            </a:r>
            <a:r>
              <a:rPr lang="it-IT" sz="1000">
                <a:latin typeface="Calibri"/>
                <a:ea typeface="Calibri"/>
                <a:cs typeface="Calibri"/>
              </a:rPr>
              <a:t>" sono coefficienti ricavati da linee guida IPCC, utilizzati per convertire le emissioni dei singoli gas serra in emissioni di CO2e</a:t>
            </a:r>
            <a:r>
              <a:rPr lang="it-IT" sz="1200">
                <a:latin typeface="Calibri"/>
                <a:ea typeface="Calibri"/>
                <a:cs typeface="Calibri"/>
              </a:rPr>
              <a:t>. </a:t>
            </a:r>
            <a:endParaRPr lang="it-IT" sz="1200">
              <a:ea typeface="+mn-ea"/>
            </a:endParaRPr>
          </a:p>
        </p:txBody>
      </p:sp>
      <p:sp>
        <p:nvSpPr>
          <p:cNvPr id="3596" name="TextBox 3595">
            <a:extLst>
              <a:ext uri="{FF2B5EF4-FFF2-40B4-BE49-F238E27FC236}">
                <a16:creationId xmlns:a16="http://schemas.microsoft.com/office/drawing/2014/main" id="{AB194DEF-5180-E7CD-F86E-E8CF543055B5}"/>
              </a:ext>
            </a:extLst>
          </p:cNvPr>
          <p:cNvSpPr txBox="1"/>
          <p:nvPr/>
        </p:nvSpPr>
        <p:spPr>
          <a:xfrm>
            <a:off x="148197" y="482712"/>
            <a:ext cx="434957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latin typeface="Calibri Light"/>
                <a:ea typeface="Calibri Light"/>
                <a:cs typeface="Calibri Light"/>
              </a:rPr>
              <a:t>UNI EN ISO 14064-1 </a:t>
            </a:r>
            <a:r>
              <a:rPr lang="en-US" sz="1000" b="1">
                <a:solidFill>
                  <a:srgbClr val="060D13"/>
                </a:solidFill>
                <a:latin typeface="Calibri"/>
                <a:ea typeface="Calibri"/>
                <a:cs typeface="Calibri"/>
              </a:rPr>
              <a:t>Gas ad </a:t>
            </a:r>
            <a:r>
              <a:rPr lang="en-US" sz="1000" b="1" err="1">
                <a:solidFill>
                  <a:srgbClr val="060D13"/>
                </a:solidFill>
                <a:latin typeface="Calibri"/>
                <a:ea typeface="Calibri"/>
                <a:cs typeface="Calibri"/>
              </a:rPr>
              <a:t>effetto</a:t>
            </a:r>
            <a:r>
              <a:rPr lang="en-US" sz="1000" b="1">
                <a:solidFill>
                  <a:srgbClr val="060D13"/>
                </a:solidFill>
                <a:latin typeface="Calibri"/>
                <a:ea typeface="Calibri"/>
                <a:cs typeface="Calibri"/>
              </a:rPr>
              <a:t> serra</a:t>
            </a:r>
            <a:r>
              <a:rPr lang="en-US" sz="1000">
                <a:solidFill>
                  <a:srgbClr val="060D13"/>
                </a:solidFill>
                <a:latin typeface="Calibri"/>
                <a:ea typeface="Calibri"/>
                <a:cs typeface="Calibri"/>
              </a:rPr>
              <a:t> - </a:t>
            </a:r>
            <a:r>
              <a:rPr lang="en-US" sz="1000" err="1">
                <a:solidFill>
                  <a:srgbClr val="060D13"/>
                </a:solidFill>
                <a:latin typeface="Calibri"/>
                <a:ea typeface="Calibri"/>
                <a:cs typeface="Calibri"/>
              </a:rPr>
              <a:t>Parte</a:t>
            </a:r>
            <a:r>
              <a:rPr lang="en-US" sz="1000">
                <a:solidFill>
                  <a:srgbClr val="060D13"/>
                </a:solidFill>
                <a:latin typeface="Calibri"/>
                <a:ea typeface="Calibri"/>
                <a:cs typeface="Calibri"/>
              </a:rPr>
              <a:t> 1: </a:t>
            </a:r>
            <a:r>
              <a:rPr lang="en-US" sz="1000" err="1">
                <a:solidFill>
                  <a:srgbClr val="060D13"/>
                </a:solidFill>
                <a:latin typeface="Calibri"/>
                <a:ea typeface="Calibri"/>
                <a:cs typeface="Calibri"/>
              </a:rPr>
              <a:t>Specifiche</a:t>
            </a:r>
            <a:r>
              <a:rPr lang="en-US" sz="1000">
                <a:solidFill>
                  <a:srgbClr val="060D13"/>
                </a:solidFill>
                <a:latin typeface="Calibri"/>
                <a:ea typeface="Calibri"/>
                <a:cs typeface="Calibri"/>
              </a:rPr>
              <a:t> e </a:t>
            </a:r>
            <a:r>
              <a:rPr lang="en-US" sz="1000" err="1">
                <a:solidFill>
                  <a:srgbClr val="060D13"/>
                </a:solidFill>
                <a:latin typeface="Calibri"/>
                <a:ea typeface="Calibri"/>
                <a:cs typeface="Calibri"/>
              </a:rPr>
              <a:t>guida</a:t>
            </a:r>
            <a:r>
              <a:rPr lang="en-US" sz="1000">
                <a:solidFill>
                  <a:srgbClr val="060D13"/>
                </a:solidFill>
                <a:latin typeface="Calibri"/>
                <a:ea typeface="Calibri"/>
                <a:cs typeface="Calibri"/>
              </a:rPr>
              <a:t>, al </a:t>
            </a:r>
            <a:r>
              <a:rPr lang="en-US" sz="1000" err="1">
                <a:solidFill>
                  <a:srgbClr val="060D13"/>
                </a:solidFill>
                <a:latin typeface="Calibri"/>
                <a:ea typeface="Calibri"/>
                <a:cs typeface="Calibri"/>
              </a:rPr>
              <a:t>livello</a:t>
            </a:r>
            <a:r>
              <a:rPr lang="en-US" sz="1000">
                <a:solidFill>
                  <a:srgbClr val="060D13"/>
                </a:solidFill>
                <a:latin typeface="Calibri"/>
                <a:ea typeface="Calibri"/>
                <a:cs typeface="Calibri"/>
              </a:rPr>
              <a:t> </a:t>
            </a:r>
            <a:r>
              <a:rPr lang="en-US" sz="1000" err="1">
                <a:solidFill>
                  <a:srgbClr val="060D13"/>
                </a:solidFill>
                <a:latin typeface="Calibri"/>
                <a:ea typeface="Calibri"/>
                <a:cs typeface="Calibri"/>
              </a:rPr>
              <a:t>dell'organizzazione</a:t>
            </a:r>
            <a:r>
              <a:rPr lang="en-US" sz="1000">
                <a:solidFill>
                  <a:srgbClr val="060D13"/>
                </a:solidFill>
                <a:latin typeface="Calibri"/>
                <a:ea typeface="Calibri"/>
                <a:cs typeface="Calibri"/>
              </a:rPr>
              <a:t>, per la </a:t>
            </a:r>
            <a:r>
              <a:rPr lang="en-US" sz="1000" err="1">
                <a:solidFill>
                  <a:srgbClr val="060D13"/>
                </a:solidFill>
                <a:latin typeface="Calibri"/>
                <a:ea typeface="Calibri"/>
                <a:cs typeface="Calibri"/>
              </a:rPr>
              <a:t>quantificazione</a:t>
            </a:r>
            <a:r>
              <a:rPr lang="en-US" sz="1000">
                <a:solidFill>
                  <a:srgbClr val="060D13"/>
                </a:solidFill>
                <a:latin typeface="Calibri"/>
                <a:ea typeface="Calibri"/>
                <a:cs typeface="Calibri"/>
              </a:rPr>
              <a:t> e la </a:t>
            </a:r>
            <a:r>
              <a:rPr lang="en-US" sz="1000" err="1">
                <a:solidFill>
                  <a:srgbClr val="060D13"/>
                </a:solidFill>
                <a:latin typeface="Calibri"/>
                <a:ea typeface="Calibri"/>
                <a:cs typeface="Calibri"/>
              </a:rPr>
              <a:t>rendicontazione</a:t>
            </a:r>
            <a:r>
              <a:rPr lang="en-US" sz="1000">
                <a:solidFill>
                  <a:srgbClr val="060D13"/>
                </a:solidFill>
                <a:latin typeface="Calibri"/>
                <a:ea typeface="Calibri"/>
                <a:cs typeface="Calibri"/>
              </a:rPr>
              <a:t> </a:t>
            </a:r>
            <a:r>
              <a:rPr lang="en-US" sz="1000" err="1">
                <a:solidFill>
                  <a:srgbClr val="060D13"/>
                </a:solidFill>
                <a:latin typeface="Calibri"/>
                <a:ea typeface="Calibri"/>
                <a:cs typeface="Calibri"/>
              </a:rPr>
              <a:t>delle</a:t>
            </a:r>
            <a:r>
              <a:rPr lang="en-US" sz="1000">
                <a:solidFill>
                  <a:srgbClr val="060D13"/>
                </a:solidFill>
                <a:latin typeface="Calibri"/>
                <a:ea typeface="Calibri"/>
                <a:cs typeface="Calibri"/>
              </a:rPr>
              <a:t> </a:t>
            </a:r>
            <a:r>
              <a:rPr lang="en-US" sz="1000" err="1">
                <a:solidFill>
                  <a:srgbClr val="060D13"/>
                </a:solidFill>
                <a:latin typeface="Calibri"/>
                <a:ea typeface="Calibri"/>
                <a:cs typeface="Calibri"/>
              </a:rPr>
              <a:t>emissioni</a:t>
            </a:r>
            <a:r>
              <a:rPr lang="en-US" sz="1000">
                <a:solidFill>
                  <a:srgbClr val="060D13"/>
                </a:solidFill>
                <a:latin typeface="Calibri"/>
                <a:ea typeface="Calibri"/>
                <a:cs typeface="Calibri"/>
              </a:rPr>
              <a:t> di gas ad </a:t>
            </a:r>
            <a:r>
              <a:rPr lang="en-US" sz="1000" err="1">
                <a:solidFill>
                  <a:srgbClr val="060D13"/>
                </a:solidFill>
                <a:latin typeface="Calibri"/>
                <a:ea typeface="Calibri"/>
                <a:cs typeface="Calibri"/>
              </a:rPr>
              <a:t>effetto</a:t>
            </a:r>
            <a:r>
              <a:rPr lang="en-US" sz="1000">
                <a:solidFill>
                  <a:srgbClr val="060D13"/>
                </a:solidFill>
                <a:latin typeface="Calibri"/>
                <a:ea typeface="Calibri"/>
                <a:cs typeface="Calibri"/>
              </a:rPr>
              <a:t> serra e </a:t>
            </a:r>
            <a:r>
              <a:rPr lang="en-US" sz="1000" err="1">
                <a:solidFill>
                  <a:srgbClr val="060D13"/>
                </a:solidFill>
                <a:latin typeface="Calibri"/>
                <a:ea typeface="Calibri"/>
                <a:cs typeface="Calibri"/>
              </a:rPr>
              <a:t>della</a:t>
            </a:r>
            <a:r>
              <a:rPr lang="en-US" sz="1000">
                <a:solidFill>
                  <a:srgbClr val="060D13"/>
                </a:solidFill>
                <a:latin typeface="Calibri"/>
                <a:ea typeface="Calibri"/>
                <a:cs typeface="Calibri"/>
              </a:rPr>
              <a:t> loro </a:t>
            </a:r>
            <a:r>
              <a:rPr lang="en-US" sz="1000" err="1">
                <a:solidFill>
                  <a:srgbClr val="060D13"/>
                </a:solidFill>
                <a:latin typeface="Calibri"/>
                <a:ea typeface="Calibri"/>
                <a:cs typeface="Calibri"/>
              </a:rPr>
              <a:t>rimozione</a:t>
            </a:r>
            <a:endParaRPr lang="en-US" sz="1000" err="1">
              <a:cs typeface="Calibri"/>
            </a:endParaRPr>
          </a:p>
        </p:txBody>
      </p:sp>
    </p:spTree>
    <p:extLst>
      <p:ext uri="{BB962C8B-B14F-4D97-AF65-F5344CB8AC3E}">
        <p14:creationId xmlns:p14="http://schemas.microsoft.com/office/powerpoint/2010/main" val="384126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79BBC90-181C-D76D-C5E9-BC11E0BA6C4B}"/>
              </a:ext>
            </a:extLst>
          </p:cNvPr>
          <p:cNvSpPr>
            <a:spLocks noGrp="1"/>
          </p:cNvSpPr>
          <p:nvPr>
            <p:ph type="title"/>
          </p:nvPr>
        </p:nvSpPr>
        <p:spPr/>
        <p:txBody>
          <a:bodyPr/>
          <a:lstStyle/>
          <a:p>
            <a:endParaRPr lang="en-US"/>
          </a:p>
        </p:txBody>
      </p:sp>
      <p:pic>
        <p:nvPicPr>
          <p:cNvPr id="21" name="Picture 20">
            <a:extLst>
              <a:ext uri="{FF2B5EF4-FFF2-40B4-BE49-F238E27FC236}">
                <a16:creationId xmlns:a16="http://schemas.microsoft.com/office/drawing/2014/main" id="{10F9E5EE-2F6A-3CCF-08E9-95287FF5EF4D}"/>
              </a:ext>
            </a:extLst>
          </p:cNvPr>
          <p:cNvPicPr>
            <a:picLocks noChangeAspect="1"/>
          </p:cNvPicPr>
          <p:nvPr/>
        </p:nvPicPr>
        <p:blipFill>
          <a:blip r:embed="rId2"/>
          <a:stretch>
            <a:fillRect/>
          </a:stretch>
        </p:blipFill>
        <p:spPr>
          <a:xfrm>
            <a:off x="5562601" y="696861"/>
            <a:ext cx="2590800" cy="2514600"/>
          </a:xfrm>
          <a:prstGeom prst="rect">
            <a:avLst/>
          </a:prstGeom>
        </p:spPr>
      </p:pic>
      <p:pic>
        <p:nvPicPr>
          <p:cNvPr id="19" name="Picture 18">
            <a:extLst>
              <a:ext uri="{FF2B5EF4-FFF2-40B4-BE49-F238E27FC236}">
                <a16:creationId xmlns:a16="http://schemas.microsoft.com/office/drawing/2014/main" id="{45CCA8AA-85BF-9621-DE45-746B74D4FC91}"/>
              </a:ext>
            </a:extLst>
          </p:cNvPr>
          <p:cNvPicPr>
            <a:picLocks noChangeAspect="1"/>
          </p:cNvPicPr>
          <p:nvPr/>
        </p:nvPicPr>
        <p:blipFill>
          <a:blip r:embed="rId3"/>
          <a:stretch>
            <a:fillRect/>
          </a:stretch>
        </p:blipFill>
        <p:spPr>
          <a:xfrm>
            <a:off x="92167" y="45839"/>
            <a:ext cx="5606152" cy="4910815"/>
          </a:xfrm>
          <a:prstGeom prst="rect">
            <a:avLst/>
          </a:prstGeom>
        </p:spPr>
      </p:pic>
      <p:pic>
        <p:nvPicPr>
          <p:cNvPr id="20" name="Picture 19">
            <a:extLst>
              <a:ext uri="{FF2B5EF4-FFF2-40B4-BE49-F238E27FC236}">
                <a16:creationId xmlns:a16="http://schemas.microsoft.com/office/drawing/2014/main" id="{DA8A7FEB-C7BA-C88F-2F64-FD7EF11FF764}"/>
              </a:ext>
            </a:extLst>
          </p:cNvPr>
          <p:cNvPicPr>
            <a:picLocks noChangeAspect="1"/>
          </p:cNvPicPr>
          <p:nvPr/>
        </p:nvPicPr>
        <p:blipFill>
          <a:blip r:embed="rId4"/>
          <a:stretch>
            <a:fillRect/>
          </a:stretch>
        </p:blipFill>
        <p:spPr>
          <a:xfrm>
            <a:off x="7887007" y="988141"/>
            <a:ext cx="1297244" cy="1849080"/>
          </a:xfrm>
          <a:prstGeom prst="rect">
            <a:avLst/>
          </a:prstGeom>
        </p:spPr>
      </p:pic>
      <p:sp>
        <p:nvSpPr>
          <p:cNvPr id="27" name="TextBox 26">
            <a:extLst>
              <a:ext uri="{FF2B5EF4-FFF2-40B4-BE49-F238E27FC236}">
                <a16:creationId xmlns:a16="http://schemas.microsoft.com/office/drawing/2014/main" id="{C0CA556C-A63B-BF84-B1C5-CD50005EA8A8}"/>
              </a:ext>
            </a:extLst>
          </p:cNvPr>
          <p:cNvSpPr txBox="1"/>
          <p:nvPr/>
        </p:nvSpPr>
        <p:spPr>
          <a:xfrm>
            <a:off x="5803042" y="3293076"/>
            <a:ext cx="3237470" cy="715581"/>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350" b="1" err="1">
                <a:latin typeface="Calibri"/>
                <a:ea typeface="Calibri"/>
                <a:cs typeface="Calibri"/>
              </a:rPr>
              <a:t>L'emissioni</a:t>
            </a:r>
            <a:r>
              <a:rPr lang="it-IT" sz="1350" b="1">
                <a:latin typeface="Calibri"/>
                <a:ea typeface="Calibri"/>
                <a:cs typeface="Calibri"/>
              </a:rPr>
              <a:t> sono distinte in categorie </a:t>
            </a:r>
          </a:p>
          <a:p>
            <a:pPr>
              <a:buAutoNum type="arabicPeriod"/>
            </a:pPr>
            <a:r>
              <a:rPr lang="it-IT" sz="1350" b="1">
                <a:latin typeface="Calibri"/>
                <a:ea typeface="Calibri"/>
                <a:cs typeface="Calibri"/>
              </a:rPr>
              <a:t>non biogeniche</a:t>
            </a:r>
            <a:endParaRPr lang="it-IT">
              <a:latin typeface="Calibri"/>
              <a:ea typeface="Calibri"/>
              <a:cs typeface="Calibri"/>
            </a:endParaRPr>
          </a:p>
          <a:p>
            <a:pPr>
              <a:buAutoNum type="arabicPeriod"/>
            </a:pPr>
            <a:r>
              <a:rPr lang="it-IT" sz="1350" b="1">
                <a:latin typeface="Calibri"/>
                <a:ea typeface="Calibri"/>
                <a:cs typeface="Calibri"/>
              </a:rPr>
              <a:t>biogeniche </a:t>
            </a:r>
          </a:p>
        </p:txBody>
      </p:sp>
      <p:sp>
        <p:nvSpPr>
          <p:cNvPr id="29" name="TextBox 28">
            <a:extLst>
              <a:ext uri="{FF2B5EF4-FFF2-40B4-BE49-F238E27FC236}">
                <a16:creationId xmlns:a16="http://schemas.microsoft.com/office/drawing/2014/main" id="{D0A8FAE7-F985-698B-84DA-E9491C1467FA}"/>
              </a:ext>
            </a:extLst>
          </p:cNvPr>
          <p:cNvSpPr txBox="1"/>
          <p:nvPr/>
        </p:nvSpPr>
        <p:spPr>
          <a:xfrm>
            <a:off x="5849379" y="4119434"/>
            <a:ext cx="3191134" cy="50783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350">
                <a:latin typeface="Calibri"/>
                <a:ea typeface="Calibri"/>
                <a:cs typeface="Calibri"/>
              </a:rPr>
              <a:t>Laddove possibile e applicabile  si  scindere il </a:t>
            </a:r>
            <a:r>
              <a:rPr lang="it-IT" sz="1350" b="1">
                <a:latin typeface="Calibri"/>
                <a:ea typeface="Calibri"/>
                <a:cs typeface="Calibri"/>
              </a:rPr>
              <a:t>contributo della CO2 biogenica</a:t>
            </a:r>
          </a:p>
        </p:txBody>
      </p:sp>
    </p:spTree>
    <p:extLst>
      <p:ext uri="{BB962C8B-B14F-4D97-AF65-F5344CB8AC3E}">
        <p14:creationId xmlns:p14="http://schemas.microsoft.com/office/powerpoint/2010/main" val="389724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79BBC90-181C-D76D-C5E9-BC11E0BA6C4B}"/>
              </a:ext>
            </a:extLst>
          </p:cNvPr>
          <p:cNvSpPr>
            <a:spLocks noGrp="1"/>
          </p:cNvSpPr>
          <p:nvPr>
            <p:ph type="title"/>
          </p:nvPr>
        </p:nvSpPr>
        <p:spPr/>
        <p:txBody>
          <a:bodyPr/>
          <a:lstStyle/>
          <a:p>
            <a:r>
              <a:rPr lang="en-US" dirty="0"/>
              <a:t>Carbon Footprint del </a:t>
            </a:r>
            <a:r>
              <a:rPr lang="en-US" dirty="0" err="1"/>
              <a:t>Depuratore</a:t>
            </a:r>
            <a:r>
              <a:rPr lang="en-US" dirty="0"/>
              <a:t> di </a:t>
            </a:r>
            <a:r>
              <a:rPr lang="en-US" dirty="0" err="1"/>
              <a:t>Ca’Nordio</a:t>
            </a:r>
            <a:r>
              <a:rPr lang="en-US" dirty="0"/>
              <a:t> </a:t>
            </a:r>
          </a:p>
        </p:txBody>
      </p:sp>
      <p:pic>
        <p:nvPicPr>
          <p:cNvPr id="3" name="Immagine 2">
            <a:extLst>
              <a:ext uri="{FF2B5EF4-FFF2-40B4-BE49-F238E27FC236}">
                <a16:creationId xmlns:a16="http://schemas.microsoft.com/office/drawing/2014/main" id="{3190891A-1DDD-8B42-A730-851FC9A1EE77}"/>
              </a:ext>
            </a:extLst>
          </p:cNvPr>
          <p:cNvPicPr>
            <a:picLocks noChangeAspect="1"/>
          </p:cNvPicPr>
          <p:nvPr/>
        </p:nvPicPr>
        <p:blipFill rotWithShape="1">
          <a:blip r:embed="rId2"/>
          <a:srcRect l="10832"/>
          <a:stretch/>
        </p:blipFill>
        <p:spPr>
          <a:xfrm>
            <a:off x="692945" y="1281021"/>
            <a:ext cx="2601330" cy="3092824"/>
          </a:xfrm>
          <a:prstGeom prst="rect">
            <a:avLst/>
          </a:prstGeom>
        </p:spPr>
      </p:pic>
      <p:pic>
        <p:nvPicPr>
          <p:cNvPr id="5" name="Immagine 4">
            <a:extLst>
              <a:ext uri="{FF2B5EF4-FFF2-40B4-BE49-F238E27FC236}">
                <a16:creationId xmlns:a16="http://schemas.microsoft.com/office/drawing/2014/main" id="{EB3213FE-7C6D-BF86-A123-EAB925C0C7C2}"/>
              </a:ext>
            </a:extLst>
          </p:cNvPr>
          <p:cNvPicPr>
            <a:picLocks noChangeAspect="1"/>
          </p:cNvPicPr>
          <p:nvPr/>
        </p:nvPicPr>
        <p:blipFill>
          <a:blip r:embed="rId3"/>
          <a:stretch>
            <a:fillRect/>
          </a:stretch>
        </p:blipFill>
        <p:spPr>
          <a:xfrm>
            <a:off x="3294275" y="1274298"/>
            <a:ext cx="2643972" cy="3060000"/>
          </a:xfrm>
          <a:prstGeom prst="rect">
            <a:avLst/>
          </a:prstGeom>
        </p:spPr>
      </p:pic>
      <p:sp>
        <p:nvSpPr>
          <p:cNvPr id="6" name="Rettangolo 5">
            <a:extLst>
              <a:ext uri="{FF2B5EF4-FFF2-40B4-BE49-F238E27FC236}">
                <a16:creationId xmlns:a16="http://schemas.microsoft.com/office/drawing/2014/main" id="{15A38C14-454E-D5BB-365F-3DBA4D1C69FA}"/>
              </a:ext>
            </a:extLst>
          </p:cNvPr>
          <p:cNvSpPr/>
          <p:nvPr/>
        </p:nvSpPr>
        <p:spPr>
          <a:xfrm>
            <a:off x="840432" y="1129556"/>
            <a:ext cx="2265829" cy="3529852"/>
          </a:xfrm>
          <a:prstGeom prst="rect">
            <a:avLst/>
          </a:prstGeom>
          <a:noFill/>
          <a:ln w="12700">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r>
              <a:rPr lang="it-IT" sz="800" b="1" dirty="0">
                <a:solidFill>
                  <a:schemeClr val="tx2"/>
                </a:solidFill>
                <a:latin typeface="Segoe UI" panose="020B0502040204020203" pitchFamily="34" charset="0"/>
                <a:cs typeface="Segoe UI" panose="020B0502040204020203" pitchFamily="34" charset="0"/>
              </a:rPr>
              <a:t>Senza Garanzie di Origine</a:t>
            </a:r>
          </a:p>
        </p:txBody>
      </p:sp>
      <p:sp>
        <p:nvSpPr>
          <p:cNvPr id="7" name="Rettangolo 6">
            <a:extLst>
              <a:ext uri="{FF2B5EF4-FFF2-40B4-BE49-F238E27FC236}">
                <a16:creationId xmlns:a16="http://schemas.microsoft.com/office/drawing/2014/main" id="{BF13861D-CA49-3593-FD3D-AED1C62AD852}"/>
              </a:ext>
            </a:extLst>
          </p:cNvPr>
          <p:cNvSpPr/>
          <p:nvPr/>
        </p:nvSpPr>
        <p:spPr>
          <a:xfrm>
            <a:off x="3420026" y="1129556"/>
            <a:ext cx="2265829" cy="3529852"/>
          </a:xfrm>
          <a:prstGeom prst="rect">
            <a:avLst/>
          </a:prstGeom>
          <a:noFill/>
          <a:ln w="12700">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r>
              <a:rPr lang="it-IT" sz="800" b="1" dirty="0">
                <a:solidFill>
                  <a:schemeClr val="tx2"/>
                </a:solidFill>
                <a:latin typeface="Segoe UI" panose="020B0502040204020203" pitchFamily="34" charset="0"/>
                <a:cs typeface="Segoe UI" panose="020B0502040204020203" pitchFamily="34" charset="0"/>
              </a:rPr>
              <a:t>Con Garanzie di Origine</a:t>
            </a:r>
          </a:p>
        </p:txBody>
      </p:sp>
      <p:grpSp>
        <p:nvGrpSpPr>
          <p:cNvPr id="76" name="Gruppo 75">
            <a:extLst>
              <a:ext uri="{FF2B5EF4-FFF2-40B4-BE49-F238E27FC236}">
                <a16:creationId xmlns:a16="http://schemas.microsoft.com/office/drawing/2014/main" id="{25B16D55-6C88-B647-B966-AC839FE03264}"/>
              </a:ext>
            </a:extLst>
          </p:cNvPr>
          <p:cNvGrpSpPr/>
          <p:nvPr/>
        </p:nvGrpSpPr>
        <p:grpSpPr>
          <a:xfrm>
            <a:off x="5753937" y="1139391"/>
            <a:ext cx="2959466" cy="3507011"/>
            <a:chOff x="6069951" y="1072155"/>
            <a:chExt cx="2959466" cy="3507011"/>
          </a:xfrm>
        </p:grpSpPr>
        <p:grpSp>
          <p:nvGrpSpPr>
            <p:cNvPr id="68" name="Gruppo 67">
              <a:extLst>
                <a:ext uri="{FF2B5EF4-FFF2-40B4-BE49-F238E27FC236}">
                  <a16:creationId xmlns:a16="http://schemas.microsoft.com/office/drawing/2014/main" id="{E25946FD-4B7E-91A4-5E7B-59ADCB8A7E58}"/>
                </a:ext>
              </a:extLst>
            </p:cNvPr>
            <p:cNvGrpSpPr/>
            <p:nvPr/>
          </p:nvGrpSpPr>
          <p:grpSpPr>
            <a:xfrm>
              <a:off x="6069952" y="1072155"/>
              <a:ext cx="1856637" cy="747651"/>
              <a:chOff x="6117017" y="1109329"/>
              <a:chExt cx="1856637" cy="747651"/>
            </a:xfrm>
          </p:grpSpPr>
          <p:grpSp>
            <p:nvGrpSpPr>
              <p:cNvPr id="30" name="Gruppo 29">
                <a:extLst>
                  <a:ext uri="{FF2B5EF4-FFF2-40B4-BE49-F238E27FC236}">
                    <a16:creationId xmlns:a16="http://schemas.microsoft.com/office/drawing/2014/main" id="{9E7F107C-9B60-00E9-7AC9-F2F39FC1F86A}"/>
                  </a:ext>
                </a:extLst>
              </p:cNvPr>
              <p:cNvGrpSpPr/>
              <p:nvPr/>
            </p:nvGrpSpPr>
            <p:grpSpPr>
              <a:xfrm>
                <a:off x="6224601" y="1474393"/>
                <a:ext cx="1697757" cy="200055"/>
                <a:chOff x="6078071" y="1082582"/>
                <a:chExt cx="1697757" cy="200055"/>
              </a:xfrm>
            </p:grpSpPr>
            <p:sp>
              <p:nvSpPr>
                <p:cNvPr id="31" name="CasellaDiTesto 30">
                  <a:extLst>
                    <a:ext uri="{FF2B5EF4-FFF2-40B4-BE49-F238E27FC236}">
                      <a16:creationId xmlns:a16="http://schemas.microsoft.com/office/drawing/2014/main" id="{2892FD26-700E-E4B0-364C-70BD3876E250}"/>
                    </a:ext>
                  </a:extLst>
                </p:cNvPr>
                <p:cNvSpPr txBox="1"/>
                <p:nvPr/>
              </p:nvSpPr>
              <p:spPr>
                <a:xfrm>
                  <a:off x="6127620" y="1082582"/>
                  <a:ext cx="1648208"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Emissioni dirette correlate ai processi</a:t>
                  </a:r>
                </a:p>
              </p:txBody>
            </p:sp>
            <p:sp>
              <p:nvSpPr>
                <p:cNvPr id="32" name="Rettangolo 31">
                  <a:extLst>
                    <a:ext uri="{FF2B5EF4-FFF2-40B4-BE49-F238E27FC236}">
                      <a16:creationId xmlns:a16="http://schemas.microsoft.com/office/drawing/2014/main" id="{6900E896-6D41-630E-4523-4EC280F47A5B}"/>
                    </a:ext>
                  </a:extLst>
                </p:cNvPr>
                <p:cNvSpPr/>
                <p:nvPr/>
              </p:nvSpPr>
              <p:spPr>
                <a:xfrm>
                  <a:off x="6078071" y="1130526"/>
                  <a:ext cx="108000" cy="108000"/>
                </a:xfrm>
                <a:prstGeom prst="rect">
                  <a:avLst/>
                </a:prstGeom>
                <a:solidFill>
                  <a:srgbClr val="1223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33" name="Gruppo 32">
                <a:extLst>
                  <a:ext uri="{FF2B5EF4-FFF2-40B4-BE49-F238E27FC236}">
                    <a16:creationId xmlns:a16="http://schemas.microsoft.com/office/drawing/2014/main" id="{C10B942B-AA2E-F05E-B97C-A07C54DB5E9F}"/>
                  </a:ext>
                </a:extLst>
              </p:cNvPr>
              <p:cNvGrpSpPr/>
              <p:nvPr/>
            </p:nvGrpSpPr>
            <p:grpSpPr>
              <a:xfrm>
                <a:off x="6224601" y="1291861"/>
                <a:ext cx="1749053" cy="200055"/>
                <a:chOff x="6078071" y="1082582"/>
                <a:chExt cx="1749053" cy="200055"/>
              </a:xfrm>
            </p:grpSpPr>
            <p:sp>
              <p:nvSpPr>
                <p:cNvPr id="34" name="CasellaDiTesto 33">
                  <a:extLst>
                    <a:ext uri="{FF2B5EF4-FFF2-40B4-BE49-F238E27FC236}">
                      <a16:creationId xmlns:a16="http://schemas.microsoft.com/office/drawing/2014/main" id="{D893B4A4-381D-24EA-9813-69B1511E3E30}"/>
                    </a:ext>
                  </a:extLst>
                </p:cNvPr>
                <p:cNvSpPr txBox="1"/>
                <p:nvPr/>
              </p:nvSpPr>
              <p:spPr>
                <a:xfrm>
                  <a:off x="6127620" y="1082582"/>
                  <a:ext cx="1699504"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Emissioni dirette da combustione fissa</a:t>
                  </a:r>
                </a:p>
              </p:txBody>
            </p:sp>
            <p:sp>
              <p:nvSpPr>
                <p:cNvPr id="35" name="Rettangolo 34">
                  <a:extLst>
                    <a:ext uri="{FF2B5EF4-FFF2-40B4-BE49-F238E27FC236}">
                      <a16:creationId xmlns:a16="http://schemas.microsoft.com/office/drawing/2014/main" id="{4411E89B-B5A5-BE3F-316E-10C73842801A}"/>
                    </a:ext>
                  </a:extLst>
                </p:cNvPr>
                <p:cNvSpPr/>
                <p:nvPr/>
              </p:nvSpPr>
              <p:spPr>
                <a:xfrm>
                  <a:off x="6078071" y="1130526"/>
                  <a:ext cx="108000" cy="108000"/>
                </a:xfrm>
                <a:prstGeom prst="rect">
                  <a:avLst/>
                </a:prstGeom>
                <a:solidFill>
                  <a:srgbClr val="E66C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36" name="Gruppo 35">
                <a:extLst>
                  <a:ext uri="{FF2B5EF4-FFF2-40B4-BE49-F238E27FC236}">
                    <a16:creationId xmlns:a16="http://schemas.microsoft.com/office/drawing/2014/main" id="{645015E3-0D1F-1B88-A1F1-92607A0D6DAE}"/>
                  </a:ext>
                </a:extLst>
              </p:cNvPr>
              <p:cNvGrpSpPr/>
              <p:nvPr/>
            </p:nvGrpSpPr>
            <p:grpSpPr>
              <a:xfrm>
                <a:off x="6224601" y="1656925"/>
                <a:ext cx="1263343" cy="200055"/>
                <a:chOff x="6078071" y="1082582"/>
                <a:chExt cx="1263343" cy="200055"/>
              </a:xfrm>
            </p:grpSpPr>
            <p:sp>
              <p:nvSpPr>
                <p:cNvPr id="37" name="CasellaDiTesto 36">
                  <a:extLst>
                    <a:ext uri="{FF2B5EF4-FFF2-40B4-BE49-F238E27FC236}">
                      <a16:creationId xmlns:a16="http://schemas.microsoft.com/office/drawing/2014/main" id="{D18B100A-F435-019A-FE17-B65557F45329}"/>
                    </a:ext>
                  </a:extLst>
                </p:cNvPr>
                <p:cNvSpPr txBox="1"/>
                <p:nvPr/>
              </p:nvSpPr>
              <p:spPr>
                <a:xfrm>
                  <a:off x="6127620" y="1082582"/>
                  <a:ext cx="1213794"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Emissioni dirette fuggitive</a:t>
                  </a:r>
                </a:p>
              </p:txBody>
            </p:sp>
            <p:sp>
              <p:nvSpPr>
                <p:cNvPr id="38" name="Rettangolo 37">
                  <a:extLst>
                    <a:ext uri="{FF2B5EF4-FFF2-40B4-BE49-F238E27FC236}">
                      <a16:creationId xmlns:a16="http://schemas.microsoft.com/office/drawing/2014/main" id="{D3945706-6A55-A7BF-2DEB-D7E9BD9BF14E}"/>
                    </a:ext>
                  </a:extLst>
                </p:cNvPr>
                <p:cNvSpPr/>
                <p:nvPr/>
              </p:nvSpPr>
              <p:spPr>
                <a:xfrm>
                  <a:off x="6078071" y="1130526"/>
                  <a:ext cx="108000" cy="108000"/>
                </a:xfrm>
                <a:prstGeom prst="rect">
                  <a:avLst/>
                </a:prstGeom>
                <a:solidFill>
                  <a:srgbClr val="6B00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63" name="CasellaDiTesto 62">
                <a:extLst>
                  <a:ext uri="{FF2B5EF4-FFF2-40B4-BE49-F238E27FC236}">
                    <a16:creationId xmlns:a16="http://schemas.microsoft.com/office/drawing/2014/main" id="{BD894CE7-1EA6-3793-92DC-212377A2F1AE}"/>
                  </a:ext>
                </a:extLst>
              </p:cNvPr>
              <p:cNvSpPr txBox="1"/>
              <p:nvPr/>
            </p:nvSpPr>
            <p:spPr>
              <a:xfrm>
                <a:off x="6117017" y="1109329"/>
                <a:ext cx="888385" cy="200055"/>
              </a:xfrm>
              <a:prstGeom prst="rect">
                <a:avLst/>
              </a:prstGeom>
              <a:noFill/>
            </p:spPr>
            <p:txBody>
              <a:bodyPr wrap="none" rtlCol="0">
                <a:spAutoFit/>
              </a:bodyPr>
              <a:lstStyle/>
              <a:p>
                <a:pPr>
                  <a:spcAft>
                    <a:spcPts val="600"/>
                  </a:spcAft>
                </a:pPr>
                <a:r>
                  <a:rPr lang="it-IT" sz="700" b="1" dirty="0">
                    <a:latin typeface="Segoe UI" panose="020B0502040204020203" pitchFamily="34" charset="0"/>
                    <a:cs typeface="Segoe UI" panose="020B0502040204020203" pitchFamily="34" charset="0"/>
                  </a:rPr>
                  <a:t>Emissioni dirette</a:t>
                </a:r>
              </a:p>
            </p:txBody>
          </p:sp>
        </p:grpSp>
        <p:grpSp>
          <p:nvGrpSpPr>
            <p:cNvPr id="69" name="Gruppo 68">
              <a:extLst>
                <a:ext uri="{FF2B5EF4-FFF2-40B4-BE49-F238E27FC236}">
                  <a16:creationId xmlns:a16="http://schemas.microsoft.com/office/drawing/2014/main" id="{FE2C11AA-1381-B285-FBEE-60F76B7F5A1F}"/>
                </a:ext>
              </a:extLst>
            </p:cNvPr>
            <p:cNvGrpSpPr/>
            <p:nvPr/>
          </p:nvGrpSpPr>
          <p:grpSpPr>
            <a:xfrm>
              <a:off x="6069952" y="1849351"/>
              <a:ext cx="1880643" cy="565119"/>
              <a:chOff x="6117017" y="1839457"/>
              <a:chExt cx="1880643" cy="565119"/>
            </a:xfrm>
          </p:grpSpPr>
          <p:grpSp>
            <p:nvGrpSpPr>
              <p:cNvPr id="28" name="Gruppo 27">
                <a:extLst>
                  <a:ext uri="{FF2B5EF4-FFF2-40B4-BE49-F238E27FC236}">
                    <a16:creationId xmlns:a16="http://schemas.microsoft.com/office/drawing/2014/main" id="{96B86D9B-3F67-CAE5-C3D5-78F5262401C3}"/>
                  </a:ext>
                </a:extLst>
              </p:cNvPr>
              <p:cNvGrpSpPr/>
              <p:nvPr/>
            </p:nvGrpSpPr>
            <p:grpSpPr>
              <a:xfrm>
                <a:off x="6224601" y="2021989"/>
                <a:ext cx="1550281" cy="200055"/>
                <a:chOff x="6078071" y="1082582"/>
                <a:chExt cx="1550281" cy="200055"/>
              </a:xfrm>
            </p:grpSpPr>
            <p:sp>
              <p:nvSpPr>
                <p:cNvPr id="15" name="CasellaDiTesto 14">
                  <a:extLst>
                    <a:ext uri="{FF2B5EF4-FFF2-40B4-BE49-F238E27FC236}">
                      <a16:creationId xmlns:a16="http://schemas.microsoft.com/office/drawing/2014/main" id="{06FF97B6-6121-3F77-2AB0-35A5490D1863}"/>
                    </a:ext>
                  </a:extLst>
                </p:cNvPr>
                <p:cNvSpPr txBox="1"/>
                <p:nvPr/>
              </p:nvSpPr>
              <p:spPr>
                <a:xfrm>
                  <a:off x="6127620" y="1082582"/>
                  <a:ext cx="1500732"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Consumi e produzione di energia</a:t>
                  </a:r>
                </a:p>
              </p:txBody>
            </p:sp>
            <p:sp>
              <p:nvSpPr>
                <p:cNvPr id="26" name="Rettangolo 25">
                  <a:extLst>
                    <a:ext uri="{FF2B5EF4-FFF2-40B4-BE49-F238E27FC236}">
                      <a16:creationId xmlns:a16="http://schemas.microsoft.com/office/drawing/2014/main" id="{4A328E7E-8AC3-2A3E-F73D-7C3074E22D10}"/>
                    </a:ext>
                  </a:extLst>
                </p:cNvPr>
                <p:cNvSpPr/>
                <p:nvPr/>
              </p:nvSpPr>
              <p:spPr>
                <a:xfrm>
                  <a:off x="6078071" y="1130526"/>
                  <a:ext cx="108000" cy="108000"/>
                </a:xfrm>
                <a:prstGeom prst="rect">
                  <a:avLst/>
                </a:prstGeom>
                <a:solidFill>
                  <a:srgbClr val="118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42" name="Gruppo 41">
                <a:extLst>
                  <a:ext uri="{FF2B5EF4-FFF2-40B4-BE49-F238E27FC236}">
                    <a16:creationId xmlns:a16="http://schemas.microsoft.com/office/drawing/2014/main" id="{0DDE456A-943E-4C1D-2DC0-FAE91B039899}"/>
                  </a:ext>
                </a:extLst>
              </p:cNvPr>
              <p:cNvGrpSpPr/>
              <p:nvPr/>
            </p:nvGrpSpPr>
            <p:grpSpPr>
              <a:xfrm>
                <a:off x="6224601" y="2204521"/>
                <a:ext cx="978008" cy="200055"/>
                <a:chOff x="6078071" y="1082582"/>
                <a:chExt cx="978008" cy="200055"/>
              </a:xfrm>
            </p:grpSpPr>
            <p:sp>
              <p:nvSpPr>
                <p:cNvPr id="43" name="CasellaDiTesto 42">
                  <a:extLst>
                    <a:ext uri="{FF2B5EF4-FFF2-40B4-BE49-F238E27FC236}">
                      <a16:creationId xmlns:a16="http://schemas.microsoft.com/office/drawing/2014/main" id="{C84C99DC-8CAA-D103-D5B1-FFC6406659AA}"/>
                    </a:ext>
                  </a:extLst>
                </p:cNvPr>
                <p:cNvSpPr txBox="1"/>
                <p:nvPr/>
              </p:nvSpPr>
              <p:spPr>
                <a:xfrm>
                  <a:off x="6127620" y="1082582"/>
                  <a:ext cx="928459"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Garanzie di origine</a:t>
                  </a:r>
                </a:p>
              </p:txBody>
            </p:sp>
            <p:sp>
              <p:nvSpPr>
                <p:cNvPr id="44" name="Rettangolo 43">
                  <a:extLst>
                    <a:ext uri="{FF2B5EF4-FFF2-40B4-BE49-F238E27FC236}">
                      <a16:creationId xmlns:a16="http://schemas.microsoft.com/office/drawing/2014/main" id="{C253DAC0-56FC-24B9-7817-FEA39A53F96C}"/>
                    </a:ext>
                  </a:extLst>
                </p:cNvPr>
                <p:cNvSpPr/>
                <p:nvPr/>
              </p:nvSpPr>
              <p:spPr>
                <a:xfrm>
                  <a:off x="6078071" y="1130526"/>
                  <a:ext cx="108000" cy="108000"/>
                </a:xfrm>
                <a:prstGeom prst="rect">
                  <a:avLst/>
                </a:prstGeom>
                <a:solidFill>
                  <a:srgbClr val="00D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64" name="CasellaDiTesto 63">
                <a:extLst>
                  <a:ext uri="{FF2B5EF4-FFF2-40B4-BE49-F238E27FC236}">
                    <a16:creationId xmlns:a16="http://schemas.microsoft.com/office/drawing/2014/main" id="{FAEBDB52-D6D8-1A8A-1766-1403517BEAD8}"/>
                  </a:ext>
                </a:extLst>
              </p:cNvPr>
              <p:cNvSpPr txBox="1"/>
              <p:nvPr/>
            </p:nvSpPr>
            <p:spPr>
              <a:xfrm>
                <a:off x="6117017" y="1839457"/>
                <a:ext cx="1880643" cy="200055"/>
              </a:xfrm>
              <a:prstGeom prst="rect">
                <a:avLst/>
              </a:prstGeom>
              <a:noFill/>
            </p:spPr>
            <p:txBody>
              <a:bodyPr wrap="none" rtlCol="0">
                <a:spAutoFit/>
              </a:bodyPr>
              <a:lstStyle/>
              <a:p>
                <a:pPr>
                  <a:spcAft>
                    <a:spcPts val="600"/>
                  </a:spcAft>
                </a:pPr>
                <a:r>
                  <a:rPr lang="it-IT" sz="700" b="1" dirty="0">
                    <a:latin typeface="Segoe UI" panose="020B0502040204020203" pitchFamily="34" charset="0"/>
                    <a:cs typeface="Segoe UI" panose="020B0502040204020203" pitchFamily="34" charset="0"/>
                  </a:rPr>
                  <a:t>Emissioni indirette da energia importata</a:t>
                </a:r>
              </a:p>
            </p:txBody>
          </p:sp>
        </p:grpSp>
        <p:grpSp>
          <p:nvGrpSpPr>
            <p:cNvPr id="70" name="Gruppo 69">
              <a:extLst>
                <a:ext uri="{FF2B5EF4-FFF2-40B4-BE49-F238E27FC236}">
                  <a16:creationId xmlns:a16="http://schemas.microsoft.com/office/drawing/2014/main" id="{360AE8D9-632F-DC34-2E3C-F3E3DE8C6609}"/>
                </a:ext>
              </a:extLst>
            </p:cNvPr>
            <p:cNvGrpSpPr/>
            <p:nvPr/>
          </p:nvGrpSpPr>
          <p:grpSpPr>
            <a:xfrm>
              <a:off x="6069952" y="2444015"/>
              <a:ext cx="2634093" cy="565119"/>
              <a:chOff x="6117017" y="2387053"/>
              <a:chExt cx="2634093" cy="565119"/>
            </a:xfrm>
          </p:grpSpPr>
          <p:grpSp>
            <p:nvGrpSpPr>
              <p:cNvPr id="57" name="Gruppo 56">
                <a:extLst>
                  <a:ext uri="{FF2B5EF4-FFF2-40B4-BE49-F238E27FC236}">
                    <a16:creationId xmlns:a16="http://schemas.microsoft.com/office/drawing/2014/main" id="{6543866B-6D77-17AB-F311-539FDF1BA4D2}"/>
                  </a:ext>
                </a:extLst>
              </p:cNvPr>
              <p:cNvGrpSpPr/>
              <p:nvPr/>
            </p:nvGrpSpPr>
            <p:grpSpPr>
              <a:xfrm>
                <a:off x="6224601" y="2752117"/>
                <a:ext cx="1024496" cy="200055"/>
                <a:chOff x="6078071" y="1082582"/>
                <a:chExt cx="1024496" cy="200055"/>
              </a:xfrm>
            </p:grpSpPr>
            <p:sp>
              <p:nvSpPr>
                <p:cNvPr id="58" name="CasellaDiTesto 57">
                  <a:extLst>
                    <a:ext uri="{FF2B5EF4-FFF2-40B4-BE49-F238E27FC236}">
                      <a16:creationId xmlns:a16="http://schemas.microsoft.com/office/drawing/2014/main" id="{0E8F3B18-A515-36E5-7583-76321EDCC092}"/>
                    </a:ext>
                  </a:extLst>
                </p:cNvPr>
                <p:cNvSpPr txBox="1"/>
                <p:nvPr/>
              </p:nvSpPr>
              <p:spPr>
                <a:xfrm>
                  <a:off x="6127620" y="1082582"/>
                  <a:ext cx="974947"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Trasporto </a:t>
                  </a:r>
                  <a:r>
                    <a:rPr lang="it-IT" sz="700" dirty="0" err="1">
                      <a:latin typeface="Segoe UI" panose="020B0502040204020203" pitchFamily="34" charset="0"/>
                      <a:cs typeface="Segoe UI" panose="020B0502040204020203" pitchFamily="34" charset="0"/>
                    </a:rPr>
                    <a:t>chemicals</a:t>
                  </a:r>
                  <a:endParaRPr lang="it-IT" sz="700" dirty="0">
                    <a:latin typeface="Segoe UI" panose="020B0502040204020203" pitchFamily="34" charset="0"/>
                    <a:cs typeface="Segoe UI" panose="020B0502040204020203" pitchFamily="34" charset="0"/>
                  </a:endParaRPr>
                </a:p>
              </p:txBody>
            </p:sp>
            <p:sp>
              <p:nvSpPr>
                <p:cNvPr id="59" name="Rettangolo 58">
                  <a:extLst>
                    <a:ext uri="{FF2B5EF4-FFF2-40B4-BE49-F238E27FC236}">
                      <a16:creationId xmlns:a16="http://schemas.microsoft.com/office/drawing/2014/main" id="{0EB30372-1086-B22D-425B-B8260E680B76}"/>
                    </a:ext>
                  </a:extLst>
                </p:cNvPr>
                <p:cNvSpPr/>
                <p:nvPr/>
              </p:nvSpPr>
              <p:spPr>
                <a:xfrm>
                  <a:off x="6078071" y="1130526"/>
                  <a:ext cx="108000" cy="108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60" name="Gruppo 59">
                <a:extLst>
                  <a:ext uri="{FF2B5EF4-FFF2-40B4-BE49-F238E27FC236}">
                    <a16:creationId xmlns:a16="http://schemas.microsoft.com/office/drawing/2014/main" id="{17465D8E-0174-DFFD-A3B0-6FC0AF6B05DE}"/>
                  </a:ext>
                </a:extLst>
              </p:cNvPr>
              <p:cNvGrpSpPr/>
              <p:nvPr/>
            </p:nvGrpSpPr>
            <p:grpSpPr>
              <a:xfrm>
                <a:off x="6224601" y="2569585"/>
                <a:ext cx="2526509" cy="200055"/>
                <a:chOff x="6078071" y="1082582"/>
                <a:chExt cx="2526509" cy="200055"/>
              </a:xfrm>
            </p:grpSpPr>
            <p:sp>
              <p:nvSpPr>
                <p:cNvPr id="61" name="CasellaDiTesto 60">
                  <a:extLst>
                    <a:ext uri="{FF2B5EF4-FFF2-40B4-BE49-F238E27FC236}">
                      <a16:creationId xmlns:a16="http://schemas.microsoft.com/office/drawing/2014/main" id="{2504B316-EDB5-8C79-BF0F-AADB46685CC2}"/>
                    </a:ext>
                  </a:extLst>
                </p:cNvPr>
                <p:cNvSpPr txBox="1"/>
                <p:nvPr/>
              </p:nvSpPr>
              <p:spPr>
                <a:xfrm>
                  <a:off x="6127620" y="1082582"/>
                  <a:ext cx="2476960"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Trasporto per smaltimento rifiuti e manutenzione interna</a:t>
                  </a:r>
                </a:p>
              </p:txBody>
            </p:sp>
            <p:sp>
              <p:nvSpPr>
                <p:cNvPr id="62" name="Rettangolo 61">
                  <a:extLst>
                    <a:ext uri="{FF2B5EF4-FFF2-40B4-BE49-F238E27FC236}">
                      <a16:creationId xmlns:a16="http://schemas.microsoft.com/office/drawing/2014/main" id="{B4442117-1195-BC68-D2F8-43DDD6A066A4}"/>
                    </a:ext>
                  </a:extLst>
                </p:cNvPr>
                <p:cNvSpPr/>
                <p:nvPr/>
              </p:nvSpPr>
              <p:spPr>
                <a:xfrm>
                  <a:off x="6078071" y="1130526"/>
                  <a:ext cx="108000" cy="108000"/>
                </a:xfrm>
                <a:prstGeom prst="rect">
                  <a:avLst/>
                </a:prstGeom>
                <a:solidFill>
                  <a:srgbClr val="B5A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65" name="CasellaDiTesto 64">
                <a:extLst>
                  <a:ext uri="{FF2B5EF4-FFF2-40B4-BE49-F238E27FC236}">
                    <a16:creationId xmlns:a16="http://schemas.microsoft.com/office/drawing/2014/main" id="{D790AA80-8BC1-2C67-6C88-668228EC03BE}"/>
                  </a:ext>
                </a:extLst>
              </p:cNvPr>
              <p:cNvSpPr txBox="1"/>
              <p:nvPr/>
            </p:nvSpPr>
            <p:spPr>
              <a:xfrm>
                <a:off x="6117017" y="2387053"/>
                <a:ext cx="1386918" cy="200055"/>
              </a:xfrm>
              <a:prstGeom prst="rect">
                <a:avLst/>
              </a:prstGeom>
              <a:noFill/>
            </p:spPr>
            <p:txBody>
              <a:bodyPr wrap="none" rtlCol="0">
                <a:spAutoFit/>
              </a:bodyPr>
              <a:lstStyle/>
              <a:p>
                <a:pPr>
                  <a:spcAft>
                    <a:spcPts val="600"/>
                  </a:spcAft>
                </a:pPr>
                <a:r>
                  <a:rPr lang="it-IT" sz="700" b="1" dirty="0">
                    <a:latin typeface="Segoe UI" panose="020B0502040204020203" pitchFamily="34" charset="0"/>
                    <a:cs typeface="Segoe UI" panose="020B0502040204020203" pitchFamily="34" charset="0"/>
                  </a:rPr>
                  <a:t>Emissioni indirette trasporto</a:t>
                </a:r>
              </a:p>
            </p:txBody>
          </p:sp>
        </p:grpSp>
        <p:grpSp>
          <p:nvGrpSpPr>
            <p:cNvPr id="71" name="Gruppo 70">
              <a:extLst>
                <a:ext uri="{FF2B5EF4-FFF2-40B4-BE49-F238E27FC236}">
                  <a16:creationId xmlns:a16="http://schemas.microsoft.com/office/drawing/2014/main" id="{9DD60BC8-1A57-6A68-17A3-484DF5148EA1}"/>
                </a:ext>
              </a:extLst>
            </p:cNvPr>
            <p:cNvGrpSpPr/>
            <p:nvPr/>
          </p:nvGrpSpPr>
          <p:grpSpPr>
            <a:xfrm>
              <a:off x="6069952" y="3038679"/>
              <a:ext cx="2061783" cy="382587"/>
              <a:chOff x="6117017" y="2934649"/>
              <a:chExt cx="2061783" cy="382587"/>
            </a:xfrm>
          </p:grpSpPr>
          <p:grpSp>
            <p:nvGrpSpPr>
              <p:cNvPr id="39" name="Gruppo 38">
                <a:extLst>
                  <a:ext uri="{FF2B5EF4-FFF2-40B4-BE49-F238E27FC236}">
                    <a16:creationId xmlns:a16="http://schemas.microsoft.com/office/drawing/2014/main" id="{DD284DC9-74ED-8E35-AFDF-3643D362BE8A}"/>
                  </a:ext>
                </a:extLst>
              </p:cNvPr>
              <p:cNvGrpSpPr/>
              <p:nvPr/>
            </p:nvGrpSpPr>
            <p:grpSpPr>
              <a:xfrm>
                <a:off x="6224601" y="3117181"/>
                <a:ext cx="1696154" cy="200055"/>
                <a:chOff x="6078071" y="1082582"/>
                <a:chExt cx="1696154" cy="200055"/>
              </a:xfrm>
            </p:grpSpPr>
            <p:sp>
              <p:nvSpPr>
                <p:cNvPr id="40" name="CasellaDiTesto 39">
                  <a:extLst>
                    <a:ext uri="{FF2B5EF4-FFF2-40B4-BE49-F238E27FC236}">
                      <a16:creationId xmlns:a16="http://schemas.microsoft.com/office/drawing/2014/main" id="{AA903908-C918-7CFA-E14E-2809A991C639}"/>
                    </a:ext>
                  </a:extLst>
                </p:cNvPr>
                <p:cNvSpPr txBox="1"/>
                <p:nvPr/>
              </p:nvSpPr>
              <p:spPr>
                <a:xfrm>
                  <a:off x="6127620" y="1082582"/>
                  <a:ext cx="1646605"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Emissioni indirette su recettore finale</a:t>
                  </a:r>
                </a:p>
              </p:txBody>
            </p:sp>
            <p:sp>
              <p:nvSpPr>
                <p:cNvPr id="41" name="Rettangolo 40">
                  <a:extLst>
                    <a:ext uri="{FF2B5EF4-FFF2-40B4-BE49-F238E27FC236}">
                      <a16:creationId xmlns:a16="http://schemas.microsoft.com/office/drawing/2014/main" id="{50E9E01E-3E4D-17A0-8452-A8B9CCA0BACA}"/>
                    </a:ext>
                  </a:extLst>
                </p:cNvPr>
                <p:cNvSpPr/>
                <p:nvPr/>
              </p:nvSpPr>
              <p:spPr>
                <a:xfrm>
                  <a:off x="6078071" y="1130526"/>
                  <a:ext cx="108000" cy="108000"/>
                </a:xfrm>
                <a:prstGeom prst="rect">
                  <a:avLst/>
                </a:prstGeom>
                <a:solidFill>
                  <a:srgbClr val="E04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66" name="CasellaDiTesto 65">
                <a:extLst>
                  <a:ext uri="{FF2B5EF4-FFF2-40B4-BE49-F238E27FC236}">
                    <a16:creationId xmlns:a16="http://schemas.microsoft.com/office/drawing/2014/main" id="{0A03D6C9-C258-FC1B-015B-B9528555F67B}"/>
                  </a:ext>
                </a:extLst>
              </p:cNvPr>
              <p:cNvSpPr txBox="1"/>
              <p:nvPr/>
            </p:nvSpPr>
            <p:spPr>
              <a:xfrm>
                <a:off x="6117017" y="2934649"/>
                <a:ext cx="2061783" cy="200055"/>
              </a:xfrm>
              <a:prstGeom prst="rect">
                <a:avLst/>
              </a:prstGeom>
              <a:noFill/>
            </p:spPr>
            <p:txBody>
              <a:bodyPr wrap="none" rtlCol="0">
                <a:spAutoFit/>
              </a:bodyPr>
              <a:lstStyle/>
              <a:p>
                <a:pPr>
                  <a:spcAft>
                    <a:spcPts val="600"/>
                  </a:spcAft>
                </a:pPr>
                <a:r>
                  <a:rPr lang="it-IT" sz="700" b="1" dirty="0">
                    <a:latin typeface="Segoe UI" panose="020B0502040204020203" pitchFamily="34" charset="0"/>
                    <a:cs typeface="Segoe UI" panose="020B0502040204020203" pitchFamily="34" charset="0"/>
                  </a:rPr>
                  <a:t>Emissioni indirette dal corpo idrico recettore</a:t>
                </a:r>
              </a:p>
            </p:txBody>
          </p:sp>
        </p:grpSp>
        <p:grpSp>
          <p:nvGrpSpPr>
            <p:cNvPr id="45" name="Gruppo 44">
              <a:extLst>
                <a:ext uri="{FF2B5EF4-FFF2-40B4-BE49-F238E27FC236}">
                  <a16:creationId xmlns:a16="http://schemas.microsoft.com/office/drawing/2014/main" id="{63AF38CE-AA83-A087-161F-611689699B67}"/>
                </a:ext>
              </a:extLst>
            </p:cNvPr>
            <p:cNvGrpSpPr/>
            <p:nvPr/>
          </p:nvGrpSpPr>
          <p:grpSpPr>
            <a:xfrm>
              <a:off x="6177536" y="3646791"/>
              <a:ext cx="806487" cy="200055"/>
              <a:chOff x="6078071" y="1082582"/>
              <a:chExt cx="806487" cy="200055"/>
            </a:xfrm>
          </p:grpSpPr>
          <p:sp>
            <p:nvSpPr>
              <p:cNvPr id="46" name="CasellaDiTesto 45">
                <a:extLst>
                  <a:ext uri="{FF2B5EF4-FFF2-40B4-BE49-F238E27FC236}">
                    <a16:creationId xmlns:a16="http://schemas.microsoft.com/office/drawing/2014/main" id="{F72AD0FB-CF3F-0C35-16BB-B640E34B44DB}"/>
                  </a:ext>
                </a:extLst>
              </p:cNvPr>
              <p:cNvSpPr txBox="1"/>
              <p:nvPr/>
            </p:nvSpPr>
            <p:spPr>
              <a:xfrm>
                <a:off x="6127620" y="1082582"/>
                <a:ext cx="756938"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Incenerimento</a:t>
                </a:r>
              </a:p>
            </p:txBody>
          </p:sp>
          <p:sp>
            <p:nvSpPr>
              <p:cNvPr id="47" name="Rettangolo 46">
                <a:extLst>
                  <a:ext uri="{FF2B5EF4-FFF2-40B4-BE49-F238E27FC236}">
                    <a16:creationId xmlns:a16="http://schemas.microsoft.com/office/drawing/2014/main" id="{E31FF333-E240-0287-3FD3-2DF664110261}"/>
                  </a:ext>
                </a:extLst>
              </p:cNvPr>
              <p:cNvSpPr/>
              <p:nvPr/>
            </p:nvSpPr>
            <p:spPr>
              <a:xfrm>
                <a:off x="6078071" y="1130526"/>
                <a:ext cx="108000" cy="108000"/>
              </a:xfrm>
              <a:prstGeom prst="rect">
                <a:avLst/>
              </a:prstGeom>
              <a:solidFill>
                <a:srgbClr val="D9B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48" name="Gruppo 47">
              <a:extLst>
                <a:ext uri="{FF2B5EF4-FFF2-40B4-BE49-F238E27FC236}">
                  <a16:creationId xmlns:a16="http://schemas.microsoft.com/office/drawing/2014/main" id="{DDCDA52E-6369-171F-111A-9905DBE1BF54}"/>
                </a:ext>
              </a:extLst>
            </p:cNvPr>
            <p:cNvGrpSpPr/>
            <p:nvPr/>
          </p:nvGrpSpPr>
          <p:grpSpPr>
            <a:xfrm>
              <a:off x="6177536" y="3829323"/>
              <a:ext cx="1280976" cy="200055"/>
              <a:chOff x="6078071" y="1082582"/>
              <a:chExt cx="1280976" cy="200055"/>
            </a:xfrm>
          </p:grpSpPr>
          <p:sp>
            <p:nvSpPr>
              <p:cNvPr id="49" name="CasellaDiTesto 48">
                <a:extLst>
                  <a:ext uri="{FF2B5EF4-FFF2-40B4-BE49-F238E27FC236}">
                    <a16:creationId xmlns:a16="http://schemas.microsoft.com/office/drawing/2014/main" id="{7FE0FF7E-7404-9503-C9C3-06C3EA44C0D2}"/>
                  </a:ext>
                </a:extLst>
              </p:cNvPr>
              <p:cNvSpPr txBox="1"/>
              <p:nvPr/>
            </p:nvSpPr>
            <p:spPr>
              <a:xfrm>
                <a:off x="6127620" y="1082582"/>
                <a:ext cx="1231427"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Processo di compostaggio</a:t>
                </a:r>
              </a:p>
            </p:txBody>
          </p:sp>
          <p:sp>
            <p:nvSpPr>
              <p:cNvPr id="50" name="Rettangolo 49">
                <a:extLst>
                  <a:ext uri="{FF2B5EF4-FFF2-40B4-BE49-F238E27FC236}">
                    <a16:creationId xmlns:a16="http://schemas.microsoft.com/office/drawing/2014/main" id="{854359E6-297F-EDB6-CA4F-B93C84CDBC35}"/>
                  </a:ext>
                </a:extLst>
              </p:cNvPr>
              <p:cNvSpPr/>
              <p:nvPr/>
            </p:nvSpPr>
            <p:spPr>
              <a:xfrm>
                <a:off x="6078071" y="1130526"/>
                <a:ext cx="108000" cy="108000"/>
              </a:xfrm>
              <a:prstGeom prst="rect">
                <a:avLst/>
              </a:prstGeom>
              <a:solidFill>
                <a:srgbClr val="D645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51" name="Gruppo 50">
              <a:extLst>
                <a:ext uri="{FF2B5EF4-FFF2-40B4-BE49-F238E27FC236}">
                  <a16:creationId xmlns:a16="http://schemas.microsoft.com/office/drawing/2014/main" id="{8807562F-7571-5E49-0EBB-0433B65C1578}"/>
                </a:ext>
              </a:extLst>
            </p:cNvPr>
            <p:cNvGrpSpPr/>
            <p:nvPr/>
          </p:nvGrpSpPr>
          <p:grpSpPr>
            <a:xfrm>
              <a:off x="6177536" y="4011855"/>
              <a:ext cx="1601577" cy="200055"/>
              <a:chOff x="6078071" y="1082582"/>
              <a:chExt cx="1601577" cy="200055"/>
            </a:xfrm>
          </p:grpSpPr>
          <p:sp>
            <p:nvSpPr>
              <p:cNvPr id="52" name="CasellaDiTesto 51">
                <a:extLst>
                  <a:ext uri="{FF2B5EF4-FFF2-40B4-BE49-F238E27FC236}">
                    <a16:creationId xmlns:a16="http://schemas.microsoft.com/office/drawing/2014/main" id="{411E3FA7-2D24-DF96-235D-22325A85483E}"/>
                  </a:ext>
                </a:extLst>
              </p:cNvPr>
              <p:cNvSpPr txBox="1"/>
              <p:nvPr/>
            </p:nvSpPr>
            <p:spPr>
              <a:xfrm>
                <a:off x="6127620" y="1082582"/>
                <a:ext cx="1552028"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Spandimento diretto in agricoltura</a:t>
                </a:r>
              </a:p>
            </p:txBody>
          </p:sp>
          <p:sp>
            <p:nvSpPr>
              <p:cNvPr id="53" name="Rettangolo 52">
                <a:extLst>
                  <a:ext uri="{FF2B5EF4-FFF2-40B4-BE49-F238E27FC236}">
                    <a16:creationId xmlns:a16="http://schemas.microsoft.com/office/drawing/2014/main" id="{725E491E-20E2-03BE-F384-C3110F163DE2}"/>
                  </a:ext>
                </a:extLst>
              </p:cNvPr>
              <p:cNvSpPr/>
              <p:nvPr/>
            </p:nvSpPr>
            <p:spPr>
              <a:xfrm>
                <a:off x="6078071" y="1130526"/>
                <a:ext cx="108000" cy="108000"/>
              </a:xfrm>
              <a:prstGeom prst="rect">
                <a:avLst/>
              </a:prstGeom>
              <a:solidFill>
                <a:srgbClr val="FFA0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67" name="CasellaDiTesto 66">
              <a:extLst>
                <a:ext uri="{FF2B5EF4-FFF2-40B4-BE49-F238E27FC236}">
                  <a16:creationId xmlns:a16="http://schemas.microsoft.com/office/drawing/2014/main" id="{FD226485-9FD4-9992-E0BE-9851693CCAF0}"/>
                </a:ext>
              </a:extLst>
            </p:cNvPr>
            <p:cNvSpPr txBox="1"/>
            <p:nvPr/>
          </p:nvSpPr>
          <p:spPr>
            <a:xfrm>
              <a:off x="6069952" y="3464259"/>
              <a:ext cx="2959465" cy="200055"/>
            </a:xfrm>
            <a:prstGeom prst="rect">
              <a:avLst/>
            </a:prstGeom>
            <a:noFill/>
          </p:spPr>
          <p:txBody>
            <a:bodyPr wrap="none" rtlCol="0">
              <a:spAutoFit/>
            </a:bodyPr>
            <a:lstStyle/>
            <a:p>
              <a:pPr>
                <a:spcAft>
                  <a:spcPts val="600"/>
                </a:spcAft>
              </a:pPr>
              <a:r>
                <a:rPr lang="it-IT" sz="700" b="1" dirty="0">
                  <a:latin typeface="Segoe UI" panose="020B0502040204020203" pitchFamily="34" charset="0"/>
                  <a:cs typeface="Segoe UI" panose="020B0502040204020203" pitchFamily="34" charset="0"/>
                </a:rPr>
                <a:t>Emissioni generate dal processo tecnologico di trattamento fanghi</a:t>
              </a:r>
            </a:p>
          </p:txBody>
        </p:sp>
        <p:grpSp>
          <p:nvGrpSpPr>
            <p:cNvPr id="75" name="Gruppo 74">
              <a:extLst>
                <a:ext uri="{FF2B5EF4-FFF2-40B4-BE49-F238E27FC236}">
                  <a16:creationId xmlns:a16="http://schemas.microsoft.com/office/drawing/2014/main" id="{9F038DB7-16B5-E50E-77E5-8315D41DFC6A}"/>
                </a:ext>
              </a:extLst>
            </p:cNvPr>
            <p:cNvGrpSpPr/>
            <p:nvPr/>
          </p:nvGrpSpPr>
          <p:grpSpPr>
            <a:xfrm>
              <a:off x="6069951" y="4214559"/>
              <a:ext cx="585456" cy="364607"/>
              <a:chOff x="6069951" y="4194387"/>
              <a:chExt cx="585456" cy="364607"/>
            </a:xfrm>
          </p:grpSpPr>
          <p:grpSp>
            <p:nvGrpSpPr>
              <p:cNvPr id="54" name="Gruppo 53">
                <a:extLst>
                  <a:ext uri="{FF2B5EF4-FFF2-40B4-BE49-F238E27FC236}">
                    <a16:creationId xmlns:a16="http://schemas.microsoft.com/office/drawing/2014/main" id="{0398CF7F-B437-C7AD-DFEB-296C20C27B86}"/>
                  </a:ext>
                </a:extLst>
              </p:cNvPr>
              <p:cNvGrpSpPr/>
              <p:nvPr/>
            </p:nvGrpSpPr>
            <p:grpSpPr>
              <a:xfrm>
                <a:off x="6177536" y="4358939"/>
                <a:ext cx="477871" cy="200055"/>
                <a:chOff x="6078071" y="1082582"/>
                <a:chExt cx="477871" cy="200055"/>
              </a:xfrm>
            </p:grpSpPr>
            <p:sp>
              <p:nvSpPr>
                <p:cNvPr id="55" name="CasellaDiTesto 54">
                  <a:extLst>
                    <a:ext uri="{FF2B5EF4-FFF2-40B4-BE49-F238E27FC236}">
                      <a16:creationId xmlns:a16="http://schemas.microsoft.com/office/drawing/2014/main" id="{660F2BF8-99A9-6CAB-CCEF-B9126EDB5A82}"/>
                    </a:ext>
                  </a:extLst>
                </p:cNvPr>
                <p:cNvSpPr txBox="1"/>
                <p:nvPr/>
              </p:nvSpPr>
              <p:spPr>
                <a:xfrm>
                  <a:off x="6127620" y="1082582"/>
                  <a:ext cx="428322" cy="200055"/>
                </a:xfrm>
                <a:prstGeom prst="rect">
                  <a:avLst/>
                </a:prstGeom>
                <a:noFill/>
              </p:spPr>
              <p:txBody>
                <a:bodyPr wrap="none" rtlCol="0">
                  <a:spAutoFit/>
                </a:bodyPr>
                <a:lstStyle/>
                <a:p>
                  <a:pPr>
                    <a:spcAft>
                      <a:spcPts val="600"/>
                    </a:spcAft>
                  </a:pPr>
                  <a:r>
                    <a:rPr lang="it-IT" sz="700" dirty="0">
                      <a:latin typeface="Segoe UI" panose="020B0502040204020203" pitchFamily="34" charset="0"/>
                      <a:cs typeface="Segoe UI" panose="020B0502040204020203" pitchFamily="34" charset="0"/>
                    </a:rPr>
                    <a:t>Totale</a:t>
                  </a:r>
                </a:p>
              </p:txBody>
            </p:sp>
            <p:sp>
              <p:nvSpPr>
                <p:cNvPr id="56" name="Rettangolo 55">
                  <a:extLst>
                    <a:ext uri="{FF2B5EF4-FFF2-40B4-BE49-F238E27FC236}">
                      <a16:creationId xmlns:a16="http://schemas.microsoft.com/office/drawing/2014/main" id="{379C0797-969B-9959-108A-0026318128F9}"/>
                    </a:ext>
                  </a:extLst>
                </p:cNvPr>
                <p:cNvSpPr/>
                <p:nvPr/>
              </p:nvSpPr>
              <p:spPr>
                <a:xfrm>
                  <a:off x="6078071" y="1130526"/>
                  <a:ext cx="108000" cy="108000"/>
                </a:xfrm>
                <a:prstGeom prst="rect">
                  <a:avLst/>
                </a:prstGeom>
                <a:solidFill>
                  <a:srgbClr val="808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74" name="CasellaDiTesto 73">
                <a:extLst>
                  <a:ext uri="{FF2B5EF4-FFF2-40B4-BE49-F238E27FC236}">
                    <a16:creationId xmlns:a16="http://schemas.microsoft.com/office/drawing/2014/main" id="{E0613AB2-C969-3BE9-7460-9F9A880F6E0A}"/>
                  </a:ext>
                </a:extLst>
              </p:cNvPr>
              <p:cNvSpPr txBox="1"/>
              <p:nvPr/>
            </p:nvSpPr>
            <p:spPr>
              <a:xfrm>
                <a:off x="6069951" y="4194387"/>
                <a:ext cx="514885" cy="200055"/>
              </a:xfrm>
              <a:prstGeom prst="rect">
                <a:avLst/>
              </a:prstGeom>
              <a:noFill/>
            </p:spPr>
            <p:txBody>
              <a:bodyPr wrap="none" rtlCol="0">
                <a:spAutoFit/>
              </a:bodyPr>
              <a:lstStyle/>
              <a:p>
                <a:pPr>
                  <a:spcAft>
                    <a:spcPts val="600"/>
                  </a:spcAft>
                </a:pPr>
                <a:r>
                  <a:rPr lang="it-IT" sz="700" b="1" dirty="0">
                    <a:latin typeface="Segoe UI" panose="020B0502040204020203" pitchFamily="34" charset="0"/>
                    <a:cs typeface="Segoe UI" panose="020B0502040204020203" pitchFamily="34" charset="0"/>
                  </a:rPr>
                  <a:t>TOTALE</a:t>
                </a:r>
              </a:p>
            </p:txBody>
          </p:sp>
        </p:grpSp>
      </p:grpSp>
      <p:sp>
        <p:nvSpPr>
          <p:cNvPr id="77" name="CasellaDiTesto 76">
            <a:extLst>
              <a:ext uri="{FF2B5EF4-FFF2-40B4-BE49-F238E27FC236}">
                <a16:creationId xmlns:a16="http://schemas.microsoft.com/office/drawing/2014/main" id="{051002C1-BAA8-982E-99F0-EA29A65E2E7C}"/>
              </a:ext>
            </a:extLst>
          </p:cNvPr>
          <p:cNvSpPr txBox="1"/>
          <p:nvPr/>
        </p:nvSpPr>
        <p:spPr>
          <a:xfrm>
            <a:off x="845812" y="3583899"/>
            <a:ext cx="752129" cy="200055"/>
          </a:xfrm>
          <a:prstGeom prst="rect">
            <a:avLst/>
          </a:prstGeom>
          <a:noFill/>
        </p:spPr>
        <p:txBody>
          <a:bodyPr wrap="none" rtlCol="0">
            <a:spAutoFit/>
          </a:bodyPr>
          <a:lstStyle/>
          <a:p>
            <a:pPr algn="ctr">
              <a:spcAft>
                <a:spcPts val="600"/>
              </a:spcAft>
            </a:pPr>
            <a:r>
              <a:rPr lang="it-IT" sz="700" dirty="0">
                <a:latin typeface="Segoe UI" panose="020B0502040204020203" pitchFamily="34" charset="0"/>
                <a:cs typeface="Segoe UI" panose="020B0502040204020203" pitchFamily="34" charset="0"/>
              </a:rPr>
              <a:t>non biogenica</a:t>
            </a:r>
          </a:p>
        </p:txBody>
      </p:sp>
      <p:sp>
        <p:nvSpPr>
          <p:cNvPr id="78" name="CasellaDiTesto 77">
            <a:extLst>
              <a:ext uri="{FF2B5EF4-FFF2-40B4-BE49-F238E27FC236}">
                <a16:creationId xmlns:a16="http://schemas.microsoft.com/office/drawing/2014/main" id="{4FB35FB6-8238-2666-71E8-D7A95452C314}"/>
              </a:ext>
            </a:extLst>
          </p:cNvPr>
          <p:cNvSpPr txBox="1"/>
          <p:nvPr/>
        </p:nvSpPr>
        <p:spPr>
          <a:xfrm>
            <a:off x="1665176" y="3583899"/>
            <a:ext cx="572593" cy="200055"/>
          </a:xfrm>
          <a:prstGeom prst="rect">
            <a:avLst/>
          </a:prstGeom>
          <a:noFill/>
        </p:spPr>
        <p:txBody>
          <a:bodyPr wrap="none" rtlCol="0">
            <a:spAutoFit/>
          </a:bodyPr>
          <a:lstStyle/>
          <a:p>
            <a:pPr algn="ctr">
              <a:spcAft>
                <a:spcPts val="600"/>
              </a:spcAft>
            </a:pPr>
            <a:r>
              <a:rPr lang="it-IT" sz="700" dirty="0">
                <a:latin typeface="Segoe UI" panose="020B0502040204020203" pitchFamily="34" charset="0"/>
                <a:cs typeface="Segoe UI" panose="020B0502040204020203" pitchFamily="34" charset="0"/>
              </a:rPr>
              <a:t>biogenica</a:t>
            </a:r>
          </a:p>
        </p:txBody>
      </p:sp>
      <p:sp>
        <p:nvSpPr>
          <p:cNvPr id="79" name="CasellaDiTesto 78">
            <a:extLst>
              <a:ext uri="{FF2B5EF4-FFF2-40B4-BE49-F238E27FC236}">
                <a16:creationId xmlns:a16="http://schemas.microsoft.com/office/drawing/2014/main" id="{4B2EB9FC-71B2-4111-9A51-9E2CEFFF6D72}"/>
              </a:ext>
            </a:extLst>
          </p:cNvPr>
          <p:cNvSpPr txBox="1"/>
          <p:nvPr/>
        </p:nvSpPr>
        <p:spPr>
          <a:xfrm>
            <a:off x="2469438" y="3583899"/>
            <a:ext cx="412293" cy="200055"/>
          </a:xfrm>
          <a:prstGeom prst="rect">
            <a:avLst/>
          </a:prstGeom>
          <a:noFill/>
        </p:spPr>
        <p:txBody>
          <a:bodyPr wrap="none" rtlCol="0">
            <a:spAutoFit/>
          </a:bodyPr>
          <a:lstStyle/>
          <a:p>
            <a:pPr algn="ctr">
              <a:spcAft>
                <a:spcPts val="600"/>
              </a:spcAft>
            </a:pPr>
            <a:r>
              <a:rPr lang="it-IT" sz="700" dirty="0">
                <a:latin typeface="Segoe UI" panose="020B0502040204020203" pitchFamily="34" charset="0"/>
                <a:cs typeface="Segoe UI" panose="020B0502040204020203" pitchFamily="34" charset="0"/>
              </a:rPr>
              <a:t>totale</a:t>
            </a:r>
          </a:p>
        </p:txBody>
      </p:sp>
      <p:sp>
        <p:nvSpPr>
          <p:cNvPr id="80" name="CasellaDiTesto 79">
            <a:extLst>
              <a:ext uri="{FF2B5EF4-FFF2-40B4-BE49-F238E27FC236}">
                <a16:creationId xmlns:a16="http://schemas.microsoft.com/office/drawing/2014/main" id="{43ACAF50-D51E-0F98-4AEA-073C6A8689DC}"/>
              </a:ext>
            </a:extLst>
          </p:cNvPr>
          <p:cNvSpPr txBox="1"/>
          <p:nvPr/>
        </p:nvSpPr>
        <p:spPr>
          <a:xfrm>
            <a:off x="3430578" y="3561916"/>
            <a:ext cx="752129" cy="200055"/>
          </a:xfrm>
          <a:prstGeom prst="rect">
            <a:avLst/>
          </a:prstGeom>
          <a:noFill/>
        </p:spPr>
        <p:txBody>
          <a:bodyPr wrap="none" rtlCol="0">
            <a:spAutoFit/>
          </a:bodyPr>
          <a:lstStyle/>
          <a:p>
            <a:pPr algn="ctr">
              <a:spcAft>
                <a:spcPts val="600"/>
              </a:spcAft>
            </a:pPr>
            <a:r>
              <a:rPr lang="it-IT" sz="700" dirty="0">
                <a:latin typeface="Segoe UI" panose="020B0502040204020203" pitchFamily="34" charset="0"/>
                <a:cs typeface="Segoe UI" panose="020B0502040204020203" pitchFamily="34" charset="0"/>
              </a:rPr>
              <a:t>non biogenica</a:t>
            </a:r>
          </a:p>
        </p:txBody>
      </p:sp>
      <p:sp>
        <p:nvSpPr>
          <p:cNvPr id="81" name="CasellaDiTesto 80">
            <a:extLst>
              <a:ext uri="{FF2B5EF4-FFF2-40B4-BE49-F238E27FC236}">
                <a16:creationId xmlns:a16="http://schemas.microsoft.com/office/drawing/2014/main" id="{D4245538-209A-313F-BD97-D41E4311F1E3}"/>
              </a:ext>
            </a:extLst>
          </p:cNvPr>
          <p:cNvSpPr txBox="1"/>
          <p:nvPr/>
        </p:nvSpPr>
        <p:spPr>
          <a:xfrm>
            <a:off x="4263390" y="3561916"/>
            <a:ext cx="572593" cy="200055"/>
          </a:xfrm>
          <a:prstGeom prst="rect">
            <a:avLst/>
          </a:prstGeom>
          <a:noFill/>
        </p:spPr>
        <p:txBody>
          <a:bodyPr wrap="none" rtlCol="0">
            <a:spAutoFit/>
          </a:bodyPr>
          <a:lstStyle/>
          <a:p>
            <a:pPr algn="ctr">
              <a:spcAft>
                <a:spcPts val="600"/>
              </a:spcAft>
            </a:pPr>
            <a:r>
              <a:rPr lang="it-IT" sz="700" dirty="0">
                <a:latin typeface="Segoe UI" panose="020B0502040204020203" pitchFamily="34" charset="0"/>
                <a:cs typeface="Segoe UI" panose="020B0502040204020203" pitchFamily="34" charset="0"/>
              </a:rPr>
              <a:t>biogenica</a:t>
            </a:r>
          </a:p>
        </p:txBody>
      </p:sp>
      <p:sp>
        <p:nvSpPr>
          <p:cNvPr id="82" name="CasellaDiTesto 81">
            <a:extLst>
              <a:ext uri="{FF2B5EF4-FFF2-40B4-BE49-F238E27FC236}">
                <a16:creationId xmlns:a16="http://schemas.microsoft.com/office/drawing/2014/main" id="{3A7DF3AC-4B57-6760-1773-F83D8EF965F9}"/>
              </a:ext>
            </a:extLst>
          </p:cNvPr>
          <p:cNvSpPr txBox="1"/>
          <p:nvPr/>
        </p:nvSpPr>
        <p:spPr>
          <a:xfrm>
            <a:off x="5067652" y="3561916"/>
            <a:ext cx="412293" cy="200055"/>
          </a:xfrm>
          <a:prstGeom prst="rect">
            <a:avLst/>
          </a:prstGeom>
          <a:noFill/>
        </p:spPr>
        <p:txBody>
          <a:bodyPr wrap="none" rtlCol="0">
            <a:spAutoFit/>
          </a:bodyPr>
          <a:lstStyle/>
          <a:p>
            <a:pPr algn="ctr">
              <a:spcAft>
                <a:spcPts val="600"/>
              </a:spcAft>
            </a:pPr>
            <a:r>
              <a:rPr lang="it-IT" sz="700" dirty="0">
                <a:latin typeface="Segoe UI" panose="020B0502040204020203" pitchFamily="34" charset="0"/>
                <a:cs typeface="Segoe UI" panose="020B0502040204020203" pitchFamily="34" charset="0"/>
              </a:rPr>
              <a:t>totale</a:t>
            </a:r>
          </a:p>
        </p:txBody>
      </p:sp>
      <p:sp>
        <p:nvSpPr>
          <p:cNvPr id="83" name="Rettangolo 82">
            <a:extLst>
              <a:ext uri="{FF2B5EF4-FFF2-40B4-BE49-F238E27FC236}">
                <a16:creationId xmlns:a16="http://schemas.microsoft.com/office/drawing/2014/main" id="{D0F1F9D7-C8BE-FADC-A95E-401FF2A0A385}"/>
              </a:ext>
            </a:extLst>
          </p:cNvPr>
          <p:cNvSpPr/>
          <p:nvPr/>
        </p:nvSpPr>
        <p:spPr>
          <a:xfrm>
            <a:off x="308848" y="1369867"/>
            <a:ext cx="513417" cy="1825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a:solidFill>
                  <a:schemeClr val="tx1"/>
                </a:solidFill>
                <a:latin typeface="Segoe UI" panose="020B0502040204020203" pitchFamily="34" charset="0"/>
                <a:cs typeface="Segoe UI" panose="020B0502040204020203" pitchFamily="34" charset="0"/>
              </a:rPr>
              <a:t>15K</a:t>
            </a:r>
          </a:p>
        </p:txBody>
      </p:sp>
      <p:sp>
        <p:nvSpPr>
          <p:cNvPr id="84" name="Rettangolo 83">
            <a:extLst>
              <a:ext uri="{FF2B5EF4-FFF2-40B4-BE49-F238E27FC236}">
                <a16:creationId xmlns:a16="http://schemas.microsoft.com/office/drawing/2014/main" id="{40859DB8-BE2E-7AE9-D543-29A13817B7BA}"/>
              </a:ext>
            </a:extLst>
          </p:cNvPr>
          <p:cNvSpPr/>
          <p:nvPr/>
        </p:nvSpPr>
        <p:spPr>
          <a:xfrm>
            <a:off x="308848" y="2107880"/>
            <a:ext cx="513417" cy="1825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a:solidFill>
                  <a:schemeClr val="tx1"/>
                </a:solidFill>
                <a:latin typeface="Segoe UI" panose="020B0502040204020203" pitchFamily="34" charset="0"/>
                <a:cs typeface="Segoe UI" panose="020B0502040204020203" pitchFamily="34" charset="0"/>
              </a:rPr>
              <a:t>10K</a:t>
            </a:r>
          </a:p>
        </p:txBody>
      </p:sp>
      <p:sp>
        <p:nvSpPr>
          <p:cNvPr id="85" name="Rettangolo 84">
            <a:extLst>
              <a:ext uri="{FF2B5EF4-FFF2-40B4-BE49-F238E27FC236}">
                <a16:creationId xmlns:a16="http://schemas.microsoft.com/office/drawing/2014/main" id="{011610F9-3B30-F7B2-F1DD-8A4411740AA6}"/>
              </a:ext>
            </a:extLst>
          </p:cNvPr>
          <p:cNvSpPr/>
          <p:nvPr/>
        </p:nvSpPr>
        <p:spPr>
          <a:xfrm>
            <a:off x="308848" y="2780590"/>
            <a:ext cx="513417" cy="1825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a:solidFill>
                  <a:schemeClr val="tx1"/>
                </a:solidFill>
                <a:latin typeface="Segoe UI" panose="020B0502040204020203" pitchFamily="34" charset="0"/>
                <a:cs typeface="Segoe UI" panose="020B0502040204020203" pitchFamily="34" charset="0"/>
              </a:rPr>
              <a:t>5K</a:t>
            </a:r>
          </a:p>
        </p:txBody>
      </p:sp>
      <p:sp>
        <p:nvSpPr>
          <p:cNvPr id="86" name="Rettangolo 85">
            <a:extLst>
              <a:ext uri="{FF2B5EF4-FFF2-40B4-BE49-F238E27FC236}">
                <a16:creationId xmlns:a16="http://schemas.microsoft.com/office/drawing/2014/main" id="{CDB633D7-6B4A-759C-9522-74A3D439C7D1}"/>
              </a:ext>
            </a:extLst>
          </p:cNvPr>
          <p:cNvSpPr/>
          <p:nvPr/>
        </p:nvSpPr>
        <p:spPr>
          <a:xfrm>
            <a:off x="308848" y="3508990"/>
            <a:ext cx="513417" cy="1825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a:solidFill>
                  <a:schemeClr val="tx1"/>
                </a:solidFill>
                <a:latin typeface="Segoe UI" panose="020B0502040204020203" pitchFamily="34" charset="0"/>
                <a:cs typeface="Segoe UI" panose="020B0502040204020203" pitchFamily="34" charset="0"/>
              </a:rPr>
              <a:t>0K</a:t>
            </a:r>
          </a:p>
        </p:txBody>
      </p:sp>
      <p:sp>
        <p:nvSpPr>
          <p:cNvPr id="87" name="Rettangolo 86">
            <a:extLst>
              <a:ext uri="{FF2B5EF4-FFF2-40B4-BE49-F238E27FC236}">
                <a16:creationId xmlns:a16="http://schemas.microsoft.com/office/drawing/2014/main" id="{66061A74-96A4-0975-FEFC-62584E4C4C5B}"/>
              </a:ext>
            </a:extLst>
          </p:cNvPr>
          <p:cNvSpPr/>
          <p:nvPr/>
        </p:nvSpPr>
        <p:spPr>
          <a:xfrm>
            <a:off x="308848" y="4243032"/>
            <a:ext cx="513417" cy="1825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a:solidFill>
                  <a:schemeClr val="tx1"/>
                </a:solidFill>
                <a:latin typeface="Segoe UI" panose="020B0502040204020203" pitchFamily="34" charset="0"/>
                <a:cs typeface="Segoe UI" panose="020B0502040204020203" pitchFamily="34" charset="0"/>
              </a:rPr>
              <a:t>-5K</a:t>
            </a:r>
          </a:p>
        </p:txBody>
      </p:sp>
      <p:sp>
        <p:nvSpPr>
          <p:cNvPr id="88" name="Rettangolo 87">
            <a:extLst>
              <a:ext uri="{FF2B5EF4-FFF2-40B4-BE49-F238E27FC236}">
                <a16:creationId xmlns:a16="http://schemas.microsoft.com/office/drawing/2014/main" id="{77D4DB3C-9C8F-E7AB-E26F-7CD29CB1A1AD}"/>
              </a:ext>
            </a:extLst>
          </p:cNvPr>
          <p:cNvSpPr/>
          <p:nvPr/>
        </p:nvSpPr>
        <p:spPr>
          <a:xfrm rot="16200000">
            <a:off x="-124571" y="2688142"/>
            <a:ext cx="854735" cy="1825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1" dirty="0">
                <a:solidFill>
                  <a:schemeClr val="tx1"/>
                </a:solidFill>
                <a:latin typeface="Segoe UI" panose="020B0502040204020203" pitchFamily="34" charset="0"/>
                <a:cs typeface="Segoe UI" panose="020B0502040204020203" pitchFamily="34" charset="0"/>
              </a:rPr>
              <a:t>tCO</a:t>
            </a:r>
            <a:r>
              <a:rPr lang="it-IT" sz="900" b="1" baseline="-25000" dirty="0">
                <a:solidFill>
                  <a:schemeClr val="tx1"/>
                </a:solidFill>
                <a:latin typeface="Segoe UI" panose="020B0502040204020203" pitchFamily="34" charset="0"/>
                <a:cs typeface="Segoe UI" panose="020B0502040204020203" pitchFamily="34" charset="0"/>
              </a:rPr>
              <a:t>2</a:t>
            </a:r>
            <a:r>
              <a:rPr lang="it-IT" sz="900" b="1" dirty="0">
                <a:solidFill>
                  <a:schemeClr val="tx1"/>
                </a:solidFill>
                <a:latin typeface="Segoe UI" panose="020B0502040204020203" pitchFamily="34" charset="0"/>
                <a:cs typeface="Segoe UI" panose="020B0502040204020203" pitchFamily="34" charset="0"/>
              </a:rPr>
              <a:t> </a:t>
            </a:r>
            <a:r>
              <a:rPr lang="it-IT" sz="900" b="1" dirty="0" err="1">
                <a:solidFill>
                  <a:schemeClr val="tx1"/>
                </a:solidFill>
                <a:latin typeface="Segoe UI" panose="020B0502040204020203" pitchFamily="34" charset="0"/>
                <a:cs typeface="Segoe UI" panose="020B0502040204020203" pitchFamily="34" charset="0"/>
              </a:rPr>
              <a:t>eq</a:t>
            </a:r>
            <a:endParaRPr lang="it-IT" sz="9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3851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79BBC90-181C-D76D-C5E9-BC11E0BA6C4B}"/>
              </a:ext>
            </a:extLst>
          </p:cNvPr>
          <p:cNvSpPr>
            <a:spLocks noGrp="1"/>
          </p:cNvSpPr>
          <p:nvPr>
            <p:ph type="title"/>
          </p:nvPr>
        </p:nvSpPr>
        <p:spPr/>
        <p:txBody>
          <a:bodyPr/>
          <a:lstStyle/>
          <a:p>
            <a:r>
              <a:rPr lang="en-US" dirty="0"/>
              <a:t>Carbon Footprint del </a:t>
            </a:r>
            <a:r>
              <a:rPr lang="en-US" dirty="0" err="1"/>
              <a:t>Depuratore</a:t>
            </a:r>
            <a:r>
              <a:rPr lang="en-US" dirty="0"/>
              <a:t> di </a:t>
            </a:r>
            <a:r>
              <a:rPr lang="en-US" dirty="0" err="1"/>
              <a:t>Ca’Nordio</a:t>
            </a:r>
            <a:r>
              <a:rPr lang="en-US" dirty="0"/>
              <a:t> – Focus Energia </a:t>
            </a:r>
          </a:p>
        </p:txBody>
      </p:sp>
      <p:graphicFrame>
        <p:nvGraphicFramePr>
          <p:cNvPr id="9" name="Grafico 8">
            <a:extLst>
              <a:ext uri="{FF2B5EF4-FFF2-40B4-BE49-F238E27FC236}">
                <a16:creationId xmlns:a16="http://schemas.microsoft.com/office/drawing/2014/main" id="{BA56EF49-7343-E6B4-9465-EAED630DD298}"/>
              </a:ext>
            </a:extLst>
          </p:cNvPr>
          <p:cNvGraphicFramePr>
            <a:graphicFrameLocks/>
          </p:cNvGraphicFramePr>
          <p:nvPr>
            <p:extLst>
              <p:ext uri="{D42A27DB-BD31-4B8C-83A1-F6EECF244321}">
                <p14:modId xmlns:p14="http://schemas.microsoft.com/office/powerpoint/2010/main" val="3117775537"/>
              </p:ext>
            </p:extLst>
          </p:nvPr>
        </p:nvGraphicFramePr>
        <p:xfrm>
          <a:off x="200525" y="1334322"/>
          <a:ext cx="5364480" cy="3604823"/>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magine 9">
            <a:extLst>
              <a:ext uri="{FF2B5EF4-FFF2-40B4-BE49-F238E27FC236}">
                <a16:creationId xmlns:a16="http://schemas.microsoft.com/office/drawing/2014/main" id="{A4417EE6-7338-2A51-C71A-4F6FA15BA11D}"/>
              </a:ext>
            </a:extLst>
          </p:cNvPr>
          <p:cNvPicPr>
            <a:picLocks noChangeAspect="1"/>
          </p:cNvPicPr>
          <p:nvPr/>
        </p:nvPicPr>
        <p:blipFill>
          <a:blip r:embed="rId3"/>
          <a:stretch>
            <a:fillRect/>
          </a:stretch>
        </p:blipFill>
        <p:spPr>
          <a:xfrm>
            <a:off x="2956327" y="770226"/>
            <a:ext cx="5364945" cy="3603048"/>
          </a:xfrm>
          <a:prstGeom prst="rect">
            <a:avLst/>
          </a:prstGeom>
        </p:spPr>
      </p:pic>
    </p:spTree>
    <p:extLst>
      <p:ext uri="{BB962C8B-B14F-4D97-AF65-F5344CB8AC3E}">
        <p14:creationId xmlns:p14="http://schemas.microsoft.com/office/powerpoint/2010/main" val="176121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A01283C-7195-CDBE-35A8-CAAD9E64AA35}"/>
              </a:ext>
            </a:extLst>
          </p:cNvPr>
          <p:cNvPicPr>
            <a:picLocks noChangeAspect="1"/>
          </p:cNvPicPr>
          <p:nvPr/>
        </p:nvPicPr>
        <p:blipFill>
          <a:blip r:embed="rId2"/>
          <a:stretch>
            <a:fillRect/>
          </a:stretch>
        </p:blipFill>
        <p:spPr>
          <a:xfrm>
            <a:off x="-3481" y="128837"/>
            <a:ext cx="6272993" cy="3815433"/>
          </a:xfrm>
          <a:prstGeom prst="rect">
            <a:avLst/>
          </a:prstGeom>
        </p:spPr>
      </p:pic>
      <p:sp>
        <p:nvSpPr>
          <p:cNvPr id="3" name="TextBox 2">
            <a:extLst>
              <a:ext uri="{FF2B5EF4-FFF2-40B4-BE49-F238E27FC236}">
                <a16:creationId xmlns:a16="http://schemas.microsoft.com/office/drawing/2014/main" id="{E1A19A7C-E45C-177D-34D5-903CCC76E746}"/>
              </a:ext>
            </a:extLst>
          </p:cNvPr>
          <p:cNvSpPr txBox="1"/>
          <p:nvPr/>
        </p:nvSpPr>
        <p:spPr>
          <a:xfrm>
            <a:off x="182015" y="4199261"/>
            <a:ext cx="6092110" cy="64633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Calibri"/>
                <a:ea typeface="MS PGothic"/>
                <a:cs typeface="Calibri"/>
              </a:rPr>
              <a:t>Il carbon footprint </a:t>
            </a:r>
            <a:r>
              <a:rPr lang="en-US" sz="1800" err="1">
                <a:latin typeface="Calibri"/>
                <a:ea typeface="MS PGothic"/>
                <a:cs typeface="Calibri"/>
              </a:rPr>
              <a:t>specifico</a:t>
            </a:r>
            <a:r>
              <a:rPr lang="en-US" sz="1800">
                <a:latin typeface="Calibri"/>
                <a:ea typeface="MS PGothic"/>
                <a:cs typeface="Calibri"/>
              </a:rPr>
              <a:t> è </a:t>
            </a:r>
            <a:r>
              <a:rPr lang="en-US" sz="1800" err="1">
                <a:latin typeface="Calibri"/>
                <a:ea typeface="MS PGothic"/>
                <a:cs typeface="Calibri"/>
              </a:rPr>
              <a:t>stato</a:t>
            </a:r>
            <a:r>
              <a:rPr lang="en-US" sz="1800">
                <a:latin typeface="Calibri"/>
                <a:ea typeface="MS PGothic"/>
                <a:cs typeface="Calibri"/>
              </a:rPr>
              <a:t> </a:t>
            </a:r>
            <a:r>
              <a:rPr lang="en-US" sz="1800" err="1">
                <a:latin typeface="Calibri"/>
                <a:ea typeface="MS PGothic"/>
                <a:cs typeface="Calibri"/>
              </a:rPr>
              <a:t>determinato</a:t>
            </a:r>
            <a:r>
              <a:rPr lang="en-US" sz="1800">
                <a:latin typeface="Calibri"/>
                <a:ea typeface="MS PGothic"/>
                <a:cs typeface="Calibri"/>
              </a:rPr>
              <a:t> da </a:t>
            </a:r>
            <a:r>
              <a:rPr lang="en-US" sz="1800" err="1">
                <a:latin typeface="Calibri"/>
                <a:ea typeface="MS PGothic"/>
                <a:cs typeface="Calibri"/>
              </a:rPr>
              <a:t>campagne</a:t>
            </a:r>
            <a:r>
              <a:rPr lang="en-US" sz="1800">
                <a:latin typeface="Calibri"/>
                <a:ea typeface="MS PGothic"/>
                <a:cs typeface="Calibri"/>
              </a:rPr>
              <a:t> di </a:t>
            </a:r>
            <a:r>
              <a:rPr lang="en-US" sz="1800" err="1">
                <a:latin typeface="Calibri"/>
                <a:ea typeface="MS PGothic"/>
                <a:cs typeface="Calibri"/>
              </a:rPr>
              <a:t>misura</a:t>
            </a:r>
            <a:r>
              <a:rPr lang="en-US" sz="1800">
                <a:latin typeface="Calibri"/>
                <a:ea typeface="MS PGothic"/>
                <a:cs typeface="Calibri"/>
              </a:rPr>
              <a:t> </a:t>
            </a:r>
            <a:endParaRPr lang="en-US">
              <a:cs typeface="Calibri"/>
            </a:endParaRPr>
          </a:p>
        </p:txBody>
      </p:sp>
      <p:sp>
        <p:nvSpPr>
          <p:cNvPr id="10" name="TextBox 9">
            <a:extLst>
              <a:ext uri="{FF2B5EF4-FFF2-40B4-BE49-F238E27FC236}">
                <a16:creationId xmlns:a16="http://schemas.microsoft.com/office/drawing/2014/main" id="{C047B0DB-FD8F-E49A-BB04-4F2D65A831E5}"/>
              </a:ext>
            </a:extLst>
          </p:cNvPr>
          <p:cNvSpPr txBox="1"/>
          <p:nvPr/>
        </p:nvSpPr>
        <p:spPr>
          <a:xfrm>
            <a:off x="5756201" y="646100"/>
            <a:ext cx="3313936" cy="92333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Calibri"/>
                <a:ea typeface="MS PGothic"/>
                <a:cs typeface="Calibri"/>
              </a:rPr>
              <a:t>EMISSIONI BIOGENICHE, CO2 </a:t>
            </a:r>
            <a:r>
              <a:rPr lang="en-US" sz="1800" err="1">
                <a:latin typeface="Calibri"/>
                <a:ea typeface="MS PGothic"/>
                <a:cs typeface="Calibri"/>
              </a:rPr>
              <a:t>ottenuta</a:t>
            </a:r>
            <a:r>
              <a:rPr lang="en-US" sz="1800">
                <a:latin typeface="Calibri"/>
                <a:ea typeface="MS PGothic"/>
                <a:cs typeface="Calibri"/>
              </a:rPr>
              <a:t> </a:t>
            </a:r>
            <a:r>
              <a:rPr lang="en-US" sz="1800" err="1">
                <a:latin typeface="Calibri"/>
                <a:ea typeface="MS PGothic"/>
                <a:cs typeface="Calibri"/>
              </a:rPr>
              <a:t>dall'ossidazione</a:t>
            </a:r>
            <a:r>
              <a:rPr lang="en-US" sz="1800">
                <a:latin typeface="Calibri"/>
                <a:ea typeface="MS PGothic"/>
                <a:cs typeface="Calibri"/>
              </a:rPr>
              <a:t> del </a:t>
            </a:r>
            <a:r>
              <a:rPr lang="en-US" sz="1800" err="1">
                <a:latin typeface="Calibri"/>
                <a:ea typeface="MS PGothic"/>
                <a:cs typeface="Calibri"/>
              </a:rPr>
              <a:t>carbonio</a:t>
            </a:r>
            <a:r>
              <a:rPr lang="en-US" sz="1800">
                <a:latin typeface="Calibri"/>
                <a:ea typeface="MS PGothic"/>
                <a:cs typeface="Calibri"/>
              </a:rPr>
              <a:t> </a:t>
            </a:r>
            <a:r>
              <a:rPr lang="en-US" sz="1800" err="1">
                <a:latin typeface="Calibri"/>
                <a:ea typeface="MS PGothic"/>
                <a:cs typeface="Calibri"/>
              </a:rPr>
              <a:t>derivante</a:t>
            </a:r>
            <a:r>
              <a:rPr lang="en-US" sz="1800">
                <a:latin typeface="Calibri"/>
                <a:ea typeface="MS PGothic"/>
                <a:cs typeface="Calibri"/>
              </a:rPr>
              <a:t> da </a:t>
            </a:r>
            <a:r>
              <a:rPr lang="en-US" sz="1800" err="1">
                <a:latin typeface="Calibri"/>
                <a:ea typeface="MS PGothic"/>
                <a:cs typeface="Calibri"/>
              </a:rPr>
              <a:t>biomassa</a:t>
            </a:r>
            <a:endParaRPr lang="en-US" sz="1800" err="1"/>
          </a:p>
        </p:txBody>
      </p:sp>
      <p:pic>
        <p:nvPicPr>
          <p:cNvPr id="11" name="Picture 10">
            <a:extLst>
              <a:ext uri="{FF2B5EF4-FFF2-40B4-BE49-F238E27FC236}">
                <a16:creationId xmlns:a16="http://schemas.microsoft.com/office/drawing/2014/main" id="{9425BEC8-ACD7-8502-31B9-226CF63B8013}"/>
              </a:ext>
            </a:extLst>
          </p:cNvPr>
          <p:cNvPicPr>
            <a:picLocks noChangeAspect="1"/>
          </p:cNvPicPr>
          <p:nvPr/>
        </p:nvPicPr>
        <p:blipFill>
          <a:blip r:embed="rId3"/>
          <a:stretch>
            <a:fillRect/>
          </a:stretch>
        </p:blipFill>
        <p:spPr>
          <a:xfrm>
            <a:off x="6371871" y="1590932"/>
            <a:ext cx="2671312" cy="3251372"/>
          </a:xfrm>
          <a:prstGeom prst="rect">
            <a:avLst/>
          </a:prstGeom>
        </p:spPr>
      </p:pic>
    </p:spTree>
    <p:extLst>
      <p:ext uri="{BB962C8B-B14F-4D97-AF65-F5344CB8AC3E}">
        <p14:creationId xmlns:p14="http://schemas.microsoft.com/office/powerpoint/2010/main" val="348500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79BBC90-181C-D76D-C5E9-BC11E0BA6C4B}"/>
              </a:ext>
            </a:extLst>
          </p:cNvPr>
          <p:cNvSpPr>
            <a:spLocks noGrp="1"/>
          </p:cNvSpPr>
          <p:nvPr>
            <p:ph type="title"/>
          </p:nvPr>
        </p:nvSpPr>
        <p:spPr/>
        <p:txBody>
          <a:bodyPr/>
          <a:lstStyle/>
          <a:p>
            <a:r>
              <a:rPr lang="en-US" dirty="0"/>
              <a:t>Carbon Footprint del </a:t>
            </a:r>
            <a:r>
              <a:rPr lang="en-US" dirty="0" err="1"/>
              <a:t>Depuratore</a:t>
            </a:r>
            <a:r>
              <a:rPr lang="en-US" dirty="0"/>
              <a:t> di </a:t>
            </a:r>
            <a:r>
              <a:rPr lang="en-US" dirty="0" err="1"/>
              <a:t>Ca’Nordio</a:t>
            </a:r>
            <a:r>
              <a:rPr lang="en-US" dirty="0"/>
              <a:t> – Focus Energia </a:t>
            </a:r>
          </a:p>
        </p:txBody>
      </p:sp>
      <p:pic>
        <p:nvPicPr>
          <p:cNvPr id="10" name="Immagine 9">
            <a:extLst>
              <a:ext uri="{FF2B5EF4-FFF2-40B4-BE49-F238E27FC236}">
                <a16:creationId xmlns:a16="http://schemas.microsoft.com/office/drawing/2014/main" id="{A4417EE6-7338-2A51-C71A-4F6FA15BA11D}"/>
              </a:ext>
            </a:extLst>
          </p:cNvPr>
          <p:cNvPicPr>
            <a:picLocks noChangeAspect="1"/>
          </p:cNvPicPr>
          <p:nvPr/>
        </p:nvPicPr>
        <p:blipFill>
          <a:blip r:embed="rId2"/>
          <a:stretch>
            <a:fillRect/>
          </a:stretch>
        </p:blipFill>
        <p:spPr>
          <a:xfrm>
            <a:off x="221674" y="848394"/>
            <a:ext cx="4675792" cy="3140219"/>
          </a:xfrm>
          <a:prstGeom prst="rect">
            <a:avLst/>
          </a:prstGeom>
        </p:spPr>
      </p:pic>
      <p:sp>
        <p:nvSpPr>
          <p:cNvPr id="2" name="CasellaDiTesto 1">
            <a:extLst>
              <a:ext uri="{FF2B5EF4-FFF2-40B4-BE49-F238E27FC236}">
                <a16:creationId xmlns:a16="http://schemas.microsoft.com/office/drawing/2014/main" id="{DD67428C-BC07-F093-3980-2EB36A24EBD5}"/>
              </a:ext>
            </a:extLst>
          </p:cNvPr>
          <p:cNvSpPr txBox="1"/>
          <p:nvPr/>
        </p:nvSpPr>
        <p:spPr>
          <a:xfrm>
            <a:off x="5015345" y="756509"/>
            <a:ext cx="3740727" cy="3323987"/>
          </a:xfrm>
          <a:prstGeom prst="rect">
            <a:avLst/>
          </a:prstGeom>
          <a:noFill/>
        </p:spPr>
        <p:txBody>
          <a:bodyPr wrap="square" rtlCol="0">
            <a:spAutoFit/>
          </a:bodyPr>
          <a:lstStyle/>
          <a:p>
            <a:r>
              <a:rPr lang="it-IT" sz="1400" b="1" dirty="0"/>
              <a:t>Emissioni</a:t>
            </a:r>
          </a:p>
          <a:p>
            <a:r>
              <a:rPr lang="it-IT" sz="1400" dirty="0"/>
              <a:t>La carbon footprint legata ai consumi energetici dell’impianto dipende in modo preponderante dai </a:t>
            </a:r>
            <a:r>
              <a:rPr lang="it-IT" sz="1400" b="1" dirty="0">
                <a:solidFill>
                  <a:srgbClr val="00B0F0"/>
                </a:solidFill>
              </a:rPr>
              <a:t>consumi di energia elettrica </a:t>
            </a:r>
            <a:r>
              <a:rPr lang="it-IT" sz="1400" dirty="0"/>
              <a:t>e in modo minore dai </a:t>
            </a:r>
            <a:r>
              <a:rPr lang="it-IT" sz="1400" b="1" dirty="0">
                <a:solidFill>
                  <a:schemeClr val="accent6">
                    <a:lumMod val="40000"/>
                    <a:lumOff val="60000"/>
                  </a:schemeClr>
                </a:solidFill>
              </a:rPr>
              <a:t>consumi di gas per usi di processo</a:t>
            </a:r>
            <a:r>
              <a:rPr lang="it-IT" sz="1400" dirty="0"/>
              <a:t>.</a:t>
            </a:r>
          </a:p>
          <a:p>
            <a:endParaRPr lang="it-IT" sz="1400" dirty="0"/>
          </a:p>
          <a:p>
            <a:r>
              <a:rPr lang="it-IT" sz="1400" b="1" dirty="0"/>
              <a:t>Riduzione carbon footprint</a:t>
            </a:r>
          </a:p>
          <a:p>
            <a:r>
              <a:rPr lang="it-IT" sz="1400" dirty="0"/>
              <a:t>Negli anni si sono adottate una serie di misure per ridurre l’impatto:</a:t>
            </a:r>
          </a:p>
          <a:p>
            <a:pPr marL="285750" indent="-285750">
              <a:buFont typeface="Arial" panose="020B0604020202020204" pitchFamily="34" charset="0"/>
              <a:buChar char="•"/>
            </a:pPr>
            <a:r>
              <a:rPr lang="it-IT" sz="1400" dirty="0"/>
              <a:t>Interventi di </a:t>
            </a:r>
            <a:r>
              <a:rPr lang="it-IT" sz="1400" b="1" dirty="0">
                <a:solidFill>
                  <a:schemeClr val="tx2"/>
                </a:solidFill>
              </a:rPr>
              <a:t>efficientamento energetico</a:t>
            </a:r>
          </a:p>
          <a:p>
            <a:pPr marL="285750" indent="-285750">
              <a:buFont typeface="Arial" panose="020B0604020202020204" pitchFamily="34" charset="0"/>
              <a:buChar char="•"/>
            </a:pPr>
            <a:r>
              <a:rPr lang="it-IT" sz="1400" b="1" dirty="0">
                <a:solidFill>
                  <a:schemeClr val="accent4"/>
                </a:solidFill>
              </a:rPr>
              <a:t>Produzione di energia da fonte rinnovabile </a:t>
            </a:r>
            <a:r>
              <a:rPr lang="it-IT" sz="1400" dirty="0"/>
              <a:t>(tramite cogenerazione alimentata a biogas proveniente dall’impianto stesso)</a:t>
            </a:r>
          </a:p>
          <a:p>
            <a:pPr marL="285750" indent="-285750">
              <a:buFont typeface="Arial" panose="020B0604020202020204" pitchFamily="34" charset="0"/>
              <a:buChar char="•"/>
            </a:pPr>
            <a:r>
              <a:rPr lang="it-IT" sz="1400" dirty="0"/>
              <a:t>Approvvigionamento di energia verde certificata con </a:t>
            </a:r>
            <a:r>
              <a:rPr lang="it-IT" sz="1400" b="1" dirty="0">
                <a:solidFill>
                  <a:srgbClr val="00B050"/>
                </a:solidFill>
              </a:rPr>
              <a:t>garanzie di origine</a:t>
            </a:r>
          </a:p>
        </p:txBody>
      </p:sp>
      <p:sp>
        <p:nvSpPr>
          <p:cNvPr id="3" name="Rettangolo 2">
            <a:extLst>
              <a:ext uri="{FF2B5EF4-FFF2-40B4-BE49-F238E27FC236}">
                <a16:creationId xmlns:a16="http://schemas.microsoft.com/office/drawing/2014/main" id="{F75032CE-4A2A-9AE1-E4E5-EFE741E96B47}"/>
              </a:ext>
            </a:extLst>
          </p:cNvPr>
          <p:cNvSpPr/>
          <p:nvPr/>
        </p:nvSpPr>
        <p:spPr>
          <a:xfrm>
            <a:off x="453736" y="4137463"/>
            <a:ext cx="8236527" cy="519546"/>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it-IT" sz="1400" b="1" dirty="0">
                <a:solidFill>
                  <a:schemeClr val="tx1"/>
                </a:solidFill>
              </a:rPr>
              <a:t>Garanzie di origine</a:t>
            </a:r>
            <a:r>
              <a:rPr lang="it-IT" sz="1400" dirty="0">
                <a:solidFill>
                  <a:schemeClr val="tx1"/>
                </a:solidFill>
              </a:rPr>
              <a:t>: sono certificazioni elettroniche acquistabili/negoziabili che attestano l’origine rinnovabile delle fonti utilizzate. Ogni certificato equivale ad 1 MWh di energia rinnovabile.</a:t>
            </a:r>
          </a:p>
        </p:txBody>
      </p:sp>
    </p:spTree>
    <p:extLst>
      <p:ext uri="{BB962C8B-B14F-4D97-AF65-F5344CB8AC3E}">
        <p14:creationId xmlns:p14="http://schemas.microsoft.com/office/powerpoint/2010/main" val="221510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BB20ECC1-AD42-7DE8-F532-F2A32922B508}"/>
              </a:ext>
            </a:extLst>
          </p:cNvPr>
          <p:cNvSpPr/>
          <p:nvPr/>
        </p:nvSpPr>
        <p:spPr>
          <a:xfrm>
            <a:off x="249454" y="2365546"/>
            <a:ext cx="8251222" cy="26906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7C8EF17-264C-B600-9774-EBA1234B91A2}"/>
              </a:ext>
            </a:extLst>
          </p:cNvPr>
          <p:cNvSpPr>
            <a:spLocks noGrp="1"/>
          </p:cNvSpPr>
          <p:nvPr>
            <p:ph type="title"/>
          </p:nvPr>
        </p:nvSpPr>
        <p:spPr/>
        <p:txBody>
          <a:bodyPr/>
          <a:lstStyle/>
          <a:p>
            <a:r>
              <a:rPr lang="en-US">
                <a:latin typeface="Arial"/>
                <a:ea typeface="MS PGothic"/>
                <a:cs typeface="Arial"/>
              </a:rPr>
              <a:t>PROSSIMI PASSI </a:t>
            </a:r>
            <a:endParaRPr lang="en-US"/>
          </a:p>
        </p:txBody>
      </p:sp>
      <p:sp>
        <p:nvSpPr>
          <p:cNvPr id="4" name="Freeform 7">
            <a:extLst>
              <a:ext uri="{FF2B5EF4-FFF2-40B4-BE49-F238E27FC236}">
                <a16:creationId xmlns:a16="http://schemas.microsoft.com/office/drawing/2014/main" id="{14A7DC1C-CD8B-8E3E-D96B-BEF102143CFF}"/>
              </a:ext>
            </a:extLst>
          </p:cNvPr>
          <p:cNvSpPr>
            <a:spLocks/>
          </p:cNvSpPr>
          <p:nvPr/>
        </p:nvSpPr>
        <p:spPr bwMode="auto">
          <a:xfrm flipV="1">
            <a:off x="2110994" y="3521509"/>
            <a:ext cx="1155648" cy="859980"/>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1">
              <a:lumMod val="40000"/>
              <a:lumOff val="60000"/>
            </a:schemeClr>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CasellaDiTesto 23">
            <a:extLst>
              <a:ext uri="{FF2B5EF4-FFF2-40B4-BE49-F238E27FC236}">
                <a16:creationId xmlns:a16="http://schemas.microsoft.com/office/drawing/2014/main" id="{3CFB2FBB-9F35-D7AB-1DFD-FECB13AAD1D0}"/>
              </a:ext>
            </a:extLst>
          </p:cNvPr>
          <p:cNvSpPr txBox="1"/>
          <p:nvPr/>
        </p:nvSpPr>
        <p:spPr>
          <a:xfrm>
            <a:off x="349029" y="4700793"/>
            <a:ext cx="2222413" cy="400110"/>
          </a:xfrm>
          <a:prstGeom prst="rect">
            <a:avLst/>
          </a:prstGeom>
          <a:noFill/>
        </p:spPr>
        <p:txBody>
          <a:bodyPr wrap="square" lIns="91440" tIns="45720" rIns="91440" bIns="45720" rtlCol="0" anchor="t">
            <a:spAutoFit/>
          </a:bodyPr>
          <a:lstStyle/>
          <a:p>
            <a:pPr algn="ctr"/>
            <a:r>
              <a:rPr lang="it-IT" sz="1000">
                <a:effectLst/>
                <a:latin typeface="Calibri"/>
                <a:ea typeface="Calibri"/>
                <a:cs typeface="Times New Roman"/>
              </a:rPr>
              <a:t>Impronta</a:t>
            </a:r>
            <a:r>
              <a:rPr lang="it-IT" sz="1000">
                <a:latin typeface="Calibri"/>
                <a:ea typeface="Calibri"/>
                <a:cs typeface="Times New Roman"/>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it-IT" sz="1000">
                <a:effectLst/>
                <a:latin typeface="Calibri"/>
                <a:ea typeface="Calibri"/>
                <a:cs typeface="Times New Roman"/>
              </a:rPr>
              <a:t>di carbonio</a:t>
            </a:r>
            <a:endParaRPr lang="it-IT" sz="1000">
              <a:latin typeface="Calibri"/>
              <a:ea typeface="Calibri"/>
              <a:cs typeface="Times New Roman"/>
            </a:endParaRPr>
          </a:p>
        </p:txBody>
      </p:sp>
      <p:sp>
        <p:nvSpPr>
          <p:cNvPr id="10" name="CasellaDiTesto 24">
            <a:extLst>
              <a:ext uri="{FF2B5EF4-FFF2-40B4-BE49-F238E27FC236}">
                <a16:creationId xmlns:a16="http://schemas.microsoft.com/office/drawing/2014/main" id="{50E56DB4-0A9D-7061-47B3-98EED391D7DA}"/>
              </a:ext>
            </a:extLst>
          </p:cNvPr>
          <p:cNvSpPr txBox="1"/>
          <p:nvPr/>
        </p:nvSpPr>
        <p:spPr>
          <a:xfrm>
            <a:off x="2095661" y="4590598"/>
            <a:ext cx="1280213" cy="615553"/>
          </a:xfrm>
          <a:prstGeom prst="rect">
            <a:avLst/>
          </a:prstGeom>
          <a:noFill/>
        </p:spPr>
        <p:txBody>
          <a:bodyPr wrap="square" lIns="91440" tIns="45720" rIns="91440" bIns="45720" rtlCol="0" anchor="t">
            <a:spAutoFit/>
          </a:bodyPr>
          <a:lstStyle/>
          <a:p>
            <a:pPr algn="ctr"/>
            <a:r>
              <a:rPr lang="it-IT" sz="1000">
                <a:latin typeface="Calibri"/>
                <a:ea typeface="MS PGothic"/>
                <a:cs typeface="Calibri"/>
              </a:rPr>
              <a:t>Neutralità energetica</a:t>
            </a:r>
          </a:p>
          <a:p>
            <a:endParaRPr lang="it-IT"/>
          </a:p>
        </p:txBody>
      </p:sp>
      <p:sp>
        <p:nvSpPr>
          <p:cNvPr id="12" name="CasellaDiTesto 27">
            <a:extLst>
              <a:ext uri="{FF2B5EF4-FFF2-40B4-BE49-F238E27FC236}">
                <a16:creationId xmlns:a16="http://schemas.microsoft.com/office/drawing/2014/main" id="{E782E63A-F74F-5032-AC8B-04CE291B85D0}"/>
              </a:ext>
            </a:extLst>
          </p:cNvPr>
          <p:cNvSpPr txBox="1"/>
          <p:nvPr/>
        </p:nvSpPr>
        <p:spPr>
          <a:xfrm>
            <a:off x="2391026" y="3775447"/>
            <a:ext cx="597106" cy="346276"/>
          </a:xfrm>
          <a:prstGeom prst="rect">
            <a:avLst/>
          </a:prstGeom>
          <a:noFill/>
        </p:spPr>
        <p:txBody>
          <a:bodyPr wrap="square" rtlCol="0">
            <a:spAutoFit/>
          </a:bodyPr>
          <a:lstStyle/>
          <a:p>
            <a:r>
              <a:rPr lang="it-IT" sz="1600">
                <a:effectLst/>
                <a:latin typeface="Calibri" panose="020F0502020204030204" pitchFamily="34" charset="0"/>
                <a:ea typeface="Calibri" panose="020F0502020204030204" pitchFamily="34" charset="0"/>
                <a:cs typeface="Times New Roman" panose="02020603050405020304" pitchFamily="18" charset="0"/>
              </a:rPr>
              <a:t>G5.4</a:t>
            </a:r>
            <a:endParaRPr lang="it-IT" sz="1600"/>
          </a:p>
        </p:txBody>
      </p:sp>
      <p:sp>
        <p:nvSpPr>
          <p:cNvPr id="16" name="Freeform 7">
            <a:extLst>
              <a:ext uri="{FF2B5EF4-FFF2-40B4-BE49-F238E27FC236}">
                <a16:creationId xmlns:a16="http://schemas.microsoft.com/office/drawing/2014/main" id="{E7D7423E-2EB6-8F94-E1C4-4689B6936699}"/>
              </a:ext>
            </a:extLst>
          </p:cNvPr>
          <p:cNvSpPr>
            <a:spLocks/>
          </p:cNvSpPr>
          <p:nvPr/>
        </p:nvSpPr>
        <p:spPr bwMode="auto">
          <a:xfrm rot="5400000" flipV="1">
            <a:off x="771816" y="3487752"/>
            <a:ext cx="1155645" cy="99127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1">
              <a:lumMod val="60000"/>
              <a:lumOff val="40000"/>
            </a:schemeClr>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CasellaDiTesto 27">
            <a:extLst>
              <a:ext uri="{FF2B5EF4-FFF2-40B4-BE49-F238E27FC236}">
                <a16:creationId xmlns:a16="http://schemas.microsoft.com/office/drawing/2014/main" id="{179FA6A2-3DF5-958A-7C62-DA28C456F27E}"/>
              </a:ext>
            </a:extLst>
          </p:cNvPr>
          <p:cNvSpPr txBox="1"/>
          <p:nvPr/>
        </p:nvSpPr>
        <p:spPr>
          <a:xfrm>
            <a:off x="1054411" y="3631882"/>
            <a:ext cx="597106" cy="346276"/>
          </a:xfrm>
          <a:prstGeom prst="rect">
            <a:avLst/>
          </a:prstGeom>
          <a:noFill/>
        </p:spPr>
        <p:txBody>
          <a:bodyPr wrap="square" lIns="91440" tIns="45720" rIns="91440" bIns="45720" rtlCol="0" anchor="t">
            <a:spAutoFit/>
          </a:bodyPr>
          <a:lstStyle/>
          <a:p>
            <a:r>
              <a:rPr lang="it-IT" sz="1600">
                <a:latin typeface="Calibri"/>
                <a:ea typeface="Calibri"/>
                <a:cs typeface="Times New Roman"/>
              </a:rPr>
              <a:t>G5.2</a:t>
            </a:r>
            <a:endParaRPr lang="it-IT" sz="1600"/>
          </a:p>
        </p:txBody>
      </p:sp>
      <p:sp>
        <p:nvSpPr>
          <p:cNvPr id="19" name="TextBox 18">
            <a:extLst>
              <a:ext uri="{FF2B5EF4-FFF2-40B4-BE49-F238E27FC236}">
                <a16:creationId xmlns:a16="http://schemas.microsoft.com/office/drawing/2014/main" id="{5E0076FE-5381-BDBB-AADC-90B324EABD5C}"/>
              </a:ext>
            </a:extLst>
          </p:cNvPr>
          <p:cNvSpPr txBox="1"/>
          <p:nvPr/>
        </p:nvSpPr>
        <p:spPr>
          <a:xfrm>
            <a:off x="639839" y="704173"/>
            <a:ext cx="7498800" cy="40011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Calibri"/>
                <a:ea typeface="MS PGothic"/>
                <a:cs typeface="Calibri"/>
              </a:rPr>
              <a:t>Definire</a:t>
            </a:r>
            <a:r>
              <a:rPr lang="en-US" sz="2000">
                <a:latin typeface="Calibri"/>
                <a:ea typeface="MS PGothic"/>
                <a:cs typeface="Calibri"/>
              </a:rPr>
              <a:t> </a:t>
            </a:r>
            <a:r>
              <a:rPr lang="en-US" sz="2000" err="1">
                <a:latin typeface="Calibri"/>
                <a:ea typeface="MS PGothic"/>
                <a:cs typeface="Calibri"/>
              </a:rPr>
              <a:t>una</a:t>
            </a:r>
            <a:r>
              <a:rPr lang="en-US" sz="2000">
                <a:latin typeface="Calibri"/>
                <a:ea typeface="MS PGothic"/>
                <a:cs typeface="Calibri"/>
              </a:rPr>
              <a:t> </a:t>
            </a:r>
            <a:r>
              <a:rPr lang="en-US" sz="2000" err="1">
                <a:latin typeface="Calibri"/>
                <a:ea typeface="MS PGothic"/>
                <a:cs typeface="Calibri"/>
              </a:rPr>
              <a:t>strategia</a:t>
            </a:r>
            <a:r>
              <a:rPr lang="en-US" sz="2000">
                <a:latin typeface="Calibri"/>
                <a:ea typeface="MS PGothic"/>
                <a:cs typeface="Calibri"/>
              </a:rPr>
              <a:t> per la </a:t>
            </a:r>
            <a:r>
              <a:rPr lang="en-US" sz="2000" err="1">
                <a:latin typeface="Calibri"/>
                <a:ea typeface="MS PGothic"/>
                <a:cs typeface="Calibri"/>
              </a:rPr>
              <a:t>riduzione</a:t>
            </a:r>
            <a:r>
              <a:rPr lang="en-US" sz="2000">
                <a:latin typeface="Calibri"/>
                <a:ea typeface="MS PGothic"/>
                <a:cs typeface="Calibri"/>
              </a:rPr>
              <a:t> </a:t>
            </a:r>
            <a:r>
              <a:rPr lang="en-US" sz="2000" err="1">
                <a:latin typeface="Calibri"/>
                <a:ea typeface="MS PGothic"/>
                <a:cs typeface="Calibri"/>
              </a:rPr>
              <a:t>delle</a:t>
            </a:r>
            <a:r>
              <a:rPr lang="en-US" sz="2000">
                <a:latin typeface="Calibri"/>
                <a:ea typeface="MS PGothic"/>
                <a:cs typeface="Calibri"/>
              </a:rPr>
              <a:t> </a:t>
            </a:r>
            <a:r>
              <a:rPr lang="en-US" sz="2000" err="1">
                <a:latin typeface="Calibri"/>
                <a:ea typeface="MS PGothic"/>
                <a:cs typeface="Calibri"/>
              </a:rPr>
              <a:t>emissioni</a:t>
            </a:r>
            <a:r>
              <a:rPr lang="en-US" sz="2000">
                <a:latin typeface="Calibri"/>
                <a:ea typeface="MS PGothic"/>
                <a:cs typeface="Calibri"/>
              </a:rPr>
              <a:t> gas serra </a:t>
            </a:r>
            <a:endParaRPr lang="en-US" sz="2000"/>
          </a:p>
        </p:txBody>
      </p:sp>
      <p:sp>
        <p:nvSpPr>
          <p:cNvPr id="20" name="TextBox 19">
            <a:extLst>
              <a:ext uri="{FF2B5EF4-FFF2-40B4-BE49-F238E27FC236}">
                <a16:creationId xmlns:a16="http://schemas.microsoft.com/office/drawing/2014/main" id="{83A50A48-DD46-71F6-976F-9AB048802DF5}"/>
              </a:ext>
            </a:extLst>
          </p:cNvPr>
          <p:cNvSpPr txBox="1"/>
          <p:nvPr/>
        </p:nvSpPr>
        <p:spPr>
          <a:xfrm>
            <a:off x="554884" y="2410951"/>
            <a:ext cx="4510010" cy="10464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libri"/>
                <a:ea typeface="MS PGothic"/>
                <a:cs typeface="Calibri"/>
              </a:rPr>
              <a:t> </a:t>
            </a:r>
            <a:r>
              <a:rPr lang="en-US" sz="2000" err="1">
                <a:latin typeface="Calibri"/>
                <a:ea typeface="MS PGothic"/>
                <a:cs typeface="Calibri"/>
              </a:rPr>
              <a:t>Analisi</a:t>
            </a:r>
            <a:r>
              <a:rPr lang="en-US" sz="2000">
                <a:latin typeface="Calibri"/>
                <a:ea typeface="MS PGothic"/>
                <a:cs typeface="Calibri"/>
              </a:rPr>
              <a:t> ACB</a:t>
            </a:r>
            <a:endParaRPr lang="en-US" sz="1200">
              <a:latin typeface="Calibri"/>
              <a:ea typeface="Calibri"/>
              <a:cs typeface="Calibri"/>
            </a:endParaRPr>
          </a:p>
          <a:p>
            <a:pPr algn="ctr"/>
            <a:r>
              <a:rPr lang="en-US" sz="1000">
                <a:solidFill>
                  <a:srgbClr val="1F1F1F"/>
                </a:solidFill>
                <a:ea typeface="+mn-lt"/>
                <a:cs typeface="+mn-lt"/>
              </a:rPr>
              <a:t>La </a:t>
            </a:r>
            <a:r>
              <a:rPr lang="en-US" sz="1000" err="1">
                <a:solidFill>
                  <a:srgbClr val="1F1F1F"/>
                </a:solidFill>
                <a:ea typeface="+mn-lt"/>
                <a:cs typeface="+mn-lt"/>
              </a:rPr>
              <a:t>valutazione</a:t>
            </a:r>
            <a:r>
              <a:rPr lang="en-US" sz="1000">
                <a:solidFill>
                  <a:srgbClr val="1F1F1F"/>
                </a:solidFill>
                <a:ea typeface="+mn-lt"/>
                <a:cs typeface="+mn-lt"/>
              </a:rPr>
              <a:t> </a:t>
            </a:r>
            <a:r>
              <a:rPr lang="en-US" sz="1000" err="1">
                <a:solidFill>
                  <a:srgbClr val="1F1F1F"/>
                </a:solidFill>
                <a:ea typeface="+mn-lt"/>
                <a:cs typeface="+mn-lt"/>
              </a:rPr>
              <a:t>economico-sociale</a:t>
            </a:r>
            <a:r>
              <a:rPr lang="en-US" sz="1000">
                <a:solidFill>
                  <a:srgbClr val="1F1F1F"/>
                </a:solidFill>
                <a:ea typeface="+mn-lt"/>
                <a:cs typeface="+mn-lt"/>
              </a:rPr>
              <a:t> (</a:t>
            </a:r>
            <a:r>
              <a:rPr lang="en-US" sz="1000" err="1">
                <a:solidFill>
                  <a:srgbClr val="040C28"/>
                </a:solidFill>
                <a:ea typeface="+mn-lt"/>
                <a:cs typeface="+mn-lt"/>
              </a:rPr>
              <a:t>analisi</a:t>
            </a:r>
            <a:r>
              <a:rPr lang="en-US" sz="1000">
                <a:solidFill>
                  <a:srgbClr val="040C28"/>
                </a:solidFill>
                <a:ea typeface="+mn-lt"/>
                <a:cs typeface="+mn-lt"/>
              </a:rPr>
              <a:t> </a:t>
            </a:r>
            <a:r>
              <a:rPr lang="en-US" sz="1000" err="1">
                <a:solidFill>
                  <a:srgbClr val="040C28"/>
                </a:solidFill>
                <a:ea typeface="+mn-lt"/>
                <a:cs typeface="+mn-lt"/>
              </a:rPr>
              <a:t>costi</a:t>
            </a:r>
            <a:r>
              <a:rPr lang="en-US" sz="1000" err="1">
                <a:solidFill>
                  <a:srgbClr val="1F1F1F"/>
                </a:solidFill>
                <a:ea typeface="+mn-lt"/>
                <a:cs typeface="+mn-lt"/>
              </a:rPr>
              <a:t>-</a:t>
            </a:r>
            <a:r>
              <a:rPr lang="en-US" sz="1000" err="1">
                <a:solidFill>
                  <a:srgbClr val="040C28"/>
                </a:solidFill>
                <a:ea typeface="+mn-lt"/>
                <a:cs typeface="+mn-lt"/>
              </a:rPr>
              <a:t>benefici</a:t>
            </a:r>
            <a:r>
              <a:rPr lang="en-US" sz="1000">
                <a:solidFill>
                  <a:srgbClr val="1F1F1F"/>
                </a:solidFill>
                <a:ea typeface="+mn-lt"/>
                <a:cs typeface="+mn-lt"/>
              </a:rPr>
              <a:t>), ha </a:t>
            </a:r>
            <a:r>
              <a:rPr lang="en-US" sz="1000" err="1">
                <a:solidFill>
                  <a:srgbClr val="1F1F1F"/>
                </a:solidFill>
                <a:ea typeface="+mn-lt"/>
                <a:cs typeface="+mn-lt"/>
              </a:rPr>
              <a:t>l'obiettivo</a:t>
            </a:r>
            <a:r>
              <a:rPr lang="en-US" sz="1000">
                <a:solidFill>
                  <a:srgbClr val="1F1F1F"/>
                </a:solidFill>
                <a:ea typeface="+mn-lt"/>
                <a:cs typeface="+mn-lt"/>
              </a:rPr>
              <a:t> di </a:t>
            </a:r>
            <a:r>
              <a:rPr lang="en-US" sz="1000" err="1">
                <a:solidFill>
                  <a:srgbClr val="1F1F1F"/>
                </a:solidFill>
                <a:ea typeface="+mn-lt"/>
                <a:cs typeface="+mn-lt"/>
              </a:rPr>
              <a:t>identificare</a:t>
            </a:r>
            <a:r>
              <a:rPr lang="en-US" sz="1000">
                <a:solidFill>
                  <a:srgbClr val="1F1F1F"/>
                </a:solidFill>
                <a:ea typeface="+mn-lt"/>
                <a:cs typeface="+mn-lt"/>
              </a:rPr>
              <a:t> la </a:t>
            </a:r>
            <a:r>
              <a:rPr lang="en-US" sz="1000" err="1">
                <a:solidFill>
                  <a:srgbClr val="1F1F1F"/>
                </a:solidFill>
                <a:ea typeface="+mn-lt"/>
                <a:cs typeface="+mn-lt"/>
              </a:rPr>
              <a:t>convenienza</a:t>
            </a:r>
            <a:r>
              <a:rPr lang="en-US" sz="1000">
                <a:solidFill>
                  <a:srgbClr val="1F1F1F"/>
                </a:solidFill>
                <a:ea typeface="+mn-lt"/>
                <a:cs typeface="+mn-lt"/>
              </a:rPr>
              <a:t> </a:t>
            </a:r>
            <a:r>
              <a:rPr lang="en-US" sz="1000" err="1">
                <a:solidFill>
                  <a:srgbClr val="1F1F1F"/>
                </a:solidFill>
                <a:ea typeface="+mn-lt"/>
                <a:cs typeface="+mn-lt"/>
              </a:rPr>
              <a:t>economica</a:t>
            </a:r>
            <a:r>
              <a:rPr lang="en-US" sz="1000">
                <a:solidFill>
                  <a:srgbClr val="1F1F1F"/>
                </a:solidFill>
                <a:ea typeface="+mn-lt"/>
                <a:cs typeface="+mn-lt"/>
              </a:rPr>
              <a:t> </a:t>
            </a:r>
            <a:r>
              <a:rPr lang="en-US" sz="1000" err="1">
                <a:solidFill>
                  <a:srgbClr val="1F1F1F"/>
                </a:solidFill>
                <a:ea typeface="+mn-lt"/>
                <a:cs typeface="+mn-lt"/>
              </a:rPr>
              <a:t>dei</a:t>
            </a:r>
            <a:r>
              <a:rPr lang="en-US" sz="1000">
                <a:solidFill>
                  <a:srgbClr val="1F1F1F"/>
                </a:solidFill>
                <a:ea typeface="+mn-lt"/>
                <a:cs typeface="+mn-lt"/>
              </a:rPr>
              <a:t> </a:t>
            </a:r>
            <a:r>
              <a:rPr lang="en-US" sz="1000" err="1">
                <a:solidFill>
                  <a:srgbClr val="1F1F1F"/>
                </a:solidFill>
                <a:ea typeface="+mn-lt"/>
                <a:cs typeface="+mn-lt"/>
              </a:rPr>
              <a:t>progetti</a:t>
            </a:r>
            <a:r>
              <a:rPr lang="en-US" sz="1000">
                <a:solidFill>
                  <a:srgbClr val="1F1F1F"/>
                </a:solidFill>
                <a:ea typeface="+mn-lt"/>
                <a:cs typeface="+mn-lt"/>
              </a:rPr>
              <a:t> di </a:t>
            </a:r>
            <a:r>
              <a:rPr lang="en-US" sz="1000" err="1">
                <a:solidFill>
                  <a:srgbClr val="1F1F1F"/>
                </a:solidFill>
                <a:ea typeface="+mn-lt"/>
                <a:cs typeface="+mn-lt"/>
              </a:rPr>
              <a:t>investimento</a:t>
            </a:r>
            <a:r>
              <a:rPr lang="en-US" sz="1000">
                <a:solidFill>
                  <a:srgbClr val="1F1F1F"/>
                </a:solidFill>
                <a:ea typeface="+mn-lt"/>
                <a:cs typeface="+mn-lt"/>
              </a:rPr>
              <a:t>, </a:t>
            </a:r>
            <a:r>
              <a:rPr lang="en-US" sz="1000" err="1">
                <a:solidFill>
                  <a:srgbClr val="1F1F1F"/>
                </a:solidFill>
                <a:ea typeface="+mn-lt"/>
                <a:cs typeface="+mn-lt"/>
              </a:rPr>
              <a:t>cercando</a:t>
            </a:r>
            <a:r>
              <a:rPr lang="en-US" sz="1000">
                <a:solidFill>
                  <a:srgbClr val="1F1F1F"/>
                </a:solidFill>
                <a:ea typeface="+mn-lt"/>
                <a:cs typeface="+mn-lt"/>
              </a:rPr>
              <a:t> di: </a:t>
            </a:r>
            <a:r>
              <a:rPr lang="en-US" sz="1000" err="1">
                <a:solidFill>
                  <a:srgbClr val="1F1F1F"/>
                </a:solidFill>
                <a:ea typeface="+mn-lt"/>
                <a:cs typeface="+mn-lt"/>
              </a:rPr>
              <a:t>misurare</a:t>
            </a:r>
            <a:r>
              <a:rPr lang="en-US" sz="1000">
                <a:solidFill>
                  <a:srgbClr val="1F1F1F"/>
                </a:solidFill>
                <a:ea typeface="+mn-lt"/>
                <a:cs typeface="+mn-lt"/>
              </a:rPr>
              <a:t> </a:t>
            </a:r>
            <a:r>
              <a:rPr lang="en-US" sz="1000" err="1">
                <a:solidFill>
                  <a:srgbClr val="1F1F1F"/>
                </a:solidFill>
                <a:ea typeface="+mn-lt"/>
                <a:cs typeface="+mn-lt"/>
              </a:rPr>
              <a:t>i</a:t>
            </a:r>
            <a:r>
              <a:rPr lang="en-US" sz="1000">
                <a:solidFill>
                  <a:srgbClr val="1F1F1F"/>
                </a:solidFill>
                <a:ea typeface="+mn-lt"/>
                <a:cs typeface="+mn-lt"/>
              </a:rPr>
              <a:t> </a:t>
            </a:r>
            <a:r>
              <a:rPr lang="en-US" sz="1000" err="1">
                <a:solidFill>
                  <a:srgbClr val="1F1F1F"/>
                </a:solidFill>
                <a:ea typeface="+mn-lt"/>
                <a:cs typeface="+mn-lt"/>
              </a:rPr>
              <a:t>guadagni</a:t>
            </a:r>
            <a:r>
              <a:rPr lang="en-US" sz="1000">
                <a:solidFill>
                  <a:srgbClr val="1F1F1F"/>
                </a:solidFill>
                <a:ea typeface="+mn-lt"/>
                <a:cs typeface="+mn-lt"/>
              </a:rPr>
              <a:t> e le </a:t>
            </a:r>
            <a:r>
              <a:rPr lang="en-US" sz="1000" err="1">
                <a:solidFill>
                  <a:srgbClr val="1F1F1F"/>
                </a:solidFill>
                <a:ea typeface="+mn-lt"/>
                <a:cs typeface="+mn-lt"/>
              </a:rPr>
              <a:t>perdite</a:t>
            </a:r>
            <a:r>
              <a:rPr lang="en-US" sz="1000">
                <a:solidFill>
                  <a:srgbClr val="1F1F1F"/>
                </a:solidFill>
                <a:ea typeface="+mn-lt"/>
                <a:cs typeface="+mn-lt"/>
              </a:rPr>
              <a:t> </a:t>
            </a:r>
            <a:r>
              <a:rPr lang="en-US" sz="1000" err="1">
                <a:solidFill>
                  <a:srgbClr val="1F1F1F"/>
                </a:solidFill>
                <a:ea typeface="+mn-lt"/>
                <a:cs typeface="+mn-lt"/>
              </a:rPr>
              <a:t>degli</a:t>
            </a:r>
            <a:r>
              <a:rPr lang="en-US" sz="1000">
                <a:solidFill>
                  <a:srgbClr val="1F1F1F"/>
                </a:solidFill>
                <a:ea typeface="+mn-lt"/>
                <a:cs typeface="+mn-lt"/>
              </a:rPr>
              <a:t> </a:t>
            </a:r>
            <a:r>
              <a:rPr lang="en-US" sz="1000" err="1">
                <a:solidFill>
                  <a:srgbClr val="1F1F1F"/>
                </a:solidFill>
                <a:ea typeface="+mn-lt"/>
                <a:cs typeface="+mn-lt"/>
              </a:rPr>
              <a:t>individui</a:t>
            </a:r>
            <a:r>
              <a:rPr lang="en-US" sz="1000">
                <a:solidFill>
                  <a:srgbClr val="1F1F1F"/>
                </a:solidFill>
                <a:ea typeface="+mn-lt"/>
                <a:cs typeface="+mn-lt"/>
              </a:rPr>
              <a:t>, </a:t>
            </a:r>
            <a:r>
              <a:rPr lang="en-US" sz="1000" err="1">
                <a:solidFill>
                  <a:srgbClr val="1F1F1F"/>
                </a:solidFill>
                <a:ea typeface="+mn-lt"/>
                <a:cs typeface="+mn-lt"/>
              </a:rPr>
              <a:t>utilizzando</a:t>
            </a:r>
            <a:r>
              <a:rPr lang="en-US" sz="1000">
                <a:solidFill>
                  <a:srgbClr val="1F1F1F"/>
                </a:solidFill>
                <a:ea typeface="+mn-lt"/>
                <a:cs typeface="+mn-lt"/>
              </a:rPr>
              <a:t> il </a:t>
            </a:r>
            <a:r>
              <a:rPr lang="en-US" sz="1000" err="1">
                <a:solidFill>
                  <a:srgbClr val="1F1F1F"/>
                </a:solidFill>
                <a:ea typeface="+mn-lt"/>
                <a:cs typeface="+mn-lt"/>
              </a:rPr>
              <a:t>denaro</a:t>
            </a:r>
            <a:r>
              <a:rPr lang="en-US" sz="1000">
                <a:solidFill>
                  <a:srgbClr val="1F1F1F"/>
                </a:solidFill>
                <a:ea typeface="+mn-lt"/>
                <a:cs typeface="+mn-lt"/>
              </a:rPr>
              <a:t> come </a:t>
            </a:r>
            <a:r>
              <a:rPr lang="en-US" sz="1000" err="1">
                <a:solidFill>
                  <a:srgbClr val="1F1F1F"/>
                </a:solidFill>
                <a:ea typeface="+mn-lt"/>
                <a:cs typeface="+mn-lt"/>
              </a:rPr>
              <a:t>unità</a:t>
            </a:r>
            <a:r>
              <a:rPr lang="en-US" sz="1000">
                <a:solidFill>
                  <a:srgbClr val="1F1F1F"/>
                </a:solidFill>
                <a:ea typeface="+mn-lt"/>
                <a:cs typeface="+mn-lt"/>
              </a:rPr>
              <a:t> di </a:t>
            </a:r>
            <a:r>
              <a:rPr lang="en-US" sz="1000" err="1">
                <a:solidFill>
                  <a:srgbClr val="1F1F1F"/>
                </a:solidFill>
                <a:ea typeface="+mn-lt"/>
                <a:cs typeface="+mn-lt"/>
              </a:rPr>
              <a:t>misura</a:t>
            </a:r>
            <a:r>
              <a:rPr lang="en-US" sz="1000">
                <a:solidFill>
                  <a:srgbClr val="1F1F1F"/>
                </a:solidFill>
                <a:ea typeface="+mn-lt"/>
                <a:cs typeface="+mn-lt"/>
              </a:rPr>
              <a:t> (</a:t>
            </a:r>
            <a:r>
              <a:rPr lang="en-US" sz="1000" err="1">
                <a:solidFill>
                  <a:srgbClr val="1F1F1F"/>
                </a:solidFill>
                <a:ea typeface="+mn-lt"/>
                <a:cs typeface="+mn-lt"/>
              </a:rPr>
              <a:t>processo</a:t>
            </a:r>
            <a:r>
              <a:rPr lang="en-US" sz="1000">
                <a:solidFill>
                  <a:srgbClr val="1F1F1F"/>
                </a:solidFill>
                <a:ea typeface="+mn-lt"/>
                <a:cs typeface="+mn-lt"/>
              </a:rPr>
              <a:t> di </a:t>
            </a:r>
            <a:r>
              <a:rPr lang="en-US" sz="1000" err="1">
                <a:solidFill>
                  <a:srgbClr val="1F1F1F"/>
                </a:solidFill>
                <a:ea typeface="+mn-lt"/>
                <a:cs typeface="+mn-lt"/>
              </a:rPr>
              <a:t>monetizzazione</a:t>
            </a:r>
            <a:r>
              <a:rPr lang="en-US" sz="1000">
                <a:solidFill>
                  <a:srgbClr val="1F1F1F"/>
                </a:solidFill>
                <a:ea typeface="+mn-lt"/>
                <a:cs typeface="+mn-lt"/>
              </a:rPr>
              <a:t>)</a:t>
            </a:r>
            <a:r>
              <a:rPr lang="en-US" sz="1000">
                <a:latin typeface="Calibri"/>
                <a:ea typeface="MS PGothic"/>
                <a:cs typeface="Calibri"/>
              </a:rPr>
              <a:t> </a:t>
            </a:r>
            <a:r>
              <a:rPr lang="en-US" sz="1200">
                <a:latin typeface="Calibri"/>
                <a:ea typeface="MS PGothic"/>
                <a:cs typeface="Calibri"/>
              </a:rPr>
              <a:t> </a:t>
            </a:r>
            <a:endParaRPr lang="en-US" sz="1200">
              <a:ea typeface="Calibri"/>
              <a:cs typeface="Calibri"/>
            </a:endParaRPr>
          </a:p>
        </p:txBody>
      </p:sp>
      <p:sp>
        <p:nvSpPr>
          <p:cNvPr id="21" name="TextBox 20">
            <a:extLst>
              <a:ext uri="{FF2B5EF4-FFF2-40B4-BE49-F238E27FC236}">
                <a16:creationId xmlns:a16="http://schemas.microsoft.com/office/drawing/2014/main" id="{E317CCD2-84BC-A744-AD7D-E7DED049CBE0}"/>
              </a:ext>
            </a:extLst>
          </p:cNvPr>
          <p:cNvSpPr txBox="1"/>
          <p:nvPr/>
        </p:nvSpPr>
        <p:spPr>
          <a:xfrm>
            <a:off x="593498" y="1824003"/>
            <a:ext cx="35446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latin typeface="Calibri"/>
                <a:ea typeface="MS PGothic"/>
                <a:cs typeface="Calibri"/>
              </a:rPr>
              <a:t>Interventi</a:t>
            </a:r>
            <a:r>
              <a:rPr lang="en-US" sz="1400">
                <a:latin typeface="Calibri"/>
                <a:ea typeface="MS PGothic"/>
                <a:cs typeface="Calibri"/>
              </a:rPr>
              <a:t> per la </a:t>
            </a:r>
            <a:r>
              <a:rPr lang="en-US" sz="1400" err="1">
                <a:latin typeface="Calibri"/>
                <a:ea typeface="MS PGothic"/>
                <a:cs typeface="Calibri"/>
              </a:rPr>
              <a:t>riduzione</a:t>
            </a:r>
            <a:r>
              <a:rPr lang="en-US" sz="1400">
                <a:latin typeface="Calibri"/>
                <a:ea typeface="MS PGothic"/>
                <a:cs typeface="Calibri"/>
              </a:rPr>
              <a:t> </a:t>
            </a:r>
            <a:r>
              <a:rPr lang="en-US" sz="1400" err="1">
                <a:latin typeface="Calibri"/>
                <a:ea typeface="MS PGothic"/>
                <a:cs typeface="Calibri"/>
              </a:rPr>
              <a:t>delle</a:t>
            </a:r>
            <a:r>
              <a:rPr lang="en-US" sz="1400">
                <a:latin typeface="Calibri"/>
                <a:ea typeface="MS PGothic"/>
                <a:cs typeface="Calibri"/>
              </a:rPr>
              <a:t> </a:t>
            </a:r>
            <a:r>
              <a:rPr lang="en-US" sz="1400" err="1">
                <a:latin typeface="Calibri"/>
                <a:ea typeface="MS PGothic"/>
                <a:cs typeface="Calibri"/>
              </a:rPr>
              <a:t>emissioni</a:t>
            </a:r>
            <a:r>
              <a:rPr lang="en-US" sz="1400">
                <a:latin typeface="Calibri"/>
                <a:ea typeface="MS PGothic"/>
                <a:cs typeface="Calibri"/>
              </a:rPr>
              <a:t> (</a:t>
            </a:r>
            <a:r>
              <a:rPr lang="en-US" sz="1400" err="1">
                <a:latin typeface="Calibri"/>
                <a:ea typeface="MS PGothic"/>
                <a:cs typeface="Calibri"/>
              </a:rPr>
              <a:t>corpo</a:t>
            </a:r>
            <a:r>
              <a:rPr lang="en-US" sz="1400">
                <a:latin typeface="Calibri"/>
                <a:ea typeface="MS PGothic"/>
                <a:cs typeface="Calibri"/>
              </a:rPr>
              <a:t> </a:t>
            </a:r>
            <a:r>
              <a:rPr lang="en-US" sz="1400" err="1">
                <a:latin typeface="Calibri"/>
                <a:ea typeface="MS PGothic"/>
                <a:cs typeface="Calibri"/>
              </a:rPr>
              <a:t>recettore</a:t>
            </a:r>
            <a:r>
              <a:rPr lang="en-US" sz="1400">
                <a:latin typeface="Calibri"/>
                <a:ea typeface="MS PGothic"/>
                <a:cs typeface="Calibri"/>
              </a:rPr>
              <a:t>) 11.736 t(CO2)/y</a:t>
            </a:r>
            <a:endParaRPr lang="en-US" sz="1400">
              <a:cs typeface="Calibri"/>
            </a:endParaRPr>
          </a:p>
        </p:txBody>
      </p:sp>
      <p:sp>
        <p:nvSpPr>
          <p:cNvPr id="22" name="TextBox 21">
            <a:extLst>
              <a:ext uri="{FF2B5EF4-FFF2-40B4-BE49-F238E27FC236}">
                <a16:creationId xmlns:a16="http://schemas.microsoft.com/office/drawing/2014/main" id="{6AE3604A-093D-DC2C-D946-4BB3DE41B6EB}"/>
              </a:ext>
            </a:extLst>
          </p:cNvPr>
          <p:cNvSpPr txBox="1"/>
          <p:nvPr/>
        </p:nvSpPr>
        <p:spPr>
          <a:xfrm>
            <a:off x="4794796" y="1607760"/>
            <a:ext cx="35446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latin typeface="Calibri"/>
                <a:ea typeface="MS PGothic"/>
                <a:cs typeface="Calibri"/>
              </a:rPr>
              <a:t>Interventi</a:t>
            </a:r>
            <a:r>
              <a:rPr lang="en-US" sz="1400">
                <a:latin typeface="Calibri"/>
                <a:ea typeface="MS PGothic"/>
                <a:cs typeface="Calibri"/>
              </a:rPr>
              <a:t> per la </a:t>
            </a:r>
            <a:r>
              <a:rPr lang="en-US" sz="1400" err="1">
                <a:latin typeface="Calibri"/>
                <a:ea typeface="MS PGothic"/>
                <a:cs typeface="Calibri"/>
              </a:rPr>
              <a:t>riduzione</a:t>
            </a:r>
            <a:r>
              <a:rPr lang="en-US" sz="1400">
                <a:latin typeface="Calibri"/>
                <a:ea typeface="MS PGothic"/>
                <a:cs typeface="Calibri"/>
              </a:rPr>
              <a:t> </a:t>
            </a:r>
            <a:r>
              <a:rPr lang="en-US" sz="1400" err="1">
                <a:latin typeface="Calibri"/>
                <a:ea typeface="MS PGothic"/>
                <a:cs typeface="Calibri"/>
              </a:rPr>
              <a:t>dei</a:t>
            </a:r>
            <a:r>
              <a:rPr lang="en-US" sz="1400">
                <a:latin typeface="Calibri"/>
                <a:ea typeface="MS PGothic"/>
                <a:cs typeface="Calibri"/>
              </a:rPr>
              <a:t> </a:t>
            </a:r>
            <a:r>
              <a:rPr lang="en-US" sz="1400" err="1">
                <a:latin typeface="Calibri"/>
                <a:ea typeface="MS PGothic"/>
                <a:cs typeface="Calibri"/>
              </a:rPr>
              <a:t>consumi</a:t>
            </a:r>
            <a:r>
              <a:rPr lang="en-US" sz="1400">
                <a:latin typeface="Calibri"/>
                <a:ea typeface="MS PGothic"/>
                <a:cs typeface="Calibri"/>
              </a:rPr>
              <a:t> </a:t>
            </a:r>
            <a:r>
              <a:rPr lang="en-US" sz="1400" err="1">
                <a:latin typeface="Calibri"/>
                <a:ea typeface="MS PGothic"/>
                <a:cs typeface="Calibri"/>
              </a:rPr>
              <a:t>energetici</a:t>
            </a:r>
            <a:r>
              <a:rPr lang="en-US" sz="1400">
                <a:latin typeface="Calibri"/>
                <a:ea typeface="MS PGothic"/>
                <a:cs typeface="Calibri"/>
              </a:rPr>
              <a:t>  2700 t(CO2)/y  </a:t>
            </a:r>
            <a:endParaRPr lang="en-US" sz="1400">
              <a:cs typeface="Calibri"/>
            </a:endParaRPr>
          </a:p>
        </p:txBody>
      </p:sp>
      <p:sp>
        <p:nvSpPr>
          <p:cNvPr id="24" name="TextBox 23">
            <a:extLst>
              <a:ext uri="{FF2B5EF4-FFF2-40B4-BE49-F238E27FC236}">
                <a16:creationId xmlns:a16="http://schemas.microsoft.com/office/drawing/2014/main" id="{7C1FCB64-0466-977C-A4AA-B0AE09A62E5F}"/>
              </a:ext>
            </a:extLst>
          </p:cNvPr>
          <p:cNvSpPr txBox="1"/>
          <p:nvPr/>
        </p:nvSpPr>
        <p:spPr>
          <a:xfrm>
            <a:off x="638343" y="1407788"/>
            <a:ext cx="1103835" cy="246221"/>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alibri"/>
                <a:ea typeface="Calibri"/>
                <a:cs typeface="Calibri"/>
              </a:rPr>
              <a:t>OPZIONE 1</a:t>
            </a:r>
            <a:endParaRPr lang="en-US">
              <a:ea typeface="Calibri"/>
            </a:endParaRPr>
          </a:p>
        </p:txBody>
      </p:sp>
      <p:sp>
        <p:nvSpPr>
          <p:cNvPr id="25" name="TextBox 24">
            <a:extLst>
              <a:ext uri="{FF2B5EF4-FFF2-40B4-BE49-F238E27FC236}">
                <a16:creationId xmlns:a16="http://schemas.microsoft.com/office/drawing/2014/main" id="{6CD9D570-43C1-ACBA-9E6E-02624FF797A7}"/>
              </a:ext>
            </a:extLst>
          </p:cNvPr>
          <p:cNvSpPr txBox="1"/>
          <p:nvPr/>
        </p:nvSpPr>
        <p:spPr>
          <a:xfrm>
            <a:off x="4783610" y="2443550"/>
            <a:ext cx="2565572" cy="2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FFFFFF"/>
                </a:solidFill>
              </a:rPr>
              <a:t>OPZIONE 1</a:t>
            </a:r>
            <a:endParaRPr lang="en-US"/>
          </a:p>
        </p:txBody>
      </p:sp>
      <p:sp>
        <p:nvSpPr>
          <p:cNvPr id="26" name="TextBox 25">
            <a:extLst>
              <a:ext uri="{FF2B5EF4-FFF2-40B4-BE49-F238E27FC236}">
                <a16:creationId xmlns:a16="http://schemas.microsoft.com/office/drawing/2014/main" id="{10FB842D-DB22-4E02-1986-D33FA138CE69}"/>
              </a:ext>
            </a:extLst>
          </p:cNvPr>
          <p:cNvSpPr txBox="1"/>
          <p:nvPr/>
        </p:nvSpPr>
        <p:spPr>
          <a:xfrm>
            <a:off x="4885978" y="1407788"/>
            <a:ext cx="1103835" cy="246221"/>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alibri"/>
                <a:ea typeface="Calibri"/>
                <a:cs typeface="Calibri"/>
              </a:rPr>
              <a:t>OPZIONE 2</a:t>
            </a:r>
            <a:endParaRPr lang="en-US">
              <a:ea typeface="Calibri"/>
            </a:endParaRPr>
          </a:p>
        </p:txBody>
      </p:sp>
      <p:pic>
        <p:nvPicPr>
          <p:cNvPr id="31" name="Picture 30">
            <a:extLst>
              <a:ext uri="{FF2B5EF4-FFF2-40B4-BE49-F238E27FC236}">
                <a16:creationId xmlns:a16="http://schemas.microsoft.com/office/drawing/2014/main" id="{BDF0AFD1-8C52-099C-4E64-90845D6E7153}"/>
              </a:ext>
            </a:extLst>
          </p:cNvPr>
          <p:cNvPicPr>
            <a:picLocks noChangeAspect="1"/>
          </p:cNvPicPr>
          <p:nvPr/>
        </p:nvPicPr>
        <p:blipFill>
          <a:blip r:embed="rId2"/>
          <a:stretch>
            <a:fillRect/>
          </a:stretch>
        </p:blipFill>
        <p:spPr>
          <a:xfrm>
            <a:off x="4956042" y="2425013"/>
            <a:ext cx="3325091" cy="2695319"/>
          </a:xfrm>
          <a:prstGeom prst="rect">
            <a:avLst/>
          </a:prstGeom>
        </p:spPr>
      </p:pic>
    </p:spTree>
    <p:extLst>
      <p:ext uri="{BB962C8B-B14F-4D97-AF65-F5344CB8AC3E}">
        <p14:creationId xmlns:p14="http://schemas.microsoft.com/office/powerpoint/2010/main" val="280091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7BF1-8F87-9534-94BB-3920BCF26E6D}"/>
              </a:ext>
            </a:extLst>
          </p:cNvPr>
          <p:cNvSpPr>
            <a:spLocks noGrp="1"/>
          </p:cNvSpPr>
          <p:nvPr>
            <p:ph type="title"/>
          </p:nvPr>
        </p:nvSpPr>
        <p:spPr/>
        <p:txBody>
          <a:bodyPr/>
          <a:lstStyle/>
          <a:p>
            <a:r>
              <a:rPr lang="en-US">
                <a:latin typeface="Arial"/>
                <a:ea typeface="MS PGothic"/>
                <a:cs typeface="Arial"/>
              </a:rPr>
              <a:t>Il </a:t>
            </a:r>
            <a:r>
              <a:rPr lang="en-US" err="1">
                <a:latin typeface="Arial"/>
                <a:ea typeface="MS PGothic"/>
                <a:cs typeface="Arial"/>
              </a:rPr>
              <a:t>valore</a:t>
            </a:r>
            <a:r>
              <a:rPr lang="en-US">
                <a:latin typeface="Arial"/>
                <a:ea typeface="MS PGothic"/>
                <a:cs typeface="Arial"/>
              </a:rPr>
              <a:t> </a:t>
            </a:r>
            <a:r>
              <a:rPr lang="en-US" err="1">
                <a:latin typeface="Arial"/>
                <a:ea typeface="MS PGothic"/>
                <a:cs typeface="Arial"/>
              </a:rPr>
              <a:t>economico</a:t>
            </a:r>
            <a:r>
              <a:rPr lang="en-US">
                <a:latin typeface="Arial"/>
                <a:ea typeface="MS PGothic"/>
                <a:cs typeface="Arial"/>
              </a:rPr>
              <a:t> </a:t>
            </a:r>
            <a:r>
              <a:rPr lang="en-US" err="1">
                <a:latin typeface="Arial"/>
                <a:ea typeface="MS PGothic"/>
                <a:cs typeface="Arial"/>
              </a:rPr>
              <a:t>delle</a:t>
            </a:r>
            <a:r>
              <a:rPr lang="en-US">
                <a:latin typeface="Arial"/>
                <a:ea typeface="MS PGothic"/>
                <a:cs typeface="Arial"/>
              </a:rPr>
              <a:t> </a:t>
            </a:r>
            <a:r>
              <a:rPr lang="en-US" err="1">
                <a:latin typeface="Arial"/>
                <a:ea typeface="MS PGothic"/>
                <a:cs typeface="Arial"/>
              </a:rPr>
              <a:t>emissioni</a:t>
            </a:r>
            <a:r>
              <a:rPr lang="en-US">
                <a:latin typeface="Arial"/>
                <a:ea typeface="MS PGothic"/>
                <a:cs typeface="Arial"/>
              </a:rPr>
              <a:t> di gas serra </a:t>
            </a:r>
            <a:endParaRPr lang="en-US"/>
          </a:p>
        </p:txBody>
      </p:sp>
      <p:sp>
        <p:nvSpPr>
          <p:cNvPr id="3" name="TextBox 2">
            <a:extLst>
              <a:ext uri="{FF2B5EF4-FFF2-40B4-BE49-F238E27FC236}">
                <a16:creationId xmlns:a16="http://schemas.microsoft.com/office/drawing/2014/main" id="{81A751FD-20AC-B782-ED6D-AF690BB3B8B9}"/>
              </a:ext>
            </a:extLst>
          </p:cNvPr>
          <p:cNvSpPr txBox="1"/>
          <p:nvPr/>
        </p:nvSpPr>
        <p:spPr>
          <a:xfrm>
            <a:off x="362002" y="848217"/>
            <a:ext cx="3886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MS PGothic"/>
                <a:cs typeface="Calibri"/>
              </a:rPr>
              <a:t>Il </a:t>
            </a:r>
            <a:r>
              <a:rPr lang="en-US" err="1">
                <a:latin typeface="Calibri"/>
                <a:ea typeface="MS PGothic"/>
                <a:cs typeface="Calibri"/>
              </a:rPr>
              <a:t>valore</a:t>
            </a:r>
            <a:r>
              <a:rPr lang="en-US">
                <a:latin typeface="Calibri"/>
                <a:ea typeface="MS PGothic"/>
                <a:cs typeface="Calibri"/>
              </a:rPr>
              <a:t> </a:t>
            </a:r>
            <a:r>
              <a:rPr lang="en-US" err="1">
                <a:latin typeface="Calibri"/>
                <a:ea typeface="MS PGothic"/>
                <a:cs typeface="Calibri"/>
              </a:rPr>
              <a:t>economico</a:t>
            </a:r>
            <a:r>
              <a:rPr lang="en-US">
                <a:latin typeface="Calibri"/>
                <a:ea typeface="MS PGothic"/>
                <a:cs typeface="Calibri"/>
              </a:rPr>
              <a:t> </a:t>
            </a:r>
            <a:r>
              <a:rPr lang="en-US" err="1">
                <a:latin typeface="Calibri"/>
                <a:ea typeface="MS PGothic"/>
                <a:cs typeface="Calibri"/>
              </a:rPr>
              <a:t>dell'emissioni</a:t>
            </a:r>
            <a:r>
              <a:rPr lang="en-US">
                <a:latin typeface="Calibri"/>
                <a:ea typeface="MS PGothic"/>
                <a:cs typeface="Calibri"/>
              </a:rPr>
              <a:t> di gas serra in </a:t>
            </a:r>
            <a:r>
              <a:rPr lang="en-US" err="1">
                <a:latin typeface="Calibri"/>
                <a:ea typeface="MS PGothic"/>
                <a:cs typeface="Calibri"/>
              </a:rPr>
              <a:t>atmosfera</a:t>
            </a:r>
            <a:r>
              <a:rPr lang="en-US">
                <a:latin typeface="Calibri"/>
                <a:ea typeface="MS PGothic"/>
                <a:cs typeface="Calibri"/>
              </a:rPr>
              <a:t>  è </a:t>
            </a:r>
            <a:r>
              <a:rPr lang="en-US" err="1">
                <a:latin typeface="Calibri"/>
                <a:ea typeface="MS PGothic"/>
                <a:cs typeface="Calibri"/>
              </a:rPr>
              <a:t>definto</a:t>
            </a:r>
            <a:r>
              <a:rPr lang="en-US">
                <a:latin typeface="Calibri"/>
                <a:ea typeface="MS PGothic"/>
                <a:cs typeface="Calibri"/>
              </a:rPr>
              <a:t> da ...</a:t>
            </a:r>
            <a:endParaRPr lang="en-US">
              <a:cs typeface="Calibri"/>
            </a:endParaRPr>
          </a:p>
        </p:txBody>
      </p:sp>
      <p:sp>
        <p:nvSpPr>
          <p:cNvPr id="4" name="TextBox 3">
            <a:extLst>
              <a:ext uri="{FF2B5EF4-FFF2-40B4-BE49-F238E27FC236}">
                <a16:creationId xmlns:a16="http://schemas.microsoft.com/office/drawing/2014/main" id="{C41C7AC9-C4C6-81D4-0202-ED4D39E4C5E9}"/>
              </a:ext>
            </a:extLst>
          </p:cNvPr>
          <p:cNvSpPr txBox="1"/>
          <p:nvPr/>
        </p:nvSpPr>
        <p:spPr>
          <a:xfrm>
            <a:off x="362001" y="2184291"/>
            <a:ext cx="377807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MS PGothic"/>
                <a:cs typeface="Calibri"/>
              </a:rPr>
              <a:t>Il </a:t>
            </a:r>
            <a:r>
              <a:rPr lang="en-US" err="1">
                <a:latin typeface="Calibri"/>
                <a:ea typeface="MS PGothic"/>
                <a:cs typeface="Calibri"/>
              </a:rPr>
              <a:t>valore</a:t>
            </a:r>
            <a:r>
              <a:rPr lang="en-US">
                <a:latin typeface="Calibri"/>
                <a:ea typeface="MS PGothic"/>
                <a:cs typeface="Calibri"/>
              </a:rPr>
              <a:t> </a:t>
            </a:r>
            <a:r>
              <a:rPr lang="en-US" err="1">
                <a:latin typeface="Calibri"/>
                <a:ea typeface="MS PGothic"/>
                <a:cs typeface="Calibri"/>
              </a:rPr>
              <a:t>economico</a:t>
            </a:r>
            <a:r>
              <a:rPr lang="en-US">
                <a:latin typeface="Calibri"/>
                <a:ea typeface="MS PGothic"/>
                <a:cs typeface="Calibri"/>
              </a:rPr>
              <a:t> </a:t>
            </a:r>
            <a:r>
              <a:rPr lang="en-US" err="1">
                <a:latin typeface="Calibri"/>
                <a:ea typeface="MS PGothic"/>
                <a:cs typeface="Calibri"/>
              </a:rPr>
              <a:t>dell'emissioni</a:t>
            </a:r>
            <a:r>
              <a:rPr lang="en-US">
                <a:latin typeface="Calibri"/>
                <a:ea typeface="MS PGothic"/>
                <a:cs typeface="Calibri"/>
              </a:rPr>
              <a:t> di gas serra </a:t>
            </a:r>
            <a:r>
              <a:rPr lang="en-US" err="1">
                <a:latin typeface="Calibri"/>
                <a:ea typeface="MS PGothic"/>
                <a:cs typeface="Calibri"/>
              </a:rPr>
              <a:t>nei</a:t>
            </a:r>
            <a:r>
              <a:rPr lang="en-US">
                <a:latin typeface="Calibri"/>
                <a:ea typeface="MS PGothic"/>
                <a:cs typeface="Calibri"/>
              </a:rPr>
              <a:t> </a:t>
            </a:r>
            <a:r>
              <a:rPr lang="en-US" err="1">
                <a:latin typeface="Calibri"/>
                <a:ea typeface="MS PGothic"/>
                <a:cs typeface="Calibri"/>
              </a:rPr>
              <a:t>corpi</a:t>
            </a:r>
            <a:r>
              <a:rPr lang="en-US">
                <a:latin typeface="Calibri"/>
                <a:ea typeface="MS PGothic"/>
                <a:cs typeface="Calibri"/>
              </a:rPr>
              <a:t> </a:t>
            </a:r>
            <a:r>
              <a:rPr lang="en-US" err="1">
                <a:latin typeface="Calibri"/>
                <a:ea typeface="MS PGothic"/>
                <a:cs typeface="Calibri"/>
              </a:rPr>
              <a:t>idrici</a:t>
            </a:r>
            <a:r>
              <a:rPr lang="en-US">
                <a:latin typeface="Calibri"/>
                <a:ea typeface="MS PGothic"/>
                <a:cs typeface="Calibri"/>
              </a:rPr>
              <a:t>  non </a:t>
            </a:r>
            <a:r>
              <a:rPr lang="en-US" err="1">
                <a:latin typeface="Calibri"/>
                <a:ea typeface="MS PGothic"/>
                <a:cs typeface="Calibri"/>
              </a:rPr>
              <a:t>sono</a:t>
            </a:r>
            <a:r>
              <a:rPr lang="en-US">
                <a:latin typeface="Calibri"/>
                <a:ea typeface="MS PGothic"/>
                <a:cs typeface="Calibri"/>
              </a:rPr>
              <a:t> state </a:t>
            </a:r>
            <a:r>
              <a:rPr lang="en-US" err="1">
                <a:latin typeface="Calibri"/>
                <a:ea typeface="MS PGothic"/>
                <a:cs typeface="Calibri"/>
              </a:rPr>
              <a:t>ancora</a:t>
            </a:r>
            <a:r>
              <a:rPr lang="en-US">
                <a:latin typeface="Calibri"/>
                <a:ea typeface="MS PGothic"/>
                <a:cs typeface="Calibri"/>
              </a:rPr>
              <a:t> </a:t>
            </a:r>
            <a:r>
              <a:rPr lang="en-US" err="1">
                <a:latin typeface="Calibri"/>
                <a:ea typeface="MS PGothic"/>
                <a:cs typeface="Calibri"/>
              </a:rPr>
              <a:t>valutare</a:t>
            </a:r>
            <a:r>
              <a:rPr lang="en-US">
                <a:latin typeface="Calibri"/>
                <a:ea typeface="MS PGothic"/>
                <a:cs typeface="Calibri"/>
              </a:rPr>
              <a:t>  … </a:t>
            </a:r>
            <a:endParaRPr lang="en-US"/>
          </a:p>
        </p:txBody>
      </p:sp>
      <p:sp>
        <p:nvSpPr>
          <p:cNvPr id="5" name="TextBox 4">
            <a:extLst>
              <a:ext uri="{FF2B5EF4-FFF2-40B4-BE49-F238E27FC236}">
                <a16:creationId xmlns:a16="http://schemas.microsoft.com/office/drawing/2014/main" id="{CA7A5869-2D41-A6AC-5FC1-28730624D7CA}"/>
              </a:ext>
            </a:extLst>
          </p:cNvPr>
          <p:cNvSpPr txBox="1"/>
          <p:nvPr/>
        </p:nvSpPr>
        <p:spPr>
          <a:xfrm>
            <a:off x="4895385" y="2045278"/>
            <a:ext cx="397887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MS PGothic"/>
                <a:cs typeface="Calibri"/>
              </a:rPr>
              <a:t>Per dare un </a:t>
            </a:r>
            <a:r>
              <a:rPr lang="en-US" err="1">
                <a:latin typeface="Calibri"/>
                <a:ea typeface="MS PGothic"/>
                <a:cs typeface="Calibri"/>
              </a:rPr>
              <a:t>valore</a:t>
            </a:r>
            <a:r>
              <a:rPr lang="en-US">
                <a:latin typeface="Calibri"/>
                <a:ea typeface="MS PGothic"/>
                <a:cs typeface="Calibri"/>
              </a:rPr>
              <a:t> </a:t>
            </a:r>
            <a:r>
              <a:rPr lang="en-US" err="1">
                <a:latin typeface="Calibri"/>
                <a:ea typeface="MS PGothic"/>
                <a:cs typeface="Calibri"/>
              </a:rPr>
              <a:t>economico</a:t>
            </a:r>
            <a:r>
              <a:rPr lang="en-US">
                <a:latin typeface="Calibri"/>
                <a:ea typeface="MS PGothic"/>
                <a:cs typeface="Calibri"/>
              </a:rPr>
              <a:t> ad </a:t>
            </a:r>
            <a:r>
              <a:rPr lang="en-US" err="1">
                <a:latin typeface="Calibri"/>
                <a:ea typeface="MS PGothic"/>
                <a:cs typeface="Calibri"/>
              </a:rPr>
              <a:t>una</a:t>
            </a:r>
            <a:r>
              <a:rPr lang="en-US">
                <a:latin typeface="Calibri"/>
                <a:ea typeface="MS PGothic"/>
                <a:cs typeface="Calibri"/>
              </a:rPr>
              <a:t> </a:t>
            </a:r>
            <a:r>
              <a:rPr lang="en-US" err="1">
                <a:latin typeface="Calibri"/>
                <a:ea typeface="MS PGothic"/>
                <a:cs typeface="Calibri"/>
              </a:rPr>
              <a:t>risorsa</a:t>
            </a:r>
            <a:r>
              <a:rPr lang="en-US">
                <a:latin typeface="Calibri"/>
                <a:ea typeface="MS PGothic"/>
                <a:cs typeface="Calibri"/>
              </a:rPr>
              <a:t> </a:t>
            </a:r>
            <a:r>
              <a:rPr lang="en-US" err="1">
                <a:latin typeface="Calibri"/>
                <a:ea typeface="MS PGothic"/>
                <a:cs typeface="Calibri"/>
              </a:rPr>
              <a:t>ambientale</a:t>
            </a:r>
            <a:r>
              <a:rPr lang="en-US">
                <a:latin typeface="Calibri"/>
                <a:ea typeface="MS PGothic"/>
                <a:cs typeface="Calibri"/>
              </a:rPr>
              <a:t>  </a:t>
            </a:r>
            <a:r>
              <a:rPr lang="en-US" err="1">
                <a:latin typeface="Calibri"/>
                <a:ea typeface="MS PGothic"/>
                <a:cs typeface="Calibri"/>
              </a:rPr>
              <a:t>si</a:t>
            </a:r>
            <a:r>
              <a:rPr lang="en-US">
                <a:latin typeface="Calibri"/>
                <a:ea typeface="MS PGothic"/>
                <a:cs typeface="Calibri"/>
              </a:rPr>
              <a:t> </a:t>
            </a:r>
            <a:r>
              <a:rPr lang="en-US" err="1">
                <a:latin typeface="Calibri"/>
                <a:ea typeface="MS PGothic"/>
                <a:cs typeface="Calibri"/>
              </a:rPr>
              <a:t>utilizzano</a:t>
            </a:r>
            <a:r>
              <a:rPr lang="en-US">
                <a:latin typeface="Calibri"/>
                <a:ea typeface="MS PGothic"/>
                <a:cs typeface="Calibri"/>
              </a:rPr>
              <a:t> </a:t>
            </a:r>
            <a:r>
              <a:rPr lang="en-US" err="1">
                <a:latin typeface="Calibri"/>
                <a:ea typeface="MS PGothic"/>
                <a:cs typeface="Calibri"/>
              </a:rPr>
              <a:t>questionari</a:t>
            </a:r>
            <a:r>
              <a:rPr lang="en-US">
                <a:latin typeface="Calibri"/>
                <a:ea typeface="MS PGothic"/>
                <a:cs typeface="Calibri"/>
              </a:rPr>
              <a:t> di </a:t>
            </a:r>
            <a:r>
              <a:rPr lang="en-US" b="1">
                <a:latin typeface="Calibri"/>
                <a:ea typeface="MS PGothic"/>
                <a:cs typeface="Calibri"/>
              </a:rPr>
              <a:t>willingness to pay  </a:t>
            </a:r>
            <a:endParaRPr lang="en-US" b="1"/>
          </a:p>
        </p:txBody>
      </p:sp>
      <p:sp>
        <p:nvSpPr>
          <p:cNvPr id="7" name="TextBox 6">
            <a:extLst>
              <a:ext uri="{FF2B5EF4-FFF2-40B4-BE49-F238E27FC236}">
                <a16:creationId xmlns:a16="http://schemas.microsoft.com/office/drawing/2014/main" id="{B0DE741C-47B4-15F3-1EE0-2EBE03B12ED2}"/>
              </a:ext>
            </a:extLst>
          </p:cNvPr>
          <p:cNvSpPr txBox="1"/>
          <p:nvPr/>
        </p:nvSpPr>
        <p:spPr>
          <a:xfrm>
            <a:off x="469930" y="4025051"/>
            <a:ext cx="793128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MS PGothic"/>
                <a:cs typeface="Calibri"/>
              </a:rPr>
              <a:t>Per fare un </a:t>
            </a:r>
            <a:r>
              <a:rPr lang="en-US" sz="2000" err="1">
                <a:latin typeface="Calibri"/>
                <a:ea typeface="MS PGothic"/>
                <a:cs typeface="Calibri"/>
              </a:rPr>
              <a:t>Analisi</a:t>
            </a:r>
            <a:r>
              <a:rPr lang="en-US" sz="2000">
                <a:latin typeface="Calibri"/>
                <a:ea typeface="MS PGothic"/>
                <a:cs typeface="Calibri"/>
              </a:rPr>
              <a:t> ACB  e </a:t>
            </a:r>
            <a:r>
              <a:rPr lang="en-US" sz="2000" err="1">
                <a:latin typeface="Calibri"/>
                <a:ea typeface="MS PGothic"/>
                <a:cs typeface="Calibri"/>
              </a:rPr>
              <a:t>paragonare</a:t>
            </a:r>
            <a:r>
              <a:rPr lang="en-US" sz="2000">
                <a:latin typeface="Calibri"/>
                <a:ea typeface="MS PGothic"/>
                <a:cs typeface="Calibri"/>
              </a:rPr>
              <a:t> le due </a:t>
            </a:r>
            <a:r>
              <a:rPr lang="en-US" sz="2000" err="1">
                <a:latin typeface="Calibri"/>
                <a:ea typeface="MS PGothic"/>
                <a:cs typeface="Calibri"/>
              </a:rPr>
              <a:t>scelte</a:t>
            </a:r>
            <a:r>
              <a:rPr lang="en-US" sz="2000">
                <a:latin typeface="Calibri"/>
                <a:ea typeface="MS PGothic"/>
                <a:cs typeface="Calibri"/>
              </a:rPr>
              <a:t> è </a:t>
            </a:r>
            <a:r>
              <a:rPr lang="en-US" sz="2000" err="1">
                <a:latin typeface="Calibri"/>
                <a:ea typeface="MS PGothic"/>
                <a:cs typeface="Calibri"/>
              </a:rPr>
              <a:t>necessario</a:t>
            </a:r>
            <a:r>
              <a:rPr lang="en-US" sz="2000">
                <a:latin typeface="Calibri"/>
                <a:ea typeface="MS PGothic"/>
                <a:cs typeface="Calibri"/>
              </a:rPr>
              <a:t> dare un </a:t>
            </a:r>
            <a:r>
              <a:rPr lang="en-US" sz="2000" err="1">
                <a:latin typeface="Calibri"/>
                <a:ea typeface="MS PGothic"/>
                <a:cs typeface="Calibri"/>
              </a:rPr>
              <a:t>valore</a:t>
            </a:r>
            <a:r>
              <a:rPr lang="en-US" sz="2000">
                <a:latin typeface="Calibri"/>
                <a:ea typeface="MS PGothic"/>
                <a:cs typeface="Calibri"/>
              </a:rPr>
              <a:t> </a:t>
            </a:r>
            <a:r>
              <a:rPr lang="en-US" sz="2000" err="1">
                <a:latin typeface="Calibri"/>
                <a:ea typeface="MS PGothic"/>
                <a:cs typeface="Calibri"/>
              </a:rPr>
              <a:t>economico</a:t>
            </a:r>
            <a:r>
              <a:rPr lang="en-US" sz="2000">
                <a:latin typeface="Calibri"/>
                <a:ea typeface="MS PGothic"/>
                <a:cs typeface="Calibri"/>
              </a:rPr>
              <a:t> a </a:t>
            </a:r>
            <a:r>
              <a:rPr lang="en-US" sz="2000" err="1">
                <a:latin typeface="Calibri"/>
                <a:ea typeface="MS PGothic"/>
                <a:cs typeface="Calibri"/>
              </a:rPr>
              <a:t>tute</a:t>
            </a:r>
            <a:r>
              <a:rPr lang="en-US" sz="2000">
                <a:latin typeface="Calibri"/>
                <a:ea typeface="MS PGothic"/>
                <a:cs typeface="Calibri"/>
              </a:rPr>
              <a:t> le </a:t>
            </a:r>
            <a:r>
              <a:rPr lang="en-US" sz="2000" err="1">
                <a:latin typeface="Calibri"/>
                <a:ea typeface="MS PGothic"/>
                <a:cs typeface="Calibri"/>
              </a:rPr>
              <a:t>quantità</a:t>
            </a:r>
            <a:r>
              <a:rPr lang="en-US" sz="2000">
                <a:latin typeface="Calibri"/>
                <a:ea typeface="MS PGothic"/>
                <a:cs typeface="Calibri"/>
              </a:rPr>
              <a:t> in </a:t>
            </a:r>
            <a:r>
              <a:rPr lang="en-US" sz="2000" err="1">
                <a:latin typeface="Calibri"/>
                <a:ea typeface="MS PGothic"/>
                <a:cs typeface="Calibri"/>
              </a:rPr>
              <a:t>gioco</a:t>
            </a:r>
            <a:r>
              <a:rPr lang="en-US" sz="2000">
                <a:latin typeface="Calibri"/>
                <a:ea typeface="MS PGothic"/>
                <a:cs typeface="Calibri"/>
              </a:rPr>
              <a:t> (e </a:t>
            </a:r>
            <a:r>
              <a:rPr lang="en-US" sz="2000" err="1">
                <a:latin typeface="Calibri"/>
                <a:ea typeface="MS PGothic"/>
                <a:cs typeface="Calibri"/>
              </a:rPr>
              <a:t>quindi</a:t>
            </a:r>
            <a:r>
              <a:rPr lang="en-US" sz="2000">
                <a:latin typeface="Calibri"/>
                <a:ea typeface="MS PGothic"/>
                <a:cs typeface="Calibri"/>
              </a:rPr>
              <a:t> </a:t>
            </a:r>
            <a:r>
              <a:rPr lang="en-US" sz="2000" err="1">
                <a:latin typeface="Calibri"/>
                <a:ea typeface="MS PGothic"/>
                <a:cs typeface="Calibri"/>
              </a:rPr>
              <a:t>anche</a:t>
            </a:r>
            <a:r>
              <a:rPr lang="en-US" sz="2000">
                <a:latin typeface="Calibri"/>
                <a:ea typeface="MS PGothic"/>
                <a:cs typeface="Calibri"/>
              </a:rPr>
              <a:t> </a:t>
            </a:r>
            <a:r>
              <a:rPr lang="en-US" sz="2000" err="1">
                <a:latin typeface="Calibri"/>
                <a:ea typeface="MS PGothic"/>
                <a:cs typeface="Calibri"/>
              </a:rPr>
              <a:t>alla</a:t>
            </a:r>
            <a:r>
              <a:rPr lang="en-US" sz="2000">
                <a:latin typeface="Calibri"/>
                <a:ea typeface="MS PGothic"/>
                <a:cs typeface="Calibri"/>
              </a:rPr>
              <a:t> </a:t>
            </a:r>
            <a:r>
              <a:rPr lang="en-US" sz="2000" err="1">
                <a:latin typeface="Calibri"/>
                <a:ea typeface="MS PGothic"/>
                <a:cs typeface="Calibri"/>
              </a:rPr>
              <a:t>sostenibilità</a:t>
            </a:r>
            <a:r>
              <a:rPr lang="en-US" sz="2000">
                <a:latin typeface="Calibri"/>
                <a:ea typeface="MS PGothic"/>
                <a:cs typeface="Calibri"/>
              </a:rPr>
              <a:t>)</a:t>
            </a:r>
            <a:endParaRPr lang="en-US" sz="2000">
              <a:cs typeface="Calibri"/>
            </a:endParaRPr>
          </a:p>
        </p:txBody>
      </p:sp>
    </p:spTree>
    <p:extLst>
      <p:ext uri="{BB962C8B-B14F-4D97-AF65-F5344CB8AC3E}">
        <p14:creationId xmlns:p14="http://schemas.microsoft.com/office/powerpoint/2010/main" val="2758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2C1B90F-B45C-134F-BC2F-C1162E2DCEEB}"/>
              </a:ext>
            </a:extLst>
          </p:cNvPr>
          <p:cNvPicPr>
            <a:picLocks noChangeAspect="1"/>
          </p:cNvPicPr>
          <p:nvPr/>
        </p:nvPicPr>
        <p:blipFill>
          <a:blip r:embed="rId2"/>
          <a:stretch>
            <a:fillRect/>
          </a:stretch>
        </p:blipFill>
        <p:spPr>
          <a:xfrm>
            <a:off x="685800" y="680171"/>
            <a:ext cx="7772400" cy="3783157"/>
          </a:xfrm>
          <a:prstGeom prst="rect">
            <a:avLst/>
          </a:prstGeom>
        </p:spPr>
      </p:pic>
    </p:spTree>
    <p:extLst>
      <p:ext uri="{BB962C8B-B14F-4D97-AF65-F5344CB8AC3E}">
        <p14:creationId xmlns:p14="http://schemas.microsoft.com/office/powerpoint/2010/main" val="137388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Effetto serra/Cambiamenti climatici</a:t>
            </a:r>
          </a:p>
        </p:txBody>
      </p:sp>
      <p:pic>
        <p:nvPicPr>
          <p:cNvPr id="9218" name="Picture 2">
            <a:extLst>
              <a:ext uri="{FF2B5EF4-FFF2-40B4-BE49-F238E27FC236}">
                <a16:creationId xmlns:a16="http://schemas.microsoft.com/office/drawing/2014/main" id="{7D624933-D1B3-43B4-96AE-3C8F9B7AF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561" y="898610"/>
            <a:ext cx="5230593" cy="349930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409E532C-DB86-43D5-9A83-6975960C76C8}"/>
              </a:ext>
            </a:extLst>
          </p:cNvPr>
          <p:cNvSpPr txBox="1"/>
          <p:nvPr/>
        </p:nvSpPr>
        <p:spPr>
          <a:xfrm>
            <a:off x="583809" y="866273"/>
            <a:ext cx="3073791" cy="1754326"/>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Effetto serra: </a:t>
            </a:r>
            <a:r>
              <a:rPr lang="it-IT" sz="1200">
                <a:latin typeface="Arial" panose="020B0604020202020204" pitchFamily="34" charset="0"/>
                <a:cs typeface="Arial" panose="020B0604020202020204" pitchFamily="34" charset="0"/>
              </a:rPr>
              <a:t>Fenomeno naturale di regolazione della temperatura sul pianeta  grazie alla presenza nell’atmosfera dei cosiddetti «gas serra». Questi consentono il passaggio della radiazione solare dall’esterno verso l’interno, ma ostacolano fuoriuscita dei raggi infrarossi, rallentando la velocità con cui viene ceduto il calore verso l’esterno.</a:t>
            </a:r>
          </a:p>
        </p:txBody>
      </p:sp>
      <p:sp>
        <p:nvSpPr>
          <p:cNvPr id="4" name="Rettangolo 3">
            <a:extLst>
              <a:ext uri="{FF2B5EF4-FFF2-40B4-BE49-F238E27FC236}">
                <a16:creationId xmlns:a16="http://schemas.microsoft.com/office/drawing/2014/main" id="{48D3A5E5-DF03-40A4-B35A-EFDA384BE174}"/>
              </a:ext>
            </a:extLst>
          </p:cNvPr>
          <p:cNvSpPr/>
          <p:nvPr/>
        </p:nvSpPr>
        <p:spPr>
          <a:xfrm>
            <a:off x="583808" y="3060725"/>
            <a:ext cx="3073791" cy="830997"/>
          </a:xfrm>
          <a:prstGeom prst="rect">
            <a:avLst/>
          </a:prstGeom>
        </p:spPr>
        <p:txBody>
          <a:bodyPr wrap="square">
            <a:spAutoFit/>
          </a:bodyPr>
          <a:lstStyle/>
          <a:p>
            <a:r>
              <a:rPr lang="it-IT" sz="1200" b="1">
                <a:solidFill>
                  <a:srgbClr val="202124"/>
                </a:solidFill>
                <a:latin typeface="arial" panose="020B0604020202020204" pitchFamily="34" charset="0"/>
              </a:rPr>
              <a:t>Cambiamento climatico</a:t>
            </a:r>
            <a:r>
              <a:rPr lang="it-IT" sz="1200">
                <a:solidFill>
                  <a:srgbClr val="202124"/>
                </a:solidFill>
                <a:latin typeface="arial" panose="020B0604020202020204" pitchFamily="34" charset="0"/>
              </a:rPr>
              <a:t>: qualsiasi alterazione dell'atmosfera globale che sia direttamente o indirettamente riconducibile all'azione umana</a:t>
            </a:r>
            <a:endParaRPr lang="it-IT" sz="1200"/>
          </a:p>
        </p:txBody>
      </p:sp>
    </p:spTree>
    <p:extLst>
      <p:ext uri="{BB962C8B-B14F-4D97-AF65-F5344CB8AC3E}">
        <p14:creationId xmlns:p14="http://schemas.microsoft.com/office/powerpoint/2010/main" val="225000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5822-FD52-17D4-B651-945D787B3038}"/>
              </a:ext>
            </a:extLst>
          </p:cNvPr>
          <p:cNvSpPr>
            <a:spLocks noGrp="1"/>
          </p:cNvSpPr>
          <p:nvPr>
            <p:ph type="title"/>
          </p:nvPr>
        </p:nvSpPr>
        <p:spPr/>
        <p:txBody>
          <a:bodyPr/>
          <a:lstStyle/>
          <a:p>
            <a:r>
              <a:rPr lang="en-US">
                <a:latin typeface="Arial"/>
                <a:ea typeface="MS PGothic"/>
                <a:cs typeface="Arial"/>
              </a:rPr>
              <a:t>CHI SIAMO </a:t>
            </a:r>
            <a:endParaRPr lang="en-US"/>
          </a:p>
        </p:txBody>
      </p:sp>
      <p:sp>
        <p:nvSpPr>
          <p:cNvPr id="3" name="Sottotitolo 2">
            <a:extLst>
              <a:ext uri="{FF2B5EF4-FFF2-40B4-BE49-F238E27FC236}">
                <a16:creationId xmlns:a16="http://schemas.microsoft.com/office/drawing/2014/main" id="{629A6DE4-001A-727E-BFB0-70DE652DFF37}"/>
              </a:ext>
            </a:extLst>
          </p:cNvPr>
          <p:cNvSpPr txBox="1">
            <a:spLocks/>
          </p:cNvSpPr>
          <p:nvPr/>
        </p:nvSpPr>
        <p:spPr>
          <a:xfrm>
            <a:off x="405675" y="2324339"/>
            <a:ext cx="7452450" cy="1655762"/>
          </a:xfrm>
          <a:prstGeom prst="rect">
            <a:avLst/>
          </a:prstGeom>
        </p:spPr>
        <p:txBody>
          <a:bodyPr anchor="b">
            <a:normAutofit/>
          </a:bodyPr>
          <a:lstStyle>
            <a:lvl1pPr marL="457189" indent="-457189" algn="l" defTabSz="1219170" rtl="0" eaLnBrk="1" latinLnBrk="0" hangingPunct="1">
              <a:lnSpc>
                <a:spcPct val="130000"/>
              </a:lnSpc>
              <a:spcBef>
                <a:spcPct val="20000"/>
              </a:spcBef>
              <a:buFont typeface="Arial" pitchFamily="34" charset="0"/>
              <a:buChar char="•"/>
              <a:defRPr lang="en-US" sz="1200" b="0" i="0" kern="1200" smtClean="0">
                <a:solidFill>
                  <a:schemeClr val="tx1"/>
                </a:solidFill>
                <a:latin typeface="Calibri Regular"/>
                <a:ea typeface="Calibri Regular"/>
                <a:cs typeface="Calibri Regular"/>
              </a:defRPr>
            </a:lvl1pPr>
            <a:lvl2pPr marL="990575" indent="-380990" algn="l" defTabSz="1219170" rtl="0" eaLnBrk="1" latinLnBrk="0" hangingPunct="1">
              <a:lnSpc>
                <a:spcPct val="130000"/>
              </a:lnSpc>
              <a:spcBef>
                <a:spcPct val="20000"/>
              </a:spcBef>
              <a:buFont typeface="Arial" pitchFamily="34" charset="0"/>
              <a:buChar char="–"/>
              <a:defRPr lang="en-US" sz="1200" b="0" i="0" kern="1200" smtClean="0">
                <a:solidFill>
                  <a:schemeClr val="tx1"/>
                </a:solidFill>
                <a:latin typeface="Calibri Regular"/>
                <a:ea typeface="Calibri Regular"/>
                <a:cs typeface="Calibri Regular"/>
              </a:defRPr>
            </a:lvl2pPr>
            <a:lvl3pPr marL="1523962" indent="-304792" algn="l" defTabSz="1219170" rtl="0" eaLnBrk="1" latinLnBrk="0" hangingPunct="1">
              <a:lnSpc>
                <a:spcPct val="130000"/>
              </a:lnSpc>
              <a:spcBef>
                <a:spcPct val="20000"/>
              </a:spcBef>
              <a:buFont typeface="Arial" pitchFamily="34" charset="0"/>
              <a:buChar char="•"/>
              <a:defRPr lang="en-US" sz="1200" b="0" i="0" kern="1200" smtClean="0">
                <a:solidFill>
                  <a:schemeClr val="tx1"/>
                </a:solidFill>
                <a:latin typeface="Calibri Regular"/>
                <a:ea typeface="Calibri Regular"/>
                <a:cs typeface="Calibri Regular"/>
              </a:defRPr>
            </a:lvl3pPr>
            <a:lvl4pPr marL="2133547" indent="-304792" algn="l" defTabSz="1219170" rtl="0" eaLnBrk="1" latinLnBrk="0" hangingPunct="1">
              <a:lnSpc>
                <a:spcPct val="130000"/>
              </a:lnSpc>
              <a:spcBef>
                <a:spcPct val="20000"/>
              </a:spcBef>
              <a:buFont typeface="Arial" pitchFamily="34" charset="0"/>
              <a:buChar char="–"/>
              <a:defRPr lang="en-US" sz="1200" b="0" i="0" kern="1200" smtClean="0">
                <a:solidFill>
                  <a:schemeClr val="tx1"/>
                </a:solidFill>
                <a:latin typeface="Calibri Regular"/>
                <a:ea typeface="Calibri Regular"/>
                <a:cs typeface="Calibri Regular"/>
              </a:defRPr>
            </a:lvl4pPr>
            <a:lvl5pPr marL="2743131" indent="-304792" algn="l" defTabSz="1219170" rtl="0" eaLnBrk="1" latinLnBrk="0" hangingPunct="1">
              <a:lnSpc>
                <a:spcPct val="130000"/>
              </a:lnSpc>
              <a:spcBef>
                <a:spcPct val="20000"/>
              </a:spcBef>
              <a:buFont typeface="Arial" pitchFamily="34" charset="0"/>
              <a:buChar char="»"/>
              <a:defRPr lang="en-US" sz="1200" b="0" i="0" kern="1200">
                <a:solidFill>
                  <a:schemeClr val="tx1"/>
                </a:solidFill>
                <a:latin typeface="Calibri Regular"/>
                <a:ea typeface="Calibri Regular"/>
                <a:cs typeface="Calibri Regular"/>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it-IT"/>
          </a:p>
        </p:txBody>
      </p:sp>
      <p:sp>
        <p:nvSpPr>
          <p:cNvPr id="4" name="CasellaDiTesto 3">
            <a:extLst>
              <a:ext uri="{FF2B5EF4-FFF2-40B4-BE49-F238E27FC236}">
                <a16:creationId xmlns:a16="http://schemas.microsoft.com/office/drawing/2014/main" id="{241F9023-1708-7B12-A52B-D214FCB6AF8F}"/>
              </a:ext>
            </a:extLst>
          </p:cNvPr>
          <p:cNvSpPr txBox="1"/>
          <p:nvPr/>
        </p:nvSpPr>
        <p:spPr>
          <a:xfrm>
            <a:off x="1994877" y="893813"/>
            <a:ext cx="6572108" cy="1508105"/>
          </a:xfrm>
          <a:prstGeom prst="rect">
            <a:avLst/>
          </a:prstGeom>
          <a:noFill/>
        </p:spPr>
        <p:txBody>
          <a:bodyPr wrap="square">
            <a:spAutoFit/>
          </a:bodyPr>
          <a:lstStyle/>
          <a:p>
            <a:pPr marL="0" marR="0" lvl="0" indent="0" algn="l" rtl="0">
              <a:lnSpc>
                <a:spcPct val="100000"/>
              </a:lnSpc>
              <a:spcBef>
                <a:spcPts val="0"/>
              </a:spcBef>
              <a:spcAft>
                <a:spcPts val="0"/>
              </a:spcAft>
              <a:buClr>
                <a:srgbClr val="262626"/>
              </a:buClr>
              <a:buSzPts val="1200"/>
              <a:buFont typeface="Calibri"/>
              <a:buNone/>
            </a:pPr>
            <a:r>
              <a:rPr lang="it-IT" sz="1400" b="1" i="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CRISTINA GATTAZZO</a:t>
            </a:r>
            <a:endParaRPr lang="it-IT" sz="140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262626"/>
              </a:buClr>
              <a:buSzPts val="1200"/>
              <a:buFont typeface="Calibri"/>
              <a:buNone/>
            </a:pPr>
            <a:r>
              <a:rPr lang="it-IT" sz="1400" b="1" i="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ACEGASAPSAMGA S.p</a:t>
            </a:r>
            <a:r>
              <a:rPr lang="it-IT" sz="14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a:t>
            </a:r>
            <a:endParaRPr lang="it-IT" sz="1400" b="1" i="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r>
              <a:rPr lang="it-IT" sz="1400" b="1">
                <a:solidFill>
                  <a:schemeClr val="accent1"/>
                </a:solidFill>
                <a:latin typeface="Calibri" panose="020F0502020204030204" pitchFamily="34" charset="0"/>
                <a:ea typeface="Calibri" panose="020F0502020204030204" pitchFamily="34" charset="0"/>
                <a:cs typeface="Calibri" panose="020F0502020204030204" pitchFamily="34" charset="0"/>
              </a:rPr>
              <a:t>ASSET MANAGEMENT </a:t>
            </a:r>
            <a:r>
              <a:rPr lang="it-IT" sz="140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it-IT" sz="1400" b="1">
                <a:solidFill>
                  <a:schemeClr val="accent1"/>
                </a:solidFill>
                <a:latin typeface="Calibri" panose="020F0502020204030204" pitchFamily="34" charset="0"/>
                <a:ea typeface="Calibri" panose="020F0502020204030204" pitchFamily="34" charset="0"/>
                <a:cs typeface="Calibri" panose="020F0502020204030204" pitchFamily="34" charset="0"/>
              </a:rPr>
              <a:t>SII </a:t>
            </a:r>
          </a:p>
          <a:p>
            <a:r>
              <a:rPr lang="it-IT" sz="1000"/>
              <a:t>Sviluppi e implementazione attività AM in ottica ISO 55001. Gestione processo di redazione del Piano interventi. Monitoraggio realizzazione investimenti. Rapporti con EGATO e autorità. Project Management in sviluppo sistemi di </a:t>
            </a:r>
            <a:r>
              <a:rPr lang="it-IT" sz="1000" err="1"/>
              <a:t>Decision</a:t>
            </a:r>
            <a:r>
              <a:rPr lang="it-IT" sz="1000"/>
              <a:t> Support System. Project Management progettazione progetti PNRR</a:t>
            </a:r>
          </a:p>
          <a:p>
            <a:r>
              <a:rPr lang="it-IT" sz="1000" kern="0" err="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cell</a:t>
            </a:r>
            <a:r>
              <a:rPr lang="it-IT" sz="1000" kern="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340.660.23.90 - tel. 049.8280609  - </a:t>
            </a:r>
            <a:r>
              <a:rPr lang="it-IT" sz="1000" u="sng" kern="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hlinkClick r:id="rId2"/>
              </a:rPr>
              <a:t>cgattazzo@acegasapsamga.it</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sz="1000"/>
          </a:p>
        </p:txBody>
      </p:sp>
      <p:pic>
        <p:nvPicPr>
          <p:cNvPr id="5" name="Immagine 4" descr="Immagine che contiene persona, Viso umano, sorriso, vestiti&#10;&#10;Descrizione generata automaticamente">
            <a:extLst>
              <a:ext uri="{FF2B5EF4-FFF2-40B4-BE49-F238E27FC236}">
                <a16:creationId xmlns:a16="http://schemas.microsoft.com/office/drawing/2014/main" id="{829B8A68-14B5-B3D7-CB3D-465E29FD6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16" y="925626"/>
            <a:ext cx="1142244" cy="1398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asellaDiTesto 6">
            <a:extLst>
              <a:ext uri="{FF2B5EF4-FFF2-40B4-BE49-F238E27FC236}">
                <a16:creationId xmlns:a16="http://schemas.microsoft.com/office/drawing/2014/main" id="{2BEAEF5B-480E-88B8-ACBB-A168B876BCC0}"/>
              </a:ext>
            </a:extLst>
          </p:cNvPr>
          <p:cNvSpPr txBox="1"/>
          <p:nvPr/>
        </p:nvSpPr>
        <p:spPr>
          <a:xfrm>
            <a:off x="2110806" y="2741583"/>
            <a:ext cx="6572108" cy="1200329"/>
          </a:xfrm>
          <a:prstGeom prst="rect">
            <a:avLst/>
          </a:prstGeom>
          <a:noFill/>
        </p:spPr>
        <p:txBody>
          <a:bodyPr wrap="square">
            <a:spAutoFit/>
          </a:bodyPr>
          <a:lstStyle/>
          <a:p>
            <a:pPr marL="0" marR="0" lvl="0" indent="0" algn="l" rtl="0">
              <a:lnSpc>
                <a:spcPct val="100000"/>
              </a:lnSpc>
              <a:spcBef>
                <a:spcPts val="0"/>
              </a:spcBef>
              <a:spcAft>
                <a:spcPts val="0"/>
              </a:spcAft>
              <a:buClr>
                <a:srgbClr val="262626"/>
              </a:buClr>
              <a:buSzPts val="1200"/>
              <a:buFont typeface="Calibri"/>
              <a:buNone/>
            </a:pPr>
            <a:r>
              <a:rPr lang="it-IT" sz="1400" b="1" i="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GIULIA COPPOLA </a:t>
            </a:r>
            <a:endParaRPr lang="it-IT" sz="140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262626"/>
              </a:buClr>
              <a:buSzPts val="1200"/>
              <a:buFont typeface="Calibri"/>
              <a:buNone/>
            </a:pPr>
            <a:r>
              <a:rPr lang="it-IT" sz="1400" b="1" i="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ACEGASAPSAMGA S.p</a:t>
            </a:r>
            <a:r>
              <a:rPr lang="it-IT" sz="14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a:t>
            </a:r>
            <a:endParaRPr lang="it-IT" sz="1400" b="1" i="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r>
              <a:rPr lang="it-IT" sz="1400" b="1" err="1">
                <a:solidFill>
                  <a:schemeClr val="accent1"/>
                </a:solidFill>
                <a:latin typeface="Calibri" panose="020F0502020204030204" pitchFamily="34" charset="0"/>
                <a:ea typeface="Calibri" panose="020F0502020204030204" pitchFamily="34" charset="0"/>
                <a:cs typeface="Calibri" panose="020F0502020204030204" pitchFamily="34" charset="0"/>
              </a:rPr>
              <a:t>xxxx</a:t>
            </a:r>
            <a:r>
              <a:rPr lang="it-IT" sz="140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it-IT" sz="1400" b="1">
                <a:solidFill>
                  <a:schemeClr val="accent1"/>
                </a:solidFill>
                <a:latin typeface="Calibri" panose="020F0502020204030204" pitchFamily="34" charset="0"/>
                <a:ea typeface="Calibri" panose="020F0502020204030204" pitchFamily="34" charset="0"/>
                <a:cs typeface="Calibri" panose="020F0502020204030204" pitchFamily="34" charset="0"/>
              </a:rPr>
              <a:t>SII </a:t>
            </a:r>
          </a:p>
          <a:p>
            <a:r>
              <a:rPr lang="it-IT" sz="1000" err="1"/>
              <a:t>xxxxx</a:t>
            </a:r>
            <a:endParaRPr lang="it-IT" sz="1000"/>
          </a:p>
          <a:p>
            <a:r>
              <a:rPr lang="it-IT" sz="1000" kern="0" err="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cell</a:t>
            </a:r>
            <a:r>
              <a:rPr lang="it-IT" sz="1000" kern="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a:t>
            </a:r>
            <a:r>
              <a:rPr lang="it-IT" sz="1000" kern="0" err="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xxxx</a:t>
            </a:r>
            <a:r>
              <a:rPr lang="it-IT" sz="1000" kern="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tel. </a:t>
            </a:r>
            <a:r>
              <a:rPr lang="it-IT" sz="1000" kern="0" err="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xxxxxx</a:t>
            </a:r>
            <a:r>
              <a:rPr lang="it-IT" sz="1000" kern="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 </a:t>
            </a:r>
            <a:r>
              <a:rPr lang="it-IT" sz="1000" u="sng" kern="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hlinkClick r:id="rId2"/>
              </a:rPr>
              <a:t>xxxxxxxxxxxxxx@acegasapsamga.it</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sz="1000"/>
          </a:p>
        </p:txBody>
      </p:sp>
    </p:spTree>
    <p:extLst>
      <p:ext uri="{BB962C8B-B14F-4D97-AF65-F5344CB8AC3E}">
        <p14:creationId xmlns:p14="http://schemas.microsoft.com/office/powerpoint/2010/main" val="140449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Gas serra</a:t>
            </a:r>
          </a:p>
        </p:txBody>
      </p:sp>
      <p:sp>
        <p:nvSpPr>
          <p:cNvPr id="39" name="CasellaDiTesto 38">
            <a:extLst>
              <a:ext uri="{FF2B5EF4-FFF2-40B4-BE49-F238E27FC236}">
                <a16:creationId xmlns:a16="http://schemas.microsoft.com/office/drawing/2014/main" id="{FE3BBD60-269D-4BE9-9018-21A5CAC72089}"/>
              </a:ext>
            </a:extLst>
          </p:cNvPr>
          <p:cNvSpPr txBox="1"/>
          <p:nvPr/>
        </p:nvSpPr>
        <p:spPr>
          <a:xfrm flipH="1">
            <a:off x="5434641" y="3306628"/>
            <a:ext cx="3417470" cy="1077218"/>
          </a:xfrm>
          <a:prstGeom prst="rect">
            <a:avLst/>
          </a:prstGeom>
          <a:noFill/>
        </p:spPr>
        <p:txBody>
          <a:bodyPr wrap="square" rtlCol="0">
            <a:spAutoFit/>
          </a:bodyPr>
          <a:lstStyle/>
          <a:p>
            <a:pPr algn="just"/>
            <a:r>
              <a:rPr lang="it-IT" sz="1600">
                <a:solidFill>
                  <a:srgbClr val="00B0F0"/>
                </a:solidFill>
                <a:latin typeface="Arial" panose="020B0604020202020204" pitchFamily="34" charset="0"/>
                <a:cs typeface="Arial" panose="020B0604020202020204" pitchFamily="34" charset="0"/>
              </a:rPr>
              <a:t>Le emissioni di CO</a:t>
            </a:r>
            <a:r>
              <a:rPr lang="it-IT" sz="1600" baseline="-25000">
                <a:solidFill>
                  <a:srgbClr val="00B0F0"/>
                </a:solidFill>
                <a:latin typeface="Arial" panose="020B0604020202020204" pitchFamily="34" charset="0"/>
                <a:cs typeface="Arial" panose="020B0604020202020204" pitchFamily="34" charset="0"/>
              </a:rPr>
              <a:t>2</a:t>
            </a:r>
            <a:r>
              <a:rPr lang="it-IT" sz="1600">
                <a:solidFill>
                  <a:srgbClr val="00B0F0"/>
                </a:solidFill>
                <a:latin typeface="Arial" panose="020B0604020202020204" pitchFamily="34" charset="0"/>
                <a:cs typeface="Arial" panose="020B0604020202020204" pitchFamily="34" charset="0"/>
              </a:rPr>
              <a:t> legate al settore energia rappresentano da sole il </a:t>
            </a:r>
            <a:r>
              <a:rPr lang="it-IT" sz="1600" b="1">
                <a:solidFill>
                  <a:srgbClr val="00B0F0"/>
                </a:solidFill>
                <a:latin typeface="Arial" panose="020B0604020202020204" pitchFamily="34" charset="0"/>
                <a:cs typeface="Arial" panose="020B0604020202020204" pitchFamily="34" charset="0"/>
              </a:rPr>
              <a:t>77%</a:t>
            </a:r>
            <a:r>
              <a:rPr lang="it-IT" sz="1600">
                <a:solidFill>
                  <a:srgbClr val="00B0F0"/>
                </a:solidFill>
                <a:latin typeface="Arial" panose="020B0604020202020204" pitchFamily="34" charset="0"/>
                <a:cs typeface="Arial" panose="020B0604020202020204" pitchFamily="34" charset="0"/>
              </a:rPr>
              <a:t> delle emissioni nazionali di gas serra.</a:t>
            </a:r>
          </a:p>
        </p:txBody>
      </p:sp>
      <p:pic>
        <p:nvPicPr>
          <p:cNvPr id="3" name="Immagine 2">
            <a:extLst>
              <a:ext uri="{FF2B5EF4-FFF2-40B4-BE49-F238E27FC236}">
                <a16:creationId xmlns:a16="http://schemas.microsoft.com/office/drawing/2014/main" id="{D7D5BFFE-FE2E-4287-9413-B30C692E23DF}"/>
              </a:ext>
            </a:extLst>
          </p:cNvPr>
          <p:cNvPicPr>
            <a:picLocks noChangeAspect="1"/>
          </p:cNvPicPr>
          <p:nvPr/>
        </p:nvPicPr>
        <p:blipFill>
          <a:blip r:embed="rId2"/>
          <a:stretch>
            <a:fillRect/>
          </a:stretch>
        </p:blipFill>
        <p:spPr>
          <a:xfrm>
            <a:off x="507549" y="1005875"/>
            <a:ext cx="5211763" cy="4008222"/>
          </a:xfrm>
          <a:prstGeom prst="rect">
            <a:avLst/>
          </a:prstGeom>
        </p:spPr>
      </p:pic>
      <p:sp>
        <p:nvSpPr>
          <p:cNvPr id="4" name="Rettangolo 3">
            <a:extLst>
              <a:ext uri="{FF2B5EF4-FFF2-40B4-BE49-F238E27FC236}">
                <a16:creationId xmlns:a16="http://schemas.microsoft.com/office/drawing/2014/main" id="{CE3ECA21-9395-42E0-A777-5FB477B5410B}"/>
              </a:ext>
            </a:extLst>
          </p:cNvPr>
          <p:cNvSpPr/>
          <p:nvPr/>
        </p:nvSpPr>
        <p:spPr>
          <a:xfrm>
            <a:off x="577969" y="659204"/>
            <a:ext cx="7873086" cy="307777"/>
          </a:xfrm>
          <a:prstGeom prst="rect">
            <a:avLst/>
          </a:prstGeom>
        </p:spPr>
        <p:txBody>
          <a:bodyPr wrap="square">
            <a:spAutoFit/>
          </a:bodyPr>
          <a:lstStyle/>
          <a:p>
            <a:r>
              <a:rPr lang="it-IT" sz="1400">
                <a:solidFill>
                  <a:srgbClr val="202124"/>
                </a:solidFill>
                <a:latin typeface="Arial" panose="020B0604020202020204" pitchFamily="34" charset="0"/>
                <a:cs typeface="Arial" panose="020B0604020202020204" pitchFamily="34" charset="0"/>
              </a:rPr>
              <a:t>I </a:t>
            </a:r>
            <a:r>
              <a:rPr lang="it-IT" sz="1400" b="1">
                <a:solidFill>
                  <a:srgbClr val="202124"/>
                </a:solidFill>
                <a:latin typeface="Arial" panose="020B0604020202020204" pitchFamily="34" charset="0"/>
                <a:cs typeface="Arial" panose="020B0604020202020204" pitchFamily="34" charset="0"/>
              </a:rPr>
              <a:t>gas effetto serra</a:t>
            </a:r>
            <a:r>
              <a:rPr lang="it-IT" sz="1400">
                <a:solidFill>
                  <a:srgbClr val="202124"/>
                </a:solidFill>
                <a:latin typeface="Arial" panose="020B0604020202020204" pitchFamily="34" charset="0"/>
                <a:cs typeface="Arial" panose="020B0604020202020204" pitchFamily="34" charset="0"/>
              </a:rPr>
              <a:t> sono sostanze che contribuiscono alla formazione del noto effetto omonimo. </a:t>
            </a:r>
            <a:endParaRPr lang="it-IT"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48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CO2 equivalente</a:t>
            </a:r>
          </a:p>
        </p:txBody>
      </p:sp>
      <p:sp>
        <p:nvSpPr>
          <p:cNvPr id="3" name="Rettangolo 2">
            <a:extLst>
              <a:ext uri="{FF2B5EF4-FFF2-40B4-BE49-F238E27FC236}">
                <a16:creationId xmlns:a16="http://schemas.microsoft.com/office/drawing/2014/main" id="{7F5E22E9-F1D9-4720-BC1B-DB34A8A08875}"/>
              </a:ext>
            </a:extLst>
          </p:cNvPr>
          <p:cNvSpPr/>
          <p:nvPr/>
        </p:nvSpPr>
        <p:spPr>
          <a:xfrm>
            <a:off x="569742" y="728608"/>
            <a:ext cx="3864235" cy="1569660"/>
          </a:xfrm>
          <a:prstGeom prst="rect">
            <a:avLst/>
          </a:prstGeom>
        </p:spPr>
        <p:txBody>
          <a:bodyPr wrap="square">
            <a:spAutoFit/>
          </a:bodyPr>
          <a:lstStyle/>
          <a:p>
            <a:pPr algn="just"/>
            <a:r>
              <a:rPr lang="it-IT" sz="1200" b="1" i="1">
                <a:solidFill>
                  <a:srgbClr val="202124"/>
                </a:solidFill>
                <a:latin typeface="arial" panose="020B0604020202020204" pitchFamily="34" charset="0"/>
              </a:rPr>
              <a:t>Permanenza dei gas serra in atmosfera</a:t>
            </a:r>
          </a:p>
          <a:p>
            <a:pPr algn="just"/>
            <a:endParaRPr lang="it-IT" sz="1200" b="1" i="1">
              <a:solidFill>
                <a:srgbClr val="202124"/>
              </a:solidFill>
              <a:latin typeface="arial" panose="020B0604020202020204" pitchFamily="34" charset="0"/>
            </a:endParaRPr>
          </a:p>
          <a:p>
            <a:pPr algn="just"/>
            <a:r>
              <a:rPr lang="it-IT" sz="1200">
                <a:solidFill>
                  <a:srgbClr val="202124"/>
                </a:solidFill>
                <a:latin typeface="arial" panose="020B0604020202020204" pitchFamily="34" charset="0"/>
              </a:rPr>
              <a:t>I vari tipi di gas serra hanno dei tempi di permanenza in atmosfera diversi tra loro. Dopo essere state emesse, le molecole di gas serra si accumulano nell’atmosfera, quindi una molecola emessa in un momento puntuale manifesta i suoi effetti per anni a venire.</a:t>
            </a:r>
          </a:p>
        </p:txBody>
      </p:sp>
      <p:sp>
        <p:nvSpPr>
          <p:cNvPr id="7" name="Rettangolo 6">
            <a:extLst>
              <a:ext uri="{FF2B5EF4-FFF2-40B4-BE49-F238E27FC236}">
                <a16:creationId xmlns:a16="http://schemas.microsoft.com/office/drawing/2014/main" id="{61AD8FC1-91CB-484B-B108-9CA390497AE9}"/>
              </a:ext>
            </a:extLst>
          </p:cNvPr>
          <p:cNvSpPr/>
          <p:nvPr/>
        </p:nvSpPr>
        <p:spPr>
          <a:xfrm>
            <a:off x="569742" y="2666676"/>
            <a:ext cx="3864235" cy="1754326"/>
          </a:xfrm>
          <a:prstGeom prst="rect">
            <a:avLst/>
          </a:prstGeom>
        </p:spPr>
        <p:txBody>
          <a:bodyPr wrap="square">
            <a:spAutoFit/>
          </a:bodyPr>
          <a:lstStyle/>
          <a:p>
            <a:pPr algn="just"/>
            <a:r>
              <a:rPr lang="it-IT" sz="1200" b="1" i="1">
                <a:solidFill>
                  <a:srgbClr val="202124"/>
                </a:solidFill>
                <a:latin typeface="arial" panose="020B0604020202020204" pitchFamily="34" charset="0"/>
              </a:rPr>
              <a:t>Global Warming </a:t>
            </a:r>
            <a:r>
              <a:rPr lang="it-IT" sz="1200" b="1" i="1" err="1">
                <a:solidFill>
                  <a:srgbClr val="202124"/>
                </a:solidFill>
                <a:latin typeface="arial" panose="020B0604020202020204" pitchFamily="34" charset="0"/>
              </a:rPr>
              <a:t>Potential</a:t>
            </a:r>
            <a:endParaRPr lang="it-IT" sz="1200" b="1" i="1">
              <a:solidFill>
                <a:srgbClr val="202124"/>
              </a:solidFill>
              <a:latin typeface="arial" panose="020B0604020202020204" pitchFamily="34" charset="0"/>
            </a:endParaRPr>
          </a:p>
          <a:p>
            <a:pPr algn="just"/>
            <a:endParaRPr lang="it-IT" sz="1200" b="1" i="1">
              <a:solidFill>
                <a:srgbClr val="202124"/>
              </a:solidFill>
              <a:latin typeface="arial" panose="020B0604020202020204" pitchFamily="34" charset="0"/>
            </a:endParaRPr>
          </a:p>
          <a:p>
            <a:pPr algn="just"/>
            <a:r>
              <a:rPr lang="it-IT" sz="1200">
                <a:solidFill>
                  <a:srgbClr val="202124"/>
                </a:solidFill>
                <a:latin typeface="arial" panose="020B0604020202020204" pitchFamily="34" charset="0"/>
              </a:rPr>
              <a:t>La misura di come una serie di molecole riescono a intrappolare calore fatto 1 la capacità della CO2, tenendo conto della sua permanenza nel tempo.</a:t>
            </a:r>
          </a:p>
          <a:p>
            <a:pPr algn="just"/>
            <a:endParaRPr lang="it-IT" sz="1200">
              <a:solidFill>
                <a:srgbClr val="202124"/>
              </a:solidFill>
              <a:latin typeface="arial" panose="020B0604020202020204" pitchFamily="34" charset="0"/>
            </a:endParaRPr>
          </a:p>
          <a:p>
            <a:pPr algn="just"/>
            <a:r>
              <a:rPr lang="it-IT" sz="1200">
                <a:solidFill>
                  <a:srgbClr val="202124"/>
                </a:solidFill>
                <a:latin typeface="arial" panose="020B0604020202020204" pitchFamily="34" charset="0"/>
              </a:rPr>
              <a:t>L’utilizzo di questo fattore ci consente di riportare tutte le emissioni ad un’unica unità di misura detta </a:t>
            </a:r>
            <a:r>
              <a:rPr lang="it-IT" sz="1200" b="1">
                <a:solidFill>
                  <a:srgbClr val="202124"/>
                </a:solidFill>
                <a:latin typeface="arial" panose="020B0604020202020204" pitchFamily="34" charset="0"/>
              </a:rPr>
              <a:t>tonnellata di CO2 equivalente</a:t>
            </a:r>
            <a:r>
              <a:rPr lang="it-IT" sz="1200">
                <a:solidFill>
                  <a:srgbClr val="202124"/>
                </a:solidFill>
                <a:latin typeface="arial" panose="020B0604020202020204" pitchFamily="34" charset="0"/>
              </a:rPr>
              <a:t>.</a:t>
            </a:r>
          </a:p>
        </p:txBody>
      </p:sp>
      <p:graphicFrame>
        <p:nvGraphicFramePr>
          <p:cNvPr id="8" name="Tabella 7">
            <a:extLst>
              <a:ext uri="{FF2B5EF4-FFF2-40B4-BE49-F238E27FC236}">
                <a16:creationId xmlns:a16="http://schemas.microsoft.com/office/drawing/2014/main" id="{58B4EF49-5136-4931-8749-6F48E8B49800}"/>
              </a:ext>
            </a:extLst>
          </p:cNvPr>
          <p:cNvGraphicFramePr>
            <a:graphicFrameLocks noGrp="1"/>
          </p:cNvGraphicFramePr>
          <p:nvPr>
            <p:extLst>
              <p:ext uri="{D42A27DB-BD31-4B8C-83A1-F6EECF244321}">
                <p14:modId xmlns:p14="http://schemas.microsoft.com/office/powerpoint/2010/main" val="3823114704"/>
              </p:ext>
            </p:extLst>
          </p:nvPr>
        </p:nvGraphicFramePr>
        <p:xfrm>
          <a:off x="4770410" y="1513438"/>
          <a:ext cx="4209905" cy="2372360"/>
        </p:xfrm>
        <a:graphic>
          <a:graphicData uri="http://schemas.openxmlformats.org/drawingml/2006/table">
            <a:tbl>
              <a:tblPr firstRow="1" bandRow="1">
                <a:tableStyleId>{93296810-A885-4BE3-A3E7-6D5BEEA58F35}</a:tableStyleId>
              </a:tblPr>
              <a:tblGrid>
                <a:gridCol w="1035167">
                  <a:extLst>
                    <a:ext uri="{9D8B030D-6E8A-4147-A177-3AD203B41FA5}">
                      <a16:colId xmlns:a16="http://schemas.microsoft.com/office/drawing/2014/main" val="3149460421"/>
                    </a:ext>
                  </a:extLst>
                </a:gridCol>
                <a:gridCol w="1716657">
                  <a:extLst>
                    <a:ext uri="{9D8B030D-6E8A-4147-A177-3AD203B41FA5}">
                      <a16:colId xmlns:a16="http://schemas.microsoft.com/office/drawing/2014/main" val="1989633772"/>
                    </a:ext>
                  </a:extLst>
                </a:gridCol>
                <a:gridCol w="1458081">
                  <a:extLst>
                    <a:ext uri="{9D8B030D-6E8A-4147-A177-3AD203B41FA5}">
                      <a16:colId xmlns:a16="http://schemas.microsoft.com/office/drawing/2014/main" val="883496641"/>
                    </a:ext>
                  </a:extLst>
                </a:gridCol>
              </a:tblGrid>
              <a:tr h="0">
                <a:tc>
                  <a:txBody>
                    <a:bodyPr/>
                    <a:lstStyle/>
                    <a:p>
                      <a:r>
                        <a:rPr lang="it-IT" sz="1400">
                          <a:latin typeface="Arial" panose="020B0604020202020204" pitchFamily="34" charset="0"/>
                          <a:cs typeface="Arial" panose="020B0604020202020204" pitchFamily="34" charset="0"/>
                        </a:rPr>
                        <a:t>Gas serra</a:t>
                      </a:r>
                    </a:p>
                  </a:txBody>
                  <a:tcPr/>
                </a:tc>
                <a:tc>
                  <a:txBody>
                    <a:bodyPr/>
                    <a:lstStyle/>
                    <a:p>
                      <a:r>
                        <a:rPr lang="it-IT" sz="1400">
                          <a:latin typeface="Arial" panose="020B0604020202020204" pitchFamily="34" charset="0"/>
                          <a:cs typeface="Arial" panose="020B0604020202020204" pitchFamily="34" charset="0"/>
                        </a:rPr>
                        <a:t>Permanenza in atmosfera (anni)</a:t>
                      </a:r>
                    </a:p>
                  </a:txBody>
                  <a:tcPr/>
                </a:tc>
                <a:tc>
                  <a:txBody>
                    <a:bodyPr/>
                    <a:lstStyle/>
                    <a:p>
                      <a:r>
                        <a:rPr lang="it-IT" sz="1400">
                          <a:latin typeface="Arial" panose="020B0604020202020204" pitchFamily="34" charset="0"/>
                          <a:cs typeface="Arial" panose="020B0604020202020204" pitchFamily="34" charset="0"/>
                        </a:rPr>
                        <a:t>GWP a 100 anni</a:t>
                      </a:r>
                    </a:p>
                  </a:txBody>
                  <a:tcPr/>
                </a:tc>
                <a:extLst>
                  <a:ext uri="{0D108BD9-81ED-4DB2-BD59-A6C34878D82A}">
                    <a16:rowId xmlns:a16="http://schemas.microsoft.com/office/drawing/2014/main" val="1970067740"/>
                  </a:ext>
                </a:extLst>
              </a:tr>
              <a:tr h="370840">
                <a:tc>
                  <a:txBody>
                    <a:bodyPr/>
                    <a:lstStyle/>
                    <a:p>
                      <a:r>
                        <a:rPr lang="it-IT" sz="1400">
                          <a:latin typeface="Arial" panose="020B0604020202020204" pitchFamily="34" charset="0"/>
                          <a:cs typeface="Arial" panose="020B0604020202020204" pitchFamily="34" charset="0"/>
                        </a:rPr>
                        <a:t>CO</a:t>
                      </a:r>
                      <a:r>
                        <a:rPr lang="it-IT" sz="1400" baseline="-25000">
                          <a:latin typeface="Arial" panose="020B0604020202020204" pitchFamily="34" charset="0"/>
                          <a:cs typeface="Arial" panose="020B0604020202020204" pitchFamily="34" charset="0"/>
                        </a:rPr>
                        <a:t>2</a:t>
                      </a:r>
                    </a:p>
                  </a:txBody>
                  <a:tcPr/>
                </a:tc>
                <a:tc>
                  <a:txBody>
                    <a:bodyPr/>
                    <a:lstStyle/>
                    <a:p>
                      <a:r>
                        <a:rPr lang="it-IT" sz="1400">
                          <a:latin typeface="Arial" panose="020B0604020202020204" pitchFamily="34" charset="0"/>
                          <a:cs typeface="Arial" panose="020B0604020202020204" pitchFamily="34" charset="0"/>
                        </a:rPr>
                        <a:t>*centinaia</a:t>
                      </a:r>
                    </a:p>
                  </a:txBody>
                  <a:tcPr/>
                </a:tc>
                <a:tc>
                  <a:txBody>
                    <a:bodyPr/>
                    <a:lstStyle/>
                    <a:p>
                      <a:r>
                        <a:rPr lang="it-IT" sz="140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834970233"/>
                  </a:ext>
                </a:extLst>
              </a:tr>
              <a:tr h="370840">
                <a:tc>
                  <a:txBody>
                    <a:bodyPr/>
                    <a:lstStyle/>
                    <a:p>
                      <a:r>
                        <a:rPr lang="it-IT" sz="1400">
                          <a:latin typeface="Arial" panose="020B0604020202020204" pitchFamily="34" charset="0"/>
                          <a:cs typeface="Arial" panose="020B0604020202020204" pitchFamily="34" charset="0"/>
                        </a:rPr>
                        <a:t>CH</a:t>
                      </a:r>
                      <a:r>
                        <a:rPr lang="it-IT" sz="1400" baseline="-25000">
                          <a:latin typeface="Arial" panose="020B0604020202020204" pitchFamily="34" charset="0"/>
                          <a:cs typeface="Arial" panose="020B0604020202020204" pitchFamily="34" charset="0"/>
                        </a:rPr>
                        <a:t>4</a:t>
                      </a:r>
                    </a:p>
                  </a:txBody>
                  <a:tcPr/>
                </a:tc>
                <a:tc>
                  <a:txBody>
                    <a:bodyPr/>
                    <a:lstStyle/>
                    <a:p>
                      <a:r>
                        <a:rPr lang="it-IT" sz="1400">
                          <a:latin typeface="Arial" panose="020B0604020202020204" pitchFamily="34" charset="0"/>
                          <a:cs typeface="Arial" panose="020B0604020202020204" pitchFamily="34" charset="0"/>
                        </a:rPr>
                        <a:t>12</a:t>
                      </a:r>
                    </a:p>
                  </a:txBody>
                  <a:tcPr/>
                </a:tc>
                <a:tc>
                  <a:txBody>
                    <a:bodyPr/>
                    <a:lstStyle/>
                    <a:p>
                      <a:r>
                        <a:rPr lang="it-IT" sz="140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3518830108"/>
                  </a:ext>
                </a:extLst>
              </a:tr>
              <a:tr h="370840">
                <a:tc>
                  <a:txBody>
                    <a:bodyPr/>
                    <a:lstStyle/>
                    <a:p>
                      <a:r>
                        <a:rPr lang="it-IT" sz="1400">
                          <a:latin typeface="Arial" panose="020B0604020202020204" pitchFamily="34" charset="0"/>
                          <a:cs typeface="Arial" panose="020B0604020202020204" pitchFamily="34" charset="0"/>
                        </a:rPr>
                        <a:t>N</a:t>
                      </a:r>
                      <a:r>
                        <a:rPr lang="it-IT" sz="1400" baseline="-25000">
                          <a:latin typeface="Arial" panose="020B0604020202020204" pitchFamily="34" charset="0"/>
                          <a:cs typeface="Arial" panose="020B0604020202020204" pitchFamily="34" charset="0"/>
                        </a:rPr>
                        <a:t>2</a:t>
                      </a:r>
                      <a:r>
                        <a:rPr lang="it-IT" sz="1400">
                          <a:latin typeface="Arial" panose="020B0604020202020204" pitchFamily="34" charset="0"/>
                          <a:cs typeface="Arial" panose="020B0604020202020204" pitchFamily="34" charset="0"/>
                        </a:rPr>
                        <a:t>O</a:t>
                      </a:r>
                    </a:p>
                  </a:txBody>
                  <a:tcPr/>
                </a:tc>
                <a:tc>
                  <a:txBody>
                    <a:bodyPr/>
                    <a:lstStyle/>
                    <a:p>
                      <a:r>
                        <a:rPr lang="it-IT" sz="1400">
                          <a:latin typeface="Arial" panose="020B0604020202020204" pitchFamily="34" charset="0"/>
                          <a:cs typeface="Arial" panose="020B0604020202020204" pitchFamily="34" charset="0"/>
                        </a:rPr>
                        <a:t>120</a:t>
                      </a:r>
                    </a:p>
                  </a:txBody>
                  <a:tcPr/>
                </a:tc>
                <a:tc>
                  <a:txBody>
                    <a:bodyPr/>
                    <a:lstStyle/>
                    <a:p>
                      <a:r>
                        <a:rPr lang="it-IT" sz="1400">
                          <a:latin typeface="Arial" panose="020B0604020202020204" pitchFamily="34" charset="0"/>
                          <a:cs typeface="Arial" panose="020B0604020202020204" pitchFamily="34" charset="0"/>
                        </a:rPr>
                        <a:t>298</a:t>
                      </a:r>
                    </a:p>
                  </a:txBody>
                  <a:tcPr/>
                </a:tc>
                <a:extLst>
                  <a:ext uri="{0D108BD9-81ED-4DB2-BD59-A6C34878D82A}">
                    <a16:rowId xmlns:a16="http://schemas.microsoft.com/office/drawing/2014/main" val="1193114336"/>
                  </a:ext>
                </a:extLst>
              </a:tr>
              <a:tr h="370840">
                <a:tc>
                  <a:txBody>
                    <a:bodyPr/>
                    <a:lstStyle/>
                    <a:p>
                      <a:r>
                        <a:rPr lang="it-IT" sz="1400" err="1">
                          <a:latin typeface="Arial" panose="020B0604020202020204" pitchFamily="34" charset="0"/>
                          <a:cs typeface="Arial" panose="020B0604020202020204" pitchFamily="34" charset="0"/>
                        </a:rPr>
                        <a:t>HFCs</a:t>
                      </a:r>
                      <a:endParaRPr lang="it-IT" sz="1400">
                        <a:latin typeface="Arial" panose="020B0604020202020204" pitchFamily="34" charset="0"/>
                        <a:cs typeface="Arial" panose="020B0604020202020204" pitchFamily="34" charset="0"/>
                      </a:endParaRPr>
                    </a:p>
                  </a:txBody>
                  <a:tcPr/>
                </a:tc>
                <a:tc>
                  <a:txBody>
                    <a:bodyPr/>
                    <a:lstStyle/>
                    <a:p>
                      <a:r>
                        <a:rPr lang="it-IT" sz="1400">
                          <a:latin typeface="Arial" panose="020B0604020202020204" pitchFamily="34" charset="0"/>
                          <a:cs typeface="Arial" panose="020B0604020202020204" pitchFamily="34" charset="0"/>
                        </a:rPr>
                        <a:t>1,5 - 260</a:t>
                      </a:r>
                    </a:p>
                  </a:txBody>
                  <a:tcPr/>
                </a:tc>
                <a:tc>
                  <a:txBody>
                    <a:bodyPr/>
                    <a:lstStyle/>
                    <a:p>
                      <a:r>
                        <a:rPr lang="it-IT" sz="1400">
                          <a:latin typeface="Arial" panose="020B0604020202020204" pitchFamily="34" charset="0"/>
                          <a:cs typeface="Arial" panose="020B0604020202020204" pitchFamily="34" charset="0"/>
                        </a:rPr>
                        <a:t>10 – 15.000</a:t>
                      </a:r>
                    </a:p>
                  </a:txBody>
                  <a:tcPr/>
                </a:tc>
                <a:extLst>
                  <a:ext uri="{0D108BD9-81ED-4DB2-BD59-A6C34878D82A}">
                    <a16:rowId xmlns:a16="http://schemas.microsoft.com/office/drawing/2014/main" val="1620535020"/>
                  </a:ext>
                </a:extLst>
              </a:tr>
              <a:tr h="370840">
                <a:tc>
                  <a:txBody>
                    <a:bodyPr/>
                    <a:lstStyle/>
                    <a:p>
                      <a:r>
                        <a:rPr lang="it-IT" sz="1400">
                          <a:latin typeface="Arial" panose="020B0604020202020204" pitchFamily="34" charset="0"/>
                          <a:cs typeface="Arial" panose="020B0604020202020204" pitchFamily="34" charset="0"/>
                        </a:rPr>
                        <a:t>SF</a:t>
                      </a:r>
                      <a:r>
                        <a:rPr lang="it-IT" sz="1400" baseline="-25000">
                          <a:latin typeface="Arial" panose="020B0604020202020204" pitchFamily="34" charset="0"/>
                          <a:cs typeface="Arial" panose="020B0604020202020204" pitchFamily="34" charset="0"/>
                        </a:rPr>
                        <a:t>6</a:t>
                      </a:r>
                    </a:p>
                  </a:txBody>
                  <a:tcPr/>
                </a:tc>
                <a:tc>
                  <a:txBody>
                    <a:bodyPr/>
                    <a:lstStyle/>
                    <a:p>
                      <a:r>
                        <a:rPr lang="it-IT" sz="1400">
                          <a:latin typeface="Arial" panose="020B0604020202020204" pitchFamily="34" charset="0"/>
                          <a:cs typeface="Arial" panose="020B0604020202020204" pitchFamily="34" charset="0"/>
                        </a:rPr>
                        <a:t>3.200</a:t>
                      </a:r>
                    </a:p>
                  </a:txBody>
                  <a:tcPr/>
                </a:tc>
                <a:tc>
                  <a:txBody>
                    <a:bodyPr/>
                    <a:lstStyle/>
                    <a:p>
                      <a:r>
                        <a:rPr lang="it-IT" sz="1400">
                          <a:latin typeface="Arial" panose="020B0604020202020204" pitchFamily="34" charset="0"/>
                          <a:cs typeface="Arial" panose="020B0604020202020204" pitchFamily="34" charset="0"/>
                        </a:rPr>
                        <a:t>22.800</a:t>
                      </a:r>
                    </a:p>
                  </a:txBody>
                  <a:tcPr/>
                </a:tc>
                <a:extLst>
                  <a:ext uri="{0D108BD9-81ED-4DB2-BD59-A6C34878D82A}">
                    <a16:rowId xmlns:a16="http://schemas.microsoft.com/office/drawing/2014/main" val="1398633441"/>
                  </a:ext>
                </a:extLst>
              </a:tr>
            </a:tbl>
          </a:graphicData>
        </a:graphic>
      </p:graphicFrame>
    </p:spTree>
    <p:extLst>
      <p:ext uri="{BB962C8B-B14F-4D97-AF65-F5344CB8AC3E}">
        <p14:creationId xmlns:p14="http://schemas.microsoft.com/office/powerpoint/2010/main" val="47701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Traiettoria delle emissioni</a:t>
            </a:r>
          </a:p>
        </p:txBody>
      </p:sp>
      <p:sp>
        <p:nvSpPr>
          <p:cNvPr id="3" name="Rettangolo 2">
            <a:extLst>
              <a:ext uri="{FF2B5EF4-FFF2-40B4-BE49-F238E27FC236}">
                <a16:creationId xmlns:a16="http://schemas.microsoft.com/office/drawing/2014/main" id="{7F5E22E9-F1D9-4720-BC1B-DB34A8A08875}"/>
              </a:ext>
            </a:extLst>
          </p:cNvPr>
          <p:cNvSpPr/>
          <p:nvPr/>
        </p:nvSpPr>
        <p:spPr>
          <a:xfrm>
            <a:off x="569742" y="728608"/>
            <a:ext cx="7455876" cy="646331"/>
          </a:xfrm>
          <a:prstGeom prst="rect">
            <a:avLst/>
          </a:prstGeom>
        </p:spPr>
        <p:txBody>
          <a:bodyPr wrap="square">
            <a:spAutoFit/>
          </a:bodyPr>
          <a:lstStyle/>
          <a:p>
            <a:r>
              <a:rPr lang="it-IT" sz="1200">
                <a:solidFill>
                  <a:srgbClr val="202124"/>
                </a:solidFill>
                <a:latin typeface="arial" panose="020B0604020202020204" pitchFamily="34" charset="0"/>
              </a:rPr>
              <a:t>Il fatto che i gas serra permangono in atmosfera per periodi ben superiori all’anno andando così ad accumularsi nel tempo fa sì che un intervento di riduzione di CO2 attuato oggi porti risultati maggiori rispetto allo stesso intervento attuato tra 10 anni.</a:t>
            </a:r>
          </a:p>
        </p:txBody>
      </p:sp>
      <p:pic>
        <p:nvPicPr>
          <p:cNvPr id="5" name="Immagine 4">
            <a:extLst>
              <a:ext uri="{FF2B5EF4-FFF2-40B4-BE49-F238E27FC236}">
                <a16:creationId xmlns:a16="http://schemas.microsoft.com/office/drawing/2014/main" id="{EE12642E-A3C5-46CE-94AD-2A179DF21AAF}"/>
              </a:ext>
            </a:extLst>
          </p:cNvPr>
          <p:cNvPicPr>
            <a:picLocks noChangeAspect="1"/>
          </p:cNvPicPr>
          <p:nvPr/>
        </p:nvPicPr>
        <p:blipFill>
          <a:blip r:embed="rId2"/>
          <a:stretch>
            <a:fillRect/>
          </a:stretch>
        </p:blipFill>
        <p:spPr>
          <a:xfrm>
            <a:off x="97590" y="1508427"/>
            <a:ext cx="5391111" cy="3214513"/>
          </a:xfrm>
          <a:prstGeom prst="rect">
            <a:avLst/>
          </a:prstGeom>
        </p:spPr>
      </p:pic>
      <p:sp>
        <p:nvSpPr>
          <p:cNvPr id="7" name="Stella a 4 punte 6">
            <a:extLst>
              <a:ext uri="{FF2B5EF4-FFF2-40B4-BE49-F238E27FC236}">
                <a16:creationId xmlns:a16="http://schemas.microsoft.com/office/drawing/2014/main" id="{3366644B-C87B-4C18-9690-A813567A6886}"/>
              </a:ext>
            </a:extLst>
          </p:cNvPr>
          <p:cNvSpPr/>
          <p:nvPr/>
        </p:nvSpPr>
        <p:spPr>
          <a:xfrm>
            <a:off x="4143879" y="2963227"/>
            <a:ext cx="152850" cy="148626"/>
          </a:xfrm>
          <a:prstGeom prst="star4">
            <a:avLst>
              <a:gd name="adj" fmla="val 275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2F8BE670-CB1A-446E-8632-0EDFC672E5AF}"/>
              </a:ext>
            </a:extLst>
          </p:cNvPr>
          <p:cNvSpPr txBox="1"/>
          <p:nvPr/>
        </p:nvSpPr>
        <p:spPr>
          <a:xfrm>
            <a:off x="3323589" y="2509600"/>
            <a:ext cx="1793430" cy="246221"/>
          </a:xfrm>
          <a:prstGeom prst="rect">
            <a:avLst/>
          </a:prstGeom>
          <a:noFill/>
        </p:spPr>
        <p:txBody>
          <a:bodyPr wrap="square" rtlCol="0">
            <a:spAutoFit/>
          </a:bodyPr>
          <a:lstStyle/>
          <a:p>
            <a:r>
              <a:rPr lang="it-IT" sz="1000">
                <a:latin typeface="Arial" panose="020B0604020202020204" pitchFamily="34" charset="0"/>
                <a:cs typeface="Arial" panose="020B0604020202020204" pitchFamily="34" charset="0"/>
              </a:rPr>
              <a:t>2020: -20% rispetto al 1990</a:t>
            </a:r>
          </a:p>
        </p:txBody>
      </p:sp>
      <p:cxnSp>
        <p:nvCxnSpPr>
          <p:cNvPr id="12" name="Connettore 2 11">
            <a:extLst>
              <a:ext uri="{FF2B5EF4-FFF2-40B4-BE49-F238E27FC236}">
                <a16:creationId xmlns:a16="http://schemas.microsoft.com/office/drawing/2014/main" id="{A93A4D2C-B71E-44E3-9C1D-68BF6B92B23A}"/>
              </a:ext>
            </a:extLst>
          </p:cNvPr>
          <p:cNvCxnSpPr>
            <a:stCxn id="7" idx="0"/>
          </p:cNvCxnSpPr>
          <p:nvPr/>
        </p:nvCxnSpPr>
        <p:spPr>
          <a:xfrm flipV="1">
            <a:off x="4220304" y="2729865"/>
            <a:ext cx="0" cy="2333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Stella a 4 punte 12">
            <a:extLst>
              <a:ext uri="{FF2B5EF4-FFF2-40B4-BE49-F238E27FC236}">
                <a16:creationId xmlns:a16="http://schemas.microsoft.com/office/drawing/2014/main" id="{96DE6433-1569-42C9-A59A-D1FC80F990CA}"/>
              </a:ext>
            </a:extLst>
          </p:cNvPr>
          <p:cNvSpPr/>
          <p:nvPr/>
        </p:nvSpPr>
        <p:spPr>
          <a:xfrm>
            <a:off x="5252832" y="3298363"/>
            <a:ext cx="152850" cy="148626"/>
          </a:xfrm>
          <a:prstGeom prst="star4">
            <a:avLst>
              <a:gd name="adj" fmla="val 275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808D9138-AD03-47C5-A217-1CE85F250C2D}"/>
              </a:ext>
            </a:extLst>
          </p:cNvPr>
          <p:cNvSpPr txBox="1"/>
          <p:nvPr/>
        </p:nvSpPr>
        <p:spPr>
          <a:xfrm>
            <a:off x="4143879" y="3642360"/>
            <a:ext cx="1441734" cy="400110"/>
          </a:xfrm>
          <a:prstGeom prst="rect">
            <a:avLst/>
          </a:prstGeom>
          <a:noFill/>
        </p:spPr>
        <p:txBody>
          <a:bodyPr wrap="square" rtlCol="0">
            <a:spAutoFit/>
          </a:bodyPr>
          <a:lstStyle/>
          <a:p>
            <a:r>
              <a:rPr lang="it-IT" sz="1000">
                <a:latin typeface="Arial" panose="020B0604020202020204" pitchFamily="34" charset="0"/>
                <a:cs typeface="Arial" panose="020B0604020202020204" pitchFamily="34" charset="0"/>
              </a:rPr>
              <a:t>2030: -40% rispetto al 1990</a:t>
            </a:r>
          </a:p>
        </p:txBody>
      </p:sp>
      <p:cxnSp>
        <p:nvCxnSpPr>
          <p:cNvPr id="15" name="Connettore 2 14">
            <a:extLst>
              <a:ext uri="{FF2B5EF4-FFF2-40B4-BE49-F238E27FC236}">
                <a16:creationId xmlns:a16="http://schemas.microsoft.com/office/drawing/2014/main" id="{956FDE7C-D76D-4C4C-AF65-7E7E5AFC40DA}"/>
              </a:ext>
            </a:extLst>
          </p:cNvPr>
          <p:cNvCxnSpPr>
            <a:cxnSpLocks/>
            <a:stCxn id="13" idx="2"/>
          </p:cNvCxnSpPr>
          <p:nvPr/>
        </p:nvCxnSpPr>
        <p:spPr>
          <a:xfrm>
            <a:off x="5329257" y="3446989"/>
            <a:ext cx="0" cy="195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9" name="Immagine 18">
            <a:extLst>
              <a:ext uri="{FF2B5EF4-FFF2-40B4-BE49-F238E27FC236}">
                <a16:creationId xmlns:a16="http://schemas.microsoft.com/office/drawing/2014/main" id="{C1490E51-D3F4-4043-BADA-B4115C856446}"/>
              </a:ext>
            </a:extLst>
          </p:cNvPr>
          <p:cNvPicPr>
            <a:picLocks noChangeAspect="1"/>
          </p:cNvPicPr>
          <p:nvPr/>
        </p:nvPicPr>
        <p:blipFill>
          <a:blip r:embed="rId3"/>
          <a:stretch>
            <a:fillRect/>
          </a:stretch>
        </p:blipFill>
        <p:spPr>
          <a:xfrm>
            <a:off x="5510269" y="1840599"/>
            <a:ext cx="3653029" cy="2542508"/>
          </a:xfrm>
          <a:prstGeom prst="rect">
            <a:avLst/>
          </a:prstGeom>
        </p:spPr>
      </p:pic>
    </p:spTree>
    <p:extLst>
      <p:ext uri="{BB962C8B-B14F-4D97-AF65-F5344CB8AC3E}">
        <p14:creationId xmlns:p14="http://schemas.microsoft.com/office/powerpoint/2010/main" val="1136407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26" name="CasellaDiTesto 25">
            <a:extLst>
              <a:ext uri="{FF2B5EF4-FFF2-40B4-BE49-F238E27FC236}">
                <a16:creationId xmlns:a16="http://schemas.microsoft.com/office/drawing/2014/main" id="{418709A8-41C4-4E0D-B3E6-0DFFC3AB4C16}"/>
              </a:ext>
            </a:extLst>
          </p:cNvPr>
          <p:cNvSpPr txBox="1"/>
          <p:nvPr/>
        </p:nvSpPr>
        <p:spPr>
          <a:xfrm>
            <a:off x="382385" y="3864425"/>
            <a:ext cx="3406469" cy="1061829"/>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 lancia politica sul clima con 3 aree di intervento:</a:t>
            </a:r>
          </a:p>
          <a:p>
            <a:pPr marL="228600" indent="-228600" algn="just">
              <a:buAutoNum type="arabicParenR"/>
            </a:pPr>
            <a:r>
              <a:rPr lang="it-IT" sz="1050">
                <a:latin typeface="Arial" panose="020B0604020202020204" pitchFamily="34" charset="0"/>
                <a:cs typeface="Arial" panose="020B0604020202020204" pitchFamily="34" charset="0"/>
              </a:rPr>
              <a:t>Riduzione dei gas serra</a:t>
            </a:r>
          </a:p>
          <a:p>
            <a:pPr marL="228600" indent="-228600" algn="just">
              <a:buAutoNum type="arabicParenR"/>
            </a:pPr>
            <a:r>
              <a:rPr lang="it-IT" sz="1050">
                <a:latin typeface="Arial" panose="020B0604020202020204" pitchFamily="34" charset="0"/>
                <a:cs typeface="Arial" panose="020B0604020202020204" pitchFamily="34" charset="0"/>
              </a:rPr>
              <a:t>Promozione delle fonti rinnovabili di energia</a:t>
            </a:r>
          </a:p>
          <a:p>
            <a:pPr marL="228600" indent="-228600" algn="just">
              <a:buAutoNum type="arabicParenR"/>
            </a:pPr>
            <a:r>
              <a:rPr lang="it-IT" sz="1050">
                <a:latin typeface="Arial" panose="020B0604020202020204" pitchFamily="34" charset="0"/>
                <a:cs typeface="Arial" panose="020B0604020202020204" pitchFamily="34" charset="0"/>
              </a:rPr>
              <a:t>Miglioramento dell’efficienza energetica</a:t>
            </a:r>
          </a:p>
          <a:p>
            <a:pPr algn="just"/>
            <a:endParaRPr lang="it-IT"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24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6" name="CasellaDiTesto 25">
            <a:extLst>
              <a:ext uri="{FF2B5EF4-FFF2-40B4-BE49-F238E27FC236}">
                <a16:creationId xmlns:a16="http://schemas.microsoft.com/office/drawing/2014/main" id="{DDF944B0-FCEE-4F47-AF7E-755E85BCE4AA}"/>
              </a:ext>
            </a:extLst>
          </p:cNvPr>
          <p:cNvSpPr txBox="1"/>
          <p:nvPr/>
        </p:nvSpPr>
        <p:spPr>
          <a:xfrm>
            <a:off x="642250" y="962626"/>
            <a:ext cx="3000110" cy="577081"/>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 Convenzione quadro delle Nazioni Unite sui cambiamenti climatici </a:t>
            </a:r>
            <a:r>
              <a:rPr lang="it-IT" sz="1050">
                <a:latin typeface="Arial" panose="020B0604020202020204" pitchFamily="34" charset="0"/>
                <a:cs typeface="Arial" panose="020B0604020202020204" pitchFamily="34" charset="0"/>
              </a:rPr>
              <a:t>(</a:t>
            </a:r>
            <a:r>
              <a:rPr lang="it-IT" sz="1050" err="1">
                <a:latin typeface="Arial" panose="020B0604020202020204" pitchFamily="34" charset="0"/>
                <a:cs typeface="Arial" panose="020B0604020202020204" pitchFamily="34" charset="0"/>
              </a:rPr>
              <a:t>Unfccc</a:t>
            </a:r>
            <a:r>
              <a:rPr lang="it-IT" sz="105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3557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1" name="CasellaDiTesto 20">
            <a:extLst>
              <a:ext uri="{FF2B5EF4-FFF2-40B4-BE49-F238E27FC236}">
                <a16:creationId xmlns:a16="http://schemas.microsoft.com/office/drawing/2014/main" id="{313F8BFF-BCC9-4A42-A2AF-E11B5AA28B87}"/>
              </a:ext>
            </a:extLst>
          </p:cNvPr>
          <p:cNvSpPr txBox="1"/>
          <p:nvPr/>
        </p:nvSpPr>
        <p:spPr>
          <a:xfrm>
            <a:off x="692945" y="1474646"/>
            <a:ext cx="1554480"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a:t>
            </a:r>
            <a:endParaRPr lang="it-IT" sz="1050">
              <a:latin typeface="Arial" panose="020B0604020202020204" pitchFamily="34" charset="0"/>
              <a:cs typeface="Arial" panose="020B0604020202020204" pitchFamily="34" charset="0"/>
            </a:endParaRPr>
          </a:p>
        </p:txBody>
      </p:sp>
      <p:sp>
        <p:nvSpPr>
          <p:cNvPr id="14" name="Ovale 13">
            <a:extLst>
              <a:ext uri="{FF2B5EF4-FFF2-40B4-BE49-F238E27FC236}">
                <a16:creationId xmlns:a16="http://schemas.microsoft.com/office/drawing/2014/main" id="{A29E9D17-112B-48CA-A5FC-14D5A11FEF16}"/>
              </a:ext>
            </a:extLst>
          </p:cNvPr>
          <p:cNvSpPr/>
          <p:nvPr/>
        </p:nvSpPr>
        <p:spPr>
          <a:xfrm>
            <a:off x="2066809"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5F72DFA6-794C-4543-9B02-D46BD2C70794}"/>
              </a:ext>
            </a:extLst>
          </p:cNvPr>
          <p:cNvCxnSpPr>
            <a:cxnSpLocks/>
            <a:stCxn id="14" idx="0"/>
          </p:cNvCxnSpPr>
          <p:nvPr/>
        </p:nvCxnSpPr>
        <p:spPr>
          <a:xfrm flipV="1">
            <a:off x="2172317" y="1406769"/>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9" name="CasellaDiTesto 18">
            <a:extLst>
              <a:ext uri="{FF2B5EF4-FFF2-40B4-BE49-F238E27FC236}">
                <a16:creationId xmlns:a16="http://schemas.microsoft.com/office/drawing/2014/main" id="{4DFC373F-4986-4F7D-9F71-634BCC033504}"/>
              </a:ext>
            </a:extLst>
          </p:cNvPr>
          <p:cNvSpPr txBox="1"/>
          <p:nvPr/>
        </p:nvSpPr>
        <p:spPr>
          <a:xfrm rot="18666906">
            <a:off x="1762016" y="266729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1997</a:t>
            </a:r>
          </a:p>
        </p:txBody>
      </p:sp>
      <p:sp>
        <p:nvSpPr>
          <p:cNvPr id="26" name="CasellaDiTesto 25">
            <a:extLst>
              <a:ext uri="{FF2B5EF4-FFF2-40B4-BE49-F238E27FC236}">
                <a16:creationId xmlns:a16="http://schemas.microsoft.com/office/drawing/2014/main" id="{ACDC6F30-E885-4CAE-98FA-8F8B0C6DDDEB}"/>
              </a:ext>
            </a:extLst>
          </p:cNvPr>
          <p:cNvSpPr txBox="1"/>
          <p:nvPr/>
        </p:nvSpPr>
        <p:spPr>
          <a:xfrm>
            <a:off x="1561131" y="539198"/>
            <a:ext cx="2421921" cy="90024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Protocollo di Kyoto: </a:t>
            </a:r>
            <a:r>
              <a:rPr lang="it-IT" sz="1050">
                <a:latin typeface="Arial" panose="020B0604020202020204" pitchFamily="34" charset="0"/>
                <a:cs typeface="Arial" panose="020B0604020202020204" pitchFamily="34" charset="0"/>
              </a:rPr>
              <a:t>Obiettivo medio per paesi industrializzati di riduzione del -5% delle emissioni rispetto al 1990 per il periodo 2008-2012. Per l’Italia -6,5%.</a:t>
            </a:r>
          </a:p>
        </p:txBody>
      </p:sp>
    </p:spTree>
    <p:extLst>
      <p:ext uri="{BB962C8B-B14F-4D97-AF65-F5344CB8AC3E}">
        <p14:creationId xmlns:p14="http://schemas.microsoft.com/office/powerpoint/2010/main" val="2751371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1" name="CasellaDiTesto 20">
            <a:extLst>
              <a:ext uri="{FF2B5EF4-FFF2-40B4-BE49-F238E27FC236}">
                <a16:creationId xmlns:a16="http://schemas.microsoft.com/office/drawing/2014/main" id="{313F8BFF-BCC9-4A42-A2AF-E11B5AA28B87}"/>
              </a:ext>
            </a:extLst>
          </p:cNvPr>
          <p:cNvSpPr txBox="1"/>
          <p:nvPr/>
        </p:nvSpPr>
        <p:spPr>
          <a:xfrm>
            <a:off x="692945" y="1474646"/>
            <a:ext cx="1554480"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a:t>
            </a:r>
            <a:endParaRPr lang="it-IT" sz="1050">
              <a:latin typeface="Arial" panose="020B0604020202020204" pitchFamily="34" charset="0"/>
              <a:cs typeface="Arial" panose="020B0604020202020204" pitchFamily="34" charset="0"/>
            </a:endParaRPr>
          </a:p>
        </p:txBody>
      </p:sp>
      <p:sp>
        <p:nvSpPr>
          <p:cNvPr id="14" name="Ovale 13">
            <a:extLst>
              <a:ext uri="{FF2B5EF4-FFF2-40B4-BE49-F238E27FC236}">
                <a16:creationId xmlns:a16="http://schemas.microsoft.com/office/drawing/2014/main" id="{A29E9D17-112B-48CA-A5FC-14D5A11FEF16}"/>
              </a:ext>
            </a:extLst>
          </p:cNvPr>
          <p:cNvSpPr/>
          <p:nvPr/>
        </p:nvSpPr>
        <p:spPr>
          <a:xfrm>
            <a:off x="2066809"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5F72DFA6-794C-4543-9B02-D46BD2C70794}"/>
              </a:ext>
            </a:extLst>
          </p:cNvPr>
          <p:cNvCxnSpPr>
            <a:cxnSpLocks/>
            <a:stCxn id="14" idx="0"/>
          </p:cNvCxnSpPr>
          <p:nvPr/>
        </p:nvCxnSpPr>
        <p:spPr>
          <a:xfrm flipV="1">
            <a:off x="2172317" y="1406769"/>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BEB0E01B-5061-4FB5-9EA7-90826CD527CB}"/>
              </a:ext>
            </a:extLst>
          </p:cNvPr>
          <p:cNvSpPr txBox="1"/>
          <p:nvPr/>
        </p:nvSpPr>
        <p:spPr>
          <a:xfrm>
            <a:off x="1561131" y="1149864"/>
            <a:ext cx="242192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Protocollo di Kyoto</a:t>
            </a:r>
            <a:endParaRPr lang="it-IT" sz="105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DFC373F-4986-4F7D-9F71-634BCC033504}"/>
              </a:ext>
            </a:extLst>
          </p:cNvPr>
          <p:cNvSpPr txBox="1"/>
          <p:nvPr/>
        </p:nvSpPr>
        <p:spPr>
          <a:xfrm rot="18666906">
            <a:off x="1762016" y="266729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1997</a:t>
            </a:r>
          </a:p>
        </p:txBody>
      </p:sp>
      <p:sp>
        <p:nvSpPr>
          <p:cNvPr id="18" name="Ovale 17">
            <a:extLst>
              <a:ext uri="{FF2B5EF4-FFF2-40B4-BE49-F238E27FC236}">
                <a16:creationId xmlns:a16="http://schemas.microsoft.com/office/drawing/2014/main" id="{0D25E2F0-2618-4CBC-801B-F1C3A71130A6}"/>
              </a:ext>
            </a:extLst>
          </p:cNvPr>
          <p:cNvSpPr/>
          <p:nvPr/>
        </p:nvSpPr>
        <p:spPr>
          <a:xfrm>
            <a:off x="2975506" y="2343855"/>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9E20E8E1-8E9A-4260-9E8E-C59C5C0ADE8A}"/>
              </a:ext>
            </a:extLst>
          </p:cNvPr>
          <p:cNvCxnSpPr>
            <a:cxnSpLocks/>
            <a:stCxn id="18" idx="0"/>
          </p:cNvCxnSpPr>
          <p:nvPr/>
        </p:nvCxnSpPr>
        <p:spPr>
          <a:xfrm flipV="1">
            <a:off x="3081014" y="1825035"/>
            <a:ext cx="0" cy="51882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4305A5B7-6CDD-4A84-8F73-985B4E777C7D}"/>
              </a:ext>
            </a:extLst>
          </p:cNvPr>
          <p:cNvSpPr txBox="1"/>
          <p:nvPr/>
        </p:nvSpPr>
        <p:spPr>
          <a:xfrm rot="18666906">
            <a:off x="2647477" y="2607021"/>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2005</a:t>
            </a:r>
          </a:p>
        </p:txBody>
      </p:sp>
      <p:sp>
        <p:nvSpPr>
          <p:cNvPr id="26" name="CasellaDiTesto 25">
            <a:extLst>
              <a:ext uri="{FF2B5EF4-FFF2-40B4-BE49-F238E27FC236}">
                <a16:creationId xmlns:a16="http://schemas.microsoft.com/office/drawing/2014/main" id="{F545DBC2-1499-4BE4-AA10-16D782D8D53C}"/>
              </a:ext>
            </a:extLst>
          </p:cNvPr>
          <p:cNvSpPr txBox="1"/>
          <p:nvPr/>
        </p:nvSpPr>
        <p:spPr>
          <a:xfrm>
            <a:off x="2475531" y="1422064"/>
            <a:ext cx="1422429"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Entrata in vigore protocollo di Kyoto</a:t>
            </a:r>
            <a:endParaRPr lang="it-IT"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238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1" name="CasellaDiTesto 20">
            <a:extLst>
              <a:ext uri="{FF2B5EF4-FFF2-40B4-BE49-F238E27FC236}">
                <a16:creationId xmlns:a16="http://schemas.microsoft.com/office/drawing/2014/main" id="{313F8BFF-BCC9-4A42-A2AF-E11B5AA28B87}"/>
              </a:ext>
            </a:extLst>
          </p:cNvPr>
          <p:cNvSpPr txBox="1"/>
          <p:nvPr/>
        </p:nvSpPr>
        <p:spPr>
          <a:xfrm>
            <a:off x="692945" y="1474646"/>
            <a:ext cx="1554480"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a:t>
            </a:r>
            <a:endParaRPr lang="it-IT" sz="1050">
              <a:latin typeface="Arial" panose="020B0604020202020204" pitchFamily="34" charset="0"/>
              <a:cs typeface="Arial" panose="020B0604020202020204" pitchFamily="34" charset="0"/>
            </a:endParaRPr>
          </a:p>
        </p:txBody>
      </p:sp>
      <p:sp>
        <p:nvSpPr>
          <p:cNvPr id="14" name="Ovale 13">
            <a:extLst>
              <a:ext uri="{FF2B5EF4-FFF2-40B4-BE49-F238E27FC236}">
                <a16:creationId xmlns:a16="http://schemas.microsoft.com/office/drawing/2014/main" id="{A29E9D17-112B-48CA-A5FC-14D5A11FEF16}"/>
              </a:ext>
            </a:extLst>
          </p:cNvPr>
          <p:cNvSpPr/>
          <p:nvPr/>
        </p:nvSpPr>
        <p:spPr>
          <a:xfrm>
            <a:off x="2066809"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5F72DFA6-794C-4543-9B02-D46BD2C70794}"/>
              </a:ext>
            </a:extLst>
          </p:cNvPr>
          <p:cNvCxnSpPr>
            <a:cxnSpLocks/>
            <a:stCxn id="14" idx="0"/>
          </p:cNvCxnSpPr>
          <p:nvPr/>
        </p:nvCxnSpPr>
        <p:spPr>
          <a:xfrm flipV="1">
            <a:off x="2172317" y="1406769"/>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BEB0E01B-5061-4FB5-9EA7-90826CD527CB}"/>
              </a:ext>
            </a:extLst>
          </p:cNvPr>
          <p:cNvSpPr txBox="1"/>
          <p:nvPr/>
        </p:nvSpPr>
        <p:spPr>
          <a:xfrm>
            <a:off x="1561131" y="1149864"/>
            <a:ext cx="242192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Protocollo di Kyoto</a:t>
            </a:r>
            <a:endParaRPr lang="it-IT" sz="105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DFC373F-4986-4F7D-9F71-634BCC033504}"/>
              </a:ext>
            </a:extLst>
          </p:cNvPr>
          <p:cNvSpPr txBox="1"/>
          <p:nvPr/>
        </p:nvSpPr>
        <p:spPr>
          <a:xfrm rot="18666906">
            <a:off x="1762016" y="266729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1997</a:t>
            </a:r>
          </a:p>
        </p:txBody>
      </p:sp>
      <p:sp>
        <p:nvSpPr>
          <p:cNvPr id="18" name="Ovale 17">
            <a:extLst>
              <a:ext uri="{FF2B5EF4-FFF2-40B4-BE49-F238E27FC236}">
                <a16:creationId xmlns:a16="http://schemas.microsoft.com/office/drawing/2014/main" id="{0D25E2F0-2618-4CBC-801B-F1C3A71130A6}"/>
              </a:ext>
            </a:extLst>
          </p:cNvPr>
          <p:cNvSpPr/>
          <p:nvPr/>
        </p:nvSpPr>
        <p:spPr>
          <a:xfrm>
            <a:off x="2975506" y="2343855"/>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9E20E8E1-8E9A-4260-9E8E-C59C5C0ADE8A}"/>
              </a:ext>
            </a:extLst>
          </p:cNvPr>
          <p:cNvCxnSpPr>
            <a:cxnSpLocks/>
            <a:stCxn id="18" idx="0"/>
          </p:cNvCxnSpPr>
          <p:nvPr/>
        </p:nvCxnSpPr>
        <p:spPr>
          <a:xfrm flipV="1">
            <a:off x="3081014" y="1825035"/>
            <a:ext cx="0" cy="51882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4305A5B7-6CDD-4A84-8F73-985B4E777C7D}"/>
              </a:ext>
            </a:extLst>
          </p:cNvPr>
          <p:cNvSpPr txBox="1"/>
          <p:nvPr/>
        </p:nvSpPr>
        <p:spPr>
          <a:xfrm rot="18666906">
            <a:off x="2647477" y="2607021"/>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2005</a:t>
            </a:r>
          </a:p>
        </p:txBody>
      </p:sp>
      <p:sp>
        <p:nvSpPr>
          <p:cNvPr id="23" name="CasellaDiTesto 22">
            <a:extLst>
              <a:ext uri="{FF2B5EF4-FFF2-40B4-BE49-F238E27FC236}">
                <a16:creationId xmlns:a16="http://schemas.microsoft.com/office/drawing/2014/main" id="{B9428B52-A479-44C3-B9D8-9F16B7D6DC23}"/>
              </a:ext>
            </a:extLst>
          </p:cNvPr>
          <p:cNvSpPr txBox="1"/>
          <p:nvPr/>
        </p:nvSpPr>
        <p:spPr>
          <a:xfrm>
            <a:off x="2475531" y="1422064"/>
            <a:ext cx="1422429"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Entrata in vigore protocollo di Kyoto</a:t>
            </a:r>
            <a:endParaRPr lang="it-IT" sz="1050">
              <a:latin typeface="Arial" panose="020B0604020202020204" pitchFamily="34" charset="0"/>
              <a:cs typeface="Arial" panose="020B0604020202020204" pitchFamily="34" charset="0"/>
            </a:endParaRPr>
          </a:p>
        </p:txBody>
      </p:sp>
      <p:cxnSp>
        <p:nvCxnSpPr>
          <p:cNvPr id="24" name="Connettore 2 23">
            <a:extLst>
              <a:ext uri="{FF2B5EF4-FFF2-40B4-BE49-F238E27FC236}">
                <a16:creationId xmlns:a16="http://schemas.microsoft.com/office/drawing/2014/main" id="{C51FE9CF-1AAE-4F12-9106-ECC8E0FBBDDD}"/>
              </a:ext>
            </a:extLst>
          </p:cNvPr>
          <p:cNvCxnSpPr>
            <a:cxnSpLocks/>
          </p:cNvCxnSpPr>
          <p:nvPr/>
        </p:nvCxnSpPr>
        <p:spPr>
          <a:xfrm flipH="1">
            <a:off x="3081013" y="2600699"/>
            <a:ext cx="3" cy="151764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5" name="CasellaDiTesto 24">
            <a:extLst>
              <a:ext uri="{FF2B5EF4-FFF2-40B4-BE49-F238E27FC236}">
                <a16:creationId xmlns:a16="http://schemas.microsoft.com/office/drawing/2014/main" id="{B2F88B97-53B1-4BA6-8B04-40D175B1DEBC}"/>
              </a:ext>
            </a:extLst>
          </p:cNvPr>
          <p:cNvSpPr txBox="1"/>
          <p:nvPr/>
        </p:nvSpPr>
        <p:spPr>
          <a:xfrm>
            <a:off x="2172316" y="4167801"/>
            <a:ext cx="1956363"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Avvio del meccanismo EU-ETS  mercato della CO2.</a:t>
            </a:r>
            <a:endParaRPr lang="it-IT" sz="1050">
              <a:latin typeface="Arial" panose="020B0604020202020204" pitchFamily="34" charset="0"/>
              <a:cs typeface="Arial" panose="020B0604020202020204" pitchFamily="34" charset="0"/>
            </a:endParaRPr>
          </a:p>
        </p:txBody>
      </p:sp>
      <p:cxnSp>
        <p:nvCxnSpPr>
          <p:cNvPr id="27" name="Connettore 2 26">
            <a:extLst>
              <a:ext uri="{FF2B5EF4-FFF2-40B4-BE49-F238E27FC236}">
                <a16:creationId xmlns:a16="http://schemas.microsoft.com/office/drawing/2014/main" id="{E71D8165-BF1A-426E-9720-33243F026576}"/>
              </a:ext>
            </a:extLst>
          </p:cNvPr>
          <p:cNvCxnSpPr>
            <a:cxnSpLocks/>
          </p:cNvCxnSpPr>
          <p:nvPr/>
        </p:nvCxnSpPr>
        <p:spPr>
          <a:xfrm flipV="1">
            <a:off x="2172318" y="1406770"/>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99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1" name="CasellaDiTesto 20">
            <a:extLst>
              <a:ext uri="{FF2B5EF4-FFF2-40B4-BE49-F238E27FC236}">
                <a16:creationId xmlns:a16="http://schemas.microsoft.com/office/drawing/2014/main" id="{313F8BFF-BCC9-4A42-A2AF-E11B5AA28B87}"/>
              </a:ext>
            </a:extLst>
          </p:cNvPr>
          <p:cNvSpPr txBox="1"/>
          <p:nvPr/>
        </p:nvSpPr>
        <p:spPr>
          <a:xfrm>
            <a:off x="692945" y="1474646"/>
            <a:ext cx="1554480"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a:t>
            </a:r>
            <a:endParaRPr lang="it-IT" sz="1050">
              <a:latin typeface="Arial" panose="020B0604020202020204" pitchFamily="34" charset="0"/>
              <a:cs typeface="Arial" panose="020B0604020202020204" pitchFamily="34" charset="0"/>
            </a:endParaRPr>
          </a:p>
        </p:txBody>
      </p:sp>
      <p:sp>
        <p:nvSpPr>
          <p:cNvPr id="14" name="Ovale 13">
            <a:extLst>
              <a:ext uri="{FF2B5EF4-FFF2-40B4-BE49-F238E27FC236}">
                <a16:creationId xmlns:a16="http://schemas.microsoft.com/office/drawing/2014/main" id="{A29E9D17-112B-48CA-A5FC-14D5A11FEF16}"/>
              </a:ext>
            </a:extLst>
          </p:cNvPr>
          <p:cNvSpPr/>
          <p:nvPr/>
        </p:nvSpPr>
        <p:spPr>
          <a:xfrm>
            <a:off x="2066809"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5F72DFA6-794C-4543-9B02-D46BD2C70794}"/>
              </a:ext>
            </a:extLst>
          </p:cNvPr>
          <p:cNvCxnSpPr>
            <a:cxnSpLocks/>
            <a:stCxn id="14" idx="0"/>
          </p:cNvCxnSpPr>
          <p:nvPr/>
        </p:nvCxnSpPr>
        <p:spPr>
          <a:xfrm flipV="1">
            <a:off x="2172317" y="1406769"/>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BEB0E01B-5061-4FB5-9EA7-90826CD527CB}"/>
              </a:ext>
            </a:extLst>
          </p:cNvPr>
          <p:cNvSpPr txBox="1"/>
          <p:nvPr/>
        </p:nvSpPr>
        <p:spPr>
          <a:xfrm>
            <a:off x="1561131" y="1149864"/>
            <a:ext cx="242192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Protocollo di Kyoto</a:t>
            </a:r>
            <a:endParaRPr lang="it-IT" sz="105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DFC373F-4986-4F7D-9F71-634BCC033504}"/>
              </a:ext>
            </a:extLst>
          </p:cNvPr>
          <p:cNvSpPr txBox="1"/>
          <p:nvPr/>
        </p:nvSpPr>
        <p:spPr>
          <a:xfrm rot="18666906">
            <a:off x="1762016" y="266729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1997</a:t>
            </a:r>
          </a:p>
        </p:txBody>
      </p:sp>
      <p:sp>
        <p:nvSpPr>
          <p:cNvPr id="18" name="Ovale 17">
            <a:extLst>
              <a:ext uri="{FF2B5EF4-FFF2-40B4-BE49-F238E27FC236}">
                <a16:creationId xmlns:a16="http://schemas.microsoft.com/office/drawing/2014/main" id="{0D25E2F0-2618-4CBC-801B-F1C3A71130A6}"/>
              </a:ext>
            </a:extLst>
          </p:cNvPr>
          <p:cNvSpPr/>
          <p:nvPr/>
        </p:nvSpPr>
        <p:spPr>
          <a:xfrm>
            <a:off x="2975506" y="2343855"/>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9E20E8E1-8E9A-4260-9E8E-C59C5C0ADE8A}"/>
              </a:ext>
            </a:extLst>
          </p:cNvPr>
          <p:cNvCxnSpPr>
            <a:cxnSpLocks/>
            <a:stCxn id="18" idx="0"/>
          </p:cNvCxnSpPr>
          <p:nvPr/>
        </p:nvCxnSpPr>
        <p:spPr>
          <a:xfrm flipV="1">
            <a:off x="3081014" y="1825035"/>
            <a:ext cx="0" cy="51882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4305A5B7-6CDD-4A84-8F73-985B4E777C7D}"/>
              </a:ext>
            </a:extLst>
          </p:cNvPr>
          <p:cNvSpPr txBox="1"/>
          <p:nvPr/>
        </p:nvSpPr>
        <p:spPr>
          <a:xfrm rot="18666906">
            <a:off x="2647477" y="2607021"/>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2005</a:t>
            </a:r>
          </a:p>
        </p:txBody>
      </p:sp>
      <p:sp>
        <p:nvSpPr>
          <p:cNvPr id="23" name="CasellaDiTesto 22">
            <a:extLst>
              <a:ext uri="{FF2B5EF4-FFF2-40B4-BE49-F238E27FC236}">
                <a16:creationId xmlns:a16="http://schemas.microsoft.com/office/drawing/2014/main" id="{B9428B52-A479-44C3-B9D8-9F16B7D6DC23}"/>
              </a:ext>
            </a:extLst>
          </p:cNvPr>
          <p:cNvSpPr txBox="1"/>
          <p:nvPr/>
        </p:nvSpPr>
        <p:spPr>
          <a:xfrm>
            <a:off x="2475531" y="1422064"/>
            <a:ext cx="1422429"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Entrata in vigore protocollo di Kyoto</a:t>
            </a:r>
            <a:endParaRPr lang="it-IT" sz="1050">
              <a:latin typeface="Arial" panose="020B0604020202020204" pitchFamily="34" charset="0"/>
              <a:cs typeface="Arial" panose="020B0604020202020204" pitchFamily="34" charset="0"/>
            </a:endParaRPr>
          </a:p>
        </p:txBody>
      </p:sp>
      <p:cxnSp>
        <p:nvCxnSpPr>
          <p:cNvPr id="27" name="Connettore 2 26">
            <a:extLst>
              <a:ext uri="{FF2B5EF4-FFF2-40B4-BE49-F238E27FC236}">
                <a16:creationId xmlns:a16="http://schemas.microsoft.com/office/drawing/2014/main" id="{E71D8165-BF1A-426E-9720-33243F026576}"/>
              </a:ext>
            </a:extLst>
          </p:cNvPr>
          <p:cNvCxnSpPr>
            <a:cxnSpLocks/>
          </p:cNvCxnSpPr>
          <p:nvPr/>
        </p:nvCxnSpPr>
        <p:spPr>
          <a:xfrm flipV="1">
            <a:off x="2172318" y="1406770"/>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9" name="Ovale 28">
            <a:extLst>
              <a:ext uri="{FF2B5EF4-FFF2-40B4-BE49-F238E27FC236}">
                <a16:creationId xmlns:a16="http://schemas.microsoft.com/office/drawing/2014/main" id="{770CBBD3-587D-4D40-A725-23C2B39293B6}"/>
              </a:ext>
            </a:extLst>
          </p:cNvPr>
          <p:cNvSpPr/>
          <p:nvPr/>
        </p:nvSpPr>
        <p:spPr>
          <a:xfrm>
            <a:off x="3813507" y="2365847"/>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C5141AA4-5D35-4975-9E20-F6E52A066CF9}"/>
              </a:ext>
            </a:extLst>
          </p:cNvPr>
          <p:cNvSpPr txBox="1"/>
          <p:nvPr/>
        </p:nvSpPr>
        <p:spPr>
          <a:xfrm rot="18666906">
            <a:off x="3508714" y="2693146"/>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2007</a:t>
            </a:r>
          </a:p>
        </p:txBody>
      </p:sp>
      <p:sp>
        <p:nvSpPr>
          <p:cNvPr id="32" name="CasellaDiTesto 31">
            <a:extLst>
              <a:ext uri="{FF2B5EF4-FFF2-40B4-BE49-F238E27FC236}">
                <a16:creationId xmlns:a16="http://schemas.microsoft.com/office/drawing/2014/main" id="{27D432AF-E14A-416C-AE7A-A2AD9B99538A}"/>
              </a:ext>
            </a:extLst>
          </p:cNvPr>
          <p:cNvSpPr txBox="1"/>
          <p:nvPr/>
        </p:nvSpPr>
        <p:spPr>
          <a:xfrm>
            <a:off x="3284838" y="3051270"/>
            <a:ext cx="3321687" cy="1061829"/>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20-20-20 – </a:t>
            </a:r>
            <a:r>
              <a:rPr lang="it-IT" sz="1050" b="1" err="1">
                <a:latin typeface="Arial" panose="020B0604020202020204" pitchFamily="34" charset="0"/>
                <a:cs typeface="Arial" panose="020B0604020202020204" pitchFamily="34" charset="0"/>
              </a:rPr>
              <a:t>Climate</a:t>
            </a:r>
            <a:r>
              <a:rPr lang="it-IT" sz="1050" b="1">
                <a:latin typeface="Arial" panose="020B0604020202020204" pitchFamily="34" charset="0"/>
                <a:cs typeface="Arial" panose="020B0604020202020204" pitchFamily="34" charset="0"/>
              </a:rPr>
              <a:t> and Energy Package:</a:t>
            </a:r>
          </a:p>
          <a:p>
            <a:pPr algn="just"/>
            <a:r>
              <a:rPr lang="it-IT" sz="1050">
                <a:latin typeface="Arial" panose="020B0604020202020204" pitchFamily="34" charset="0"/>
                <a:cs typeface="Arial" panose="020B0604020202020204" pitchFamily="34" charset="0"/>
              </a:rPr>
              <a:t>Entro il 2020:</a:t>
            </a: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-20% emissioni rispetto al 1990</a:t>
            </a: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20% dell’energia da fonti rinnovabili</a:t>
            </a: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20% efficienza energetica</a:t>
            </a:r>
          </a:p>
          <a:p>
            <a:pPr marL="171450" indent="-171450" algn="just">
              <a:buFont typeface="Wingdings" panose="05000000000000000000" pitchFamily="2" charset="2"/>
              <a:buChar char="§"/>
            </a:pPr>
            <a:endParaRPr lang="it-IT" sz="1050">
              <a:latin typeface="Arial" panose="020B0604020202020204" pitchFamily="34" charset="0"/>
              <a:cs typeface="Arial" panose="020B0604020202020204" pitchFamily="34" charset="0"/>
            </a:endParaRPr>
          </a:p>
        </p:txBody>
      </p:sp>
      <p:cxnSp>
        <p:nvCxnSpPr>
          <p:cNvPr id="35" name="Connettore 2 34">
            <a:extLst>
              <a:ext uri="{FF2B5EF4-FFF2-40B4-BE49-F238E27FC236}">
                <a16:creationId xmlns:a16="http://schemas.microsoft.com/office/drawing/2014/main" id="{67083948-2503-4F7C-9DFB-5FFCDD89C6CD}"/>
              </a:ext>
            </a:extLst>
          </p:cNvPr>
          <p:cNvCxnSpPr>
            <a:cxnSpLocks/>
          </p:cNvCxnSpPr>
          <p:nvPr/>
        </p:nvCxnSpPr>
        <p:spPr>
          <a:xfrm flipH="1">
            <a:off x="3919015" y="2593907"/>
            <a:ext cx="1" cy="44026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ttore 2 35">
            <a:extLst>
              <a:ext uri="{FF2B5EF4-FFF2-40B4-BE49-F238E27FC236}">
                <a16:creationId xmlns:a16="http://schemas.microsoft.com/office/drawing/2014/main" id="{B65BA388-DB4B-4C87-A249-B1F8628012E8}"/>
              </a:ext>
            </a:extLst>
          </p:cNvPr>
          <p:cNvCxnSpPr>
            <a:cxnSpLocks/>
          </p:cNvCxnSpPr>
          <p:nvPr/>
        </p:nvCxnSpPr>
        <p:spPr>
          <a:xfrm flipH="1">
            <a:off x="3081013" y="2600699"/>
            <a:ext cx="3" cy="151764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77EBC7D0-299C-463F-8163-1AE899B87C27}"/>
              </a:ext>
            </a:extLst>
          </p:cNvPr>
          <p:cNvSpPr txBox="1"/>
          <p:nvPr/>
        </p:nvSpPr>
        <p:spPr>
          <a:xfrm>
            <a:off x="2172316" y="4167801"/>
            <a:ext cx="1956363"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Avvio del meccanismo EU-ETS  mercato della CO2.</a:t>
            </a:r>
            <a:endParaRPr lang="it-IT"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323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1" name="CasellaDiTesto 20">
            <a:extLst>
              <a:ext uri="{FF2B5EF4-FFF2-40B4-BE49-F238E27FC236}">
                <a16:creationId xmlns:a16="http://schemas.microsoft.com/office/drawing/2014/main" id="{313F8BFF-BCC9-4A42-A2AF-E11B5AA28B87}"/>
              </a:ext>
            </a:extLst>
          </p:cNvPr>
          <p:cNvSpPr txBox="1"/>
          <p:nvPr/>
        </p:nvSpPr>
        <p:spPr>
          <a:xfrm>
            <a:off x="692945" y="1474646"/>
            <a:ext cx="1554480"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a:t>
            </a:r>
            <a:endParaRPr lang="it-IT" sz="1050">
              <a:latin typeface="Arial" panose="020B0604020202020204" pitchFamily="34" charset="0"/>
              <a:cs typeface="Arial" panose="020B0604020202020204" pitchFamily="34" charset="0"/>
            </a:endParaRPr>
          </a:p>
        </p:txBody>
      </p:sp>
      <p:sp>
        <p:nvSpPr>
          <p:cNvPr id="14" name="Ovale 13">
            <a:extLst>
              <a:ext uri="{FF2B5EF4-FFF2-40B4-BE49-F238E27FC236}">
                <a16:creationId xmlns:a16="http://schemas.microsoft.com/office/drawing/2014/main" id="{A29E9D17-112B-48CA-A5FC-14D5A11FEF16}"/>
              </a:ext>
            </a:extLst>
          </p:cNvPr>
          <p:cNvSpPr/>
          <p:nvPr/>
        </p:nvSpPr>
        <p:spPr>
          <a:xfrm>
            <a:off x="2066809"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5F72DFA6-794C-4543-9B02-D46BD2C70794}"/>
              </a:ext>
            </a:extLst>
          </p:cNvPr>
          <p:cNvCxnSpPr>
            <a:cxnSpLocks/>
            <a:stCxn id="14" idx="0"/>
          </p:cNvCxnSpPr>
          <p:nvPr/>
        </p:nvCxnSpPr>
        <p:spPr>
          <a:xfrm flipV="1">
            <a:off x="2172317" y="1406769"/>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BEB0E01B-5061-4FB5-9EA7-90826CD527CB}"/>
              </a:ext>
            </a:extLst>
          </p:cNvPr>
          <p:cNvSpPr txBox="1"/>
          <p:nvPr/>
        </p:nvSpPr>
        <p:spPr>
          <a:xfrm>
            <a:off x="1561131" y="1149864"/>
            <a:ext cx="242192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Protocollo di Kyoto</a:t>
            </a:r>
            <a:endParaRPr lang="it-IT" sz="105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DFC373F-4986-4F7D-9F71-634BCC033504}"/>
              </a:ext>
            </a:extLst>
          </p:cNvPr>
          <p:cNvSpPr txBox="1"/>
          <p:nvPr/>
        </p:nvSpPr>
        <p:spPr>
          <a:xfrm rot="18666906">
            <a:off x="1762016" y="266729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1997</a:t>
            </a:r>
          </a:p>
        </p:txBody>
      </p:sp>
      <p:sp>
        <p:nvSpPr>
          <p:cNvPr id="18" name="Ovale 17">
            <a:extLst>
              <a:ext uri="{FF2B5EF4-FFF2-40B4-BE49-F238E27FC236}">
                <a16:creationId xmlns:a16="http://schemas.microsoft.com/office/drawing/2014/main" id="{0D25E2F0-2618-4CBC-801B-F1C3A71130A6}"/>
              </a:ext>
            </a:extLst>
          </p:cNvPr>
          <p:cNvSpPr/>
          <p:nvPr/>
        </p:nvSpPr>
        <p:spPr>
          <a:xfrm>
            <a:off x="2975506" y="2343855"/>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9E20E8E1-8E9A-4260-9E8E-C59C5C0ADE8A}"/>
              </a:ext>
            </a:extLst>
          </p:cNvPr>
          <p:cNvCxnSpPr>
            <a:cxnSpLocks/>
            <a:stCxn id="18" idx="0"/>
          </p:cNvCxnSpPr>
          <p:nvPr/>
        </p:nvCxnSpPr>
        <p:spPr>
          <a:xfrm flipV="1">
            <a:off x="3081014" y="1825035"/>
            <a:ext cx="0" cy="51882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4305A5B7-6CDD-4A84-8F73-985B4E777C7D}"/>
              </a:ext>
            </a:extLst>
          </p:cNvPr>
          <p:cNvSpPr txBox="1"/>
          <p:nvPr/>
        </p:nvSpPr>
        <p:spPr>
          <a:xfrm rot="18666906">
            <a:off x="2647477" y="2607021"/>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2005</a:t>
            </a:r>
          </a:p>
        </p:txBody>
      </p:sp>
      <p:sp>
        <p:nvSpPr>
          <p:cNvPr id="23" name="CasellaDiTesto 22">
            <a:extLst>
              <a:ext uri="{FF2B5EF4-FFF2-40B4-BE49-F238E27FC236}">
                <a16:creationId xmlns:a16="http://schemas.microsoft.com/office/drawing/2014/main" id="{B9428B52-A479-44C3-B9D8-9F16B7D6DC23}"/>
              </a:ext>
            </a:extLst>
          </p:cNvPr>
          <p:cNvSpPr txBox="1"/>
          <p:nvPr/>
        </p:nvSpPr>
        <p:spPr>
          <a:xfrm>
            <a:off x="2475531" y="1422064"/>
            <a:ext cx="1422429"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Entrata in vigore protocollo di Kyoto</a:t>
            </a:r>
            <a:endParaRPr lang="it-IT" sz="1050">
              <a:latin typeface="Arial" panose="020B0604020202020204" pitchFamily="34" charset="0"/>
              <a:cs typeface="Arial" panose="020B0604020202020204" pitchFamily="34" charset="0"/>
            </a:endParaRPr>
          </a:p>
        </p:txBody>
      </p:sp>
      <p:cxnSp>
        <p:nvCxnSpPr>
          <p:cNvPr id="27" name="Connettore 2 26">
            <a:extLst>
              <a:ext uri="{FF2B5EF4-FFF2-40B4-BE49-F238E27FC236}">
                <a16:creationId xmlns:a16="http://schemas.microsoft.com/office/drawing/2014/main" id="{E71D8165-BF1A-426E-9720-33243F026576}"/>
              </a:ext>
            </a:extLst>
          </p:cNvPr>
          <p:cNvCxnSpPr>
            <a:cxnSpLocks/>
          </p:cNvCxnSpPr>
          <p:nvPr/>
        </p:nvCxnSpPr>
        <p:spPr>
          <a:xfrm flipV="1">
            <a:off x="2172318" y="1406770"/>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9" name="Ovale 28">
            <a:extLst>
              <a:ext uri="{FF2B5EF4-FFF2-40B4-BE49-F238E27FC236}">
                <a16:creationId xmlns:a16="http://schemas.microsoft.com/office/drawing/2014/main" id="{770CBBD3-587D-4D40-A725-23C2B39293B6}"/>
              </a:ext>
            </a:extLst>
          </p:cNvPr>
          <p:cNvSpPr/>
          <p:nvPr/>
        </p:nvSpPr>
        <p:spPr>
          <a:xfrm>
            <a:off x="3813507" y="2365847"/>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C5141AA4-5D35-4975-9E20-F6E52A066CF9}"/>
              </a:ext>
            </a:extLst>
          </p:cNvPr>
          <p:cNvSpPr txBox="1"/>
          <p:nvPr/>
        </p:nvSpPr>
        <p:spPr>
          <a:xfrm rot="18666906">
            <a:off x="3508714" y="2693146"/>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2007</a:t>
            </a:r>
          </a:p>
        </p:txBody>
      </p:sp>
      <p:sp>
        <p:nvSpPr>
          <p:cNvPr id="32" name="CasellaDiTesto 31">
            <a:extLst>
              <a:ext uri="{FF2B5EF4-FFF2-40B4-BE49-F238E27FC236}">
                <a16:creationId xmlns:a16="http://schemas.microsoft.com/office/drawing/2014/main" id="{27D432AF-E14A-416C-AE7A-A2AD9B99538A}"/>
              </a:ext>
            </a:extLst>
          </p:cNvPr>
          <p:cNvSpPr txBox="1"/>
          <p:nvPr/>
        </p:nvSpPr>
        <p:spPr>
          <a:xfrm>
            <a:off x="3161624" y="3029601"/>
            <a:ext cx="1294772"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20-20-20</a:t>
            </a:r>
          </a:p>
        </p:txBody>
      </p:sp>
      <p:cxnSp>
        <p:nvCxnSpPr>
          <p:cNvPr id="35" name="Connettore 2 34">
            <a:extLst>
              <a:ext uri="{FF2B5EF4-FFF2-40B4-BE49-F238E27FC236}">
                <a16:creationId xmlns:a16="http://schemas.microsoft.com/office/drawing/2014/main" id="{67083948-2503-4F7C-9DFB-5FFCDD89C6CD}"/>
              </a:ext>
            </a:extLst>
          </p:cNvPr>
          <p:cNvCxnSpPr>
            <a:cxnSpLocks/>
          </p:cNvCxnSpPr>
          <p:nvPr/>
        </p:nvCxnSpPr>
        <p:spPr>
          <a:xfrm flipH="1">
            <a:off x="3919015" y="2593907"/>
            <a:ext cx="1" cy="44026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ttore 2 35">
            <a:extLst>
              <a:ext uri="{FF2B5EF4-FFF2-40B4-BE49-F238E27FC236}">
                <a16:creationId xmlns:a16="http://schemas.microsoft.com/office/drawing/2014/main" id="{B65BA388-DB4B-4C87-A249-B1F8628012E8}"/>
              </a:ext>
            </a:extLst>
          </p:cNvPr>
          <p:cNvCxnSpPr>
            <a:cxnSpLocks/>
          </p:cNvCxnSpPr>
          <p:nvPr/>
        </p:nvCxnSpPr>
        <p:spPr>
          <a:xfrm flipH="1">
            <a:off x="3081013" y="2600699"/>
            <a:ext cx="3" cy="151764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77EBC7D0-299C-463F-8163-1AE899B87C27}"/>
              </a:ext>
            </a:extLst>
          </p:cNvPr>
          <p:cNvSpPr txBox="1"/>
          <p:nvPr/>
        </p:nvSpPr>
        <p:spPr>
          <a:xfrm>
            <a:off x="2172316" y="4167801"/>
            <a:ext cx="1956363"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Avvio del meccanismo EU-ETS  mercato della CO2.</a:t>
            </a:r>
            <a:endParaRPr lang="it-IT" sz="1050">
              <a:latin typeface="Arial" panose="020B0604020202020204" pitchFamily="34" charset="0"/>
              <a:cs typeface="Arial" panose="020B0604020202020204" pitchFamily="34" charset="0"/>
            </a:endParaRPr>
          </a:p>
        </p:txBody>
      </p:sp>
      <p:sp>
        <p:nvSpPr>
          <p:cNvPr id="42" name="Ovale 41">
            <a:extLst>
              <a:ext uri="{FF2B5EF4-FFF2-40B4-BE49-F238E27FC236}">
                <a16:creationId xmlns:a16="http://schemas.microsoft.com/office/drawing/2014/main" id="{413AD1F0-962B-4DC8-BE2A-AD523B2A4681}"/>
              </a:ext>
            </a:extLst>
          </p:cNvPr>
          <p:cNvSpPr/>
          <p:nvPr/>
        </p:nvSpPr>
        <p:spPr>
          <a:xfrm>
            <a:off x="4819107" y="2348054"/>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CC4F7282-27E9-4200-B319-487378C12650}"/>
              </a:ext>
            </a:extLst>
          </p:cNvPr>
          <p:cNvSpPr txBox="1"/>
          <p:nvPr/>
        </p:nvSpPr>
        <p:spPr>
          <a:xfrm rot="18666906">
            <a:off x="4514315" y="2675354"/>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2012</a:t>
            </a:r>
          </a:p>
        </p:txBody>
      </p:sp>
      <p:cxnSp>
        <p:nvCxnSpPr>
          <p:cNvPr id="46" name="Connettore 2 45">
            <a:extLst>
              <a:ext uri="{FF2B5EF4-FFF2-40B4-BE49-F238E27FC236}">
                <a16:creationId xmlns:a16="http://schemas.microsoft.com/office/drawing/2014/main" id="{5BB5F9C3-FF74-4AC4-8CA8-FD5C6387946E}"/>
              </a:ext>
            </a:extLst>
          </p:cNvPr>
          <p:cNvCxnSpPr>
            <a:cxnSpLocks/>
          </p:cNvCxnSpPr>
          <p:nvPr/>
        </p:nvCxnSpPr>
        <p:spPr>
          <a:xfrm flipV="1">
            <a:off x="4923138" y="1403780"/>
            <a:ext cx="0" cy="93322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7" name="CasellaDiTesto 46">
            <a:extLst>
              <a:ext uri="{FF2B5EF4-FFF2-40B4-BE49-F238E27FC236}">
                <a16:creationId xmlns:a16="http://schemas.microsoft.com/office/drawing/2014/main" id="{7112C754-DF56-427A-BF8D-5058E8DC59B0}"/>
              </a:ext>
            </a:extLst>
          </p:cNvPr>
          <p:cNvSpPr txBox="1"/>
          <p:nvPr/>
        </p:nvSpPr>
        <p:spPr>
          <a:xfrm>
            <a:off x="3983052" y="427333"/>
            <a:ext cx="2783503" cy="1061829"/>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COP 18 - Accordo di Doha:</a:t>
            </a: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Decisione di lavorare ad accordo universale entro il 2015</a:t>
            </a: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Emendamento a Protocollo di Kyoto aggiunge nuovi obiettivi per il periodo 2012-2020.</a:t>
            </a:r>
          </a:p>
        </p:txBody>
      </p:sp>
    </p:spTree>
    <p:extLst>
      <p:ext uri="{BB962C8B-B14F-4D97-AF65-F5344CB8AC3E}">
        <p14:creationId xmlns:p14="http://schemas.microsoft.com/office/powerpoint/2010/main" val="133508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8F8405-D245-1D6A-EAF0-045A2E46AB3D}"/>
              </a:ext>
            </a:extLst>
          </p:cNvPr>
          <p:cNvSpPr>
            <a:spLocks noGrp="1"/>
          </p:cNvSpPr>
          <p:nvPr>
            <p:ph type="title"/>
          </p:nvPr>
        </p:nvSpPr>
        <p:spPr/>
        <p:txBody>
          <a:bodyPr/>
          <a:lstStyle/>
          <a:p>
            <a:r>
              <a:rPr lang="it-IT"/>
              <a:t>AcegasApsAmga </a:t>
            </a:r>
          </a:p>
        </p:txBody>
      </p:sp>
    </p:spTree>
    <p:extLst>
      <p:ext uri="{BB962C8B-B14F-4D97-AF65-F5344CB8AC3E}">
        <p14:creationId xmlns:p14="http://schemas.microsoft.com/office/powerpoint/2010/main" val="4076043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1" name="CasellaDiTesto 20">
            <a:extLst>
              <a:ext uri="{FF2B5EF4-FFF2-40B4-BE49-F238E27FC236}">
                <a16:creationId xmlns:a16="http://schemas.microsoft.com/office/drawing/2014/main" id="{313F8BFF-BCC9-4A42-A2AF-E11B5AA28B87}"/>
              </a:ext>
            </a:extLst>
          </p:cNvPr>
          <p:cNvSpPr txBox="1"/>
          <p:nvPr/>
        </p:nvSpPr>
        <p:spPr>
          <a:xfrm>
            <a:off x="692945" y="1474646"/>
            <a:ext cx="1554480"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a:t>
            </a:r>
            <a:endParaRPr lang="it-IT" sz="1050">
              <a:latin typeface="Arial" panose="020B0604020202020204" pitchFamily="34" charset="0"/>
              <a:cs typeface="Arial" panose="020B0604020202020204" pitchFamily="34" charset="0"/>
            </a:endParaRPr>
          </a:p>
        </p:txBody>
      </p:sp>
      <p:sp>
        <p:nvSpPr>
          <p:cNvPr id="14" name="Ovale 13">
            <a:extLst>
              <a:ext uri="{FF2B5EF4-FFF2-40B4-BE49-F238E27FC236}">
                <a16:creationId xmlns:a16="http://schemas.microsoft.com/office/drawing/2014/main" id="{A29E9D17-112B-48CA-A5FC-14D5A11FEF16}"/>
              </a:ext>
            </a:extLst>
          </p:cNvPr>
          <p:cNvSpPr/>
          <p:nvPr/>
        </p:nvSpPr>
        <p:spPr>
          <a:xfrm>
            <a:off x="2066809"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5F72DFA6-794C-4543-9B02-D46BD2C70794}"/>
              </a:ext>
            </a:extLst>
          </p:cNvPr>
          <p:cNvCxnSpPr>
            <a:cxnSpLocks/>
            <a:stCxn id="14" idx="0"/>
          </p:cNvCxnSpPr>
          <p:nvPr/>
        </p:nvCxnSpPr>
        <p:spPr>
          <a:xfrm flipV="1">
            <a:off x="2172317" y="1406769"/>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BEB0E01B-5061-4FB5-9EA7-90826CD527CB}"/>
              </a:ext>
            </a:extLst>
          </p:cNvPr>
          <p:cNvSpPr txBox="1"/>
          <p:nvPr/>
        </p:nvSpPr>
        <p:spPr>
          <a:xfrm>
            <a:off x="1561131" y="1149864"/>
            <a:ext cx="242192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Protocollo di Kyoto</a:t>
            </a:r>
            <a:endParaRPr lang="it-IT" sz="105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DFC373F-4986-4F7D-9F71-634BCC033504}"/>
              </a:ext>
            </a:extLst>
          </p:cNvPr>
          <p:cNvSpPr txBox="1"/>
          <p:nvPr/>
        </p:nvSpPr>
        <p:spPr>
          <a:xfrm rot="18666906">
            <a:off x="1762016" y="266729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1997</a:t>
            </a:r>
          </a:p>
        </p:txBody>
      </p:sp>
      <p:sp>
        <p:nvSpPr>
          <p:cNvPr id="18" name="Ovale 17">
            <a:extLst>
              <a:ext uri="{FF2B5EF4-FFF2-40B4-BE49-F238E27FC236}">
                <a16:creationId xmlns:a16="http://schemas.microsoft.com/office/drawing/2014/main" id="{0D25E2F0-2618-4CBC-801B-F1C3A71130A6}"/>
              </a:ext>
            </a:extLst>
          </p:cNvPr>
          <p:cNvSpPr/>
          <p:nvPr/>
        </p:nvSpPr>
        <p:spPr>
          <a:xfrm>
            <a:off x="2975506" y="2343855"/>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9E20E8E1-8E9A-4260-9E8E-C59C5C0ADE8A}"/>
              </a:ext>
            </a:extLst>
          </p:cNvPr>
          <p:cNvCxnSpPr>
            <a:cxnSpLocks/>
            <a:stCxn id="18" idx="0"/>
          </p:cNvCxnSpPr>
          <p:nvPr/>
        </p:nvCxnSpPr>
        <p:spPr>
          <a:xfrm flipV="1">
            <a:off x="3081014" y="1825035"/>
            <a:ext cx="0" cy="51882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4305A5B7-6CDD-4A84-8F73-985B4E777C7D}"/>
              </a:ext>
            </a:extLst>
          </p:cNvPr>
          <p:cNvSpPr txBox="1"/>
          <p:nvPr/>
        </p:nvSpPr>
        <p:spPr>
          <a:xfrm rot="18666906">
            <a:off x="2647477" y="2607021"/>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2005</a:t>
            </a:r>
          </a:p>
        </p:txBody>
      </p:sp>
      <p:sp>
        <p:nvSpPr>
          <p:cNvPr id="23" name="CasellaDiTesto 22">
            <a:extLst>
              <a:ext uri="{FF2B5EF4-FFF2-40B4-BE49-F238E27FC236}">
                <a16:creationId xmlns:a16="http://schemas.microsoft.com/office/drawing/2014/main" id="{B9428B52-A479-44C3-B9D8-9F16B7D6DC23}"/>
              </a:ext>
            </a:extLst>
          </p:cNvPr>
          <p:cNvSpPr txBox="1"/>
          <p:nvPr/>
        </p:nvSpPr>
        <p:spPr>
          <a:xfrm>
            <a:off x="2475531" y="1422064"/>
            <a:ext cx="1422429"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Entrata in vigore protocollo di Kyoto</a:t>
            </a:r>
            <a:endParaRPr lang="it-IT" sz="1050">
              <a:latin typeface="Arial" panose="020B0604020202020204" pitchFamily="34" charset="0"/>
              <a:cs typeface="Arial" panose="020B0604020202020204" pitchFamily="34" charset="0"/>
            </a:endParaRPr>
          </a:p>
        </p:txBody>
      </p:sp>
      <p:cxnSp>
        <p:nvCxnSpPr>
          <p:cNvPr id="27" name="Connettore 2 26">
            <a:extLst>
              <a:ext uri="{FF2B5EF4-FFF2-40B4-BE49-F238E27FC236}">
                <a16:creationId xmlns:a16="http://schemas.microsoft.com/office/drawing/2014/main" id="{E71D8165-BF1A-426E-9720-33243F026576}"/>
              </a:ext>
            </a:extLst>
          </p:cNvPr>
          <p:cNvCxnSpPr>
            <a:cxnSpLocks/>
          </p:cNvCxnSpPr>
          <p:nvPr/>
        </p:nvCxnSpPr>
        <p:spPr>
          <a:xfrm flipV="1">
            <a:off x="2172318" y="1406770"/>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9" name="Ovale 28">
            <a:extLst>
              <a:ext uri="{FF2B5EF4-FFF2-40B4-BE49-F238E27FC236}">
                <a16:creationId xmlns:a16="http://schemas.microsoft.com/office/drawing/2014/main" id="{770CBBD3-587D-4D40-A725-23C2B39293B6}"/>
              </a:ext>
            </a:extLst>
          </p:cNvPr>
          <p:cNvSpPr/>
          <p:nvPr/>
        </p:nvSpPr>
        <p:spPr>
          <a:xfrm>
            <a:off x="3813507" y="2365847"/>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C5141AA4-5D35-4975-9E20-F6E52A066CF9}"/>
              </a:ext>
            </a:extLst>
          </p:cNvPr>
          <p:cNvSpPr txBox="1"/>
          <p:nvPr/>
        </p:nvSpPr>
        <p:spPr>
          <a:xfrm rot="18666906">
            <a:off x="3508714" y="2693146"/>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2007</a:t>
            </a:r>
          </a:p>
        </p:txBody>
      </p:sp>
      <p:sp>
        <p:nvSpPr>
          <p:cNvPr id="32" name="CasellaDiTesto 31">
            <a:extLst>
              <a:ext uri="{FF2B5EF4-FFF2-40B4-BE49-F238E27FC236}">
                <a16:creationId xmlns:a16="http://schemas.microsoft.com/office/drawing/2014/main" id="{27D432AF-E14A-416C-AE7A-A2AD9B99538A}"/>
              </a:ext>
            </a:extLst>
          </p:cNvPr>
          <p:cNvSpPr txBox="1"/>
          <p:nvPr/>
        </p:nvSpPr>
        <p:spPr>
          <a:xfrm>
            <a:off x="3161624" y="3029601"/>
            <a:ext cx="1294772"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20-20-20</a:t>
            </a:r>
          </a:p>
        </p:txBody>
      </p:sp>
      <p:cxnSp>
        <p:nvCxnSpPr>
          <p:cNvPr id="35" name="Connettore 2 34">
            <a:extLst>
              <a:ext uri="{FF2B5EF4-FFF2-40B4-BE49-F238E27FC236}">
                <a16:creationId xmlns:a16="http://schemas.microsoft.com/office/drawing/2014/main" id="{67083948-2503-4F7C-9DFB-5FFCDD89C6CD}"/>
              </a:ext>
            </a:extLst>
          </p:cNvPr>
          <p:cNvCxnSpPr>
            <a:cxnSpLocks/>
          </p:cNvCxnSpPr>
          <p:nvPr/>
        </p:nvCxnSpPr>
        <p:spPr>
          <a:xfrm flipH="1">
            <a:off x="3919015" y="2593907"/>
            <a:ext cx="1" cy="44026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ttore 2 35">
            <a:extLst>
              <a:ext uri="{FF2B5EF4-FFF2-40B4-BE49-F238E27FC236}">
                <a16:creationId xmlns:a16="http://schemas.microsoft.com/office/drawing/2014/main" id="{B65BA388-DB4B-4C87-A249-B1F8628012E8}"/>
              </a:ext>
            </a:extLst>
          </p:cNvPr>
          <p:cNvCxnSpPr>
            <a:cxnSpLocks/>
          </p:cNvCxnSpPr>
          <p:nvPr/>
        </p:nvCxnSpPr>
        <p:spPr>
          <a:xfrm flipH="1">
            <a:off x="3081013" y="2600699"/>
            <a:ext cx="3" cy="151764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77EBC7D0-299C-463F-8163-1AE899B87C27}"/>
              </a:ext>
            </a:extLst>
          </p:cNvPr>
          <p:cNvSpPr txBox="1"/>
          <p:nvPr/>
        </p:nvSpPr>
        <p:spPr>
          <a:xfrm>
            <a:off x="2172316" y="4167801"/>
            <a:ext cx="1956363"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Avvio del meccanismo EU-ETS  mercato della CO2.</a:t>
            </a:r>
            <a:endParaRPr lang="it-IT" sz="1050">
              <a:latin typeface="Arial" panose="020B0604020202020204" pitchFamily="34" charset="0"/>
              <a:cs typeface="Arial" panose="020B0604020202020204" pitchFamily="34" charset="0"/>
            </a:endParaRPr>
          </a:p>
        </p:txBody>
      </p:sp>
      <p:sp>
        <p:nvSpPr>
          <p:cNvPr id="42" name="Ovale 41">
            <a:extLst>
              <a:ext uri="{FF2B5EF4-FFF2-40B4-BE49-F238E27FC236}">
                <a16:creationId xmlns:a16="http://schemas.microsoft.com/office/drawing/2014/main" id="{413AD1F0-962B-4DC8-BE2A-AD523B2A4681}"/>
              </a:ext>
            </a:extLst>
          </p:cNvPr>
          <p:cNvSpPr/>
          <p:nvPr/>
        </p:nvSpPr>
        <p:spPr>
          <a:xfrm>
            <a:off x="4819107" y="2348054"/>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CC4F7282-27E9-4200-B319-487378C12650}"/>
              </a:ext>
            </a:extLst>
          </p:cNvPr>
          <p:cNvSpPr txBox="1"/>
          <p:nvPr/>
        </p:nvSpPr>
        <p:spPr>
          <a:xfrm rot="18666906">
            <a:off x="4514315" y="2675354"/>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2012</a:t>
            </a:r>
          </a:p>
        </p:txBody>
      </p:sp>
      <p:cxnSp>
        <p:nvCxnSpPr>
          <p:cNvPr id="46" name="Connettore 2 45">
            <a:extLst>
              <a:ext uri="{FF2B5EF4-FFF2-40B4-BE49-F238E27FC236}">
                <a16:creationId xmlns:a16="http://schemas.microsoft.com/office/drawing/2014/main" id="{5BB5F9C3-FF74-4AC4-8CA8-FD5C6387946E}"/>
              </a:ext>
            </a:extLst>
          </p:cNvPr>
          <p:cNvCxnSpPr>
            <a:cxnSpLocks/>
          </p:cNvCxnSpPr>
          <p:nvPr/>
        </p:nvCxnSpPr>
        <p:spPr>
          <a:xfrm flipV="1">
            <a:off x="4923138" y="1403780"/>
            <a:ext cx="0" cy="93322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7" name="CasellaDiTesto 46">
            <a:extLst>
              <a:ext uri="{FF2B5EF4-FFF2-40B4-BE49-F238E27FC236}">
                <a16:creationId xmlns:a16="http://schemas.microsoft.com/office/drawing/2014/main" id="{7112C754-DF56-427A-BF8D-5058E8DC59B0}"/>
              </a:ext>
            </a:extLst>
          </p:cNvPr>
          <p:cNvSpPr txBox="1"/>
          <p:nvPr/>
        </p:nvSpPr>
        <p:spPr>
          <a:xfrm>
            <a:off x="3940161" y="1181657"/>
            <a:ext cx="201388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COP 18 - Accordo di Doha</a:t>
            </a:r>
          </a:p>
        </p:txBody>
      </p:sp>
      <p:sp>
        <p:nvSpPr>
          <p:cNvPr id="44" name="Ovale 43">
            <a:extLst>
              <a:ext uri="{FF2B5EF4-FFF2-40B4-BE49-F238E27FC236}">
                <a16:creationId xmlns:a16="http://schemas.microsoft.com/office/drawing/2014/main" id="{00CD7E7B-990D-4EC3-8836-2F6C84171EF8}"/>
              </a:ext>
            </a:extLst>
          </p:cNvPr>
          <p:cNvSpPr/>
          <p:nvPr/>
        </p:nvSpPr>
        <p:spPr>
          <a:xfrm>
            <a:off x="5504090" y="2340624"/>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CasellaDiTesto 47">
            <a:extLst>
              <a:ext uri="{FF2B5EF4-FFF2-40B4-BE49-F238E27FC236}">
                <a16:creationId xmlns:a16="http://schemas.microsoft.com/office/drawing/2014/main" id="{C0E2E7BA-B81A-4E1C-B90D-ADF3F213E445}"/>
              </a:ext>
            </a:extLst>
          </p:cNvPr>
          <p:cNvSpPr txBox="1"/>
          <p:nvPr/>
        </p:nvSpPr>
        <p:spPr>
          <a:xfrm rot="18666906">
            <a:off x="5199299" y="2667925"/>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2014</a:t>
            </a:r>
          </a:p>
        </p:txBody>
      </p:sp>
      <p:cxnSp>
        <p:nvCxnSpPr>
          <p:cNvPr id="49" name="Connettore 2 48">
            <a:extLst>
              <a:ext uri="{FF2B5EF4-FFF2-40B4-BE49-F238E27FC236}">
                <a16:creationId xmlns:a16="http://schemas.microsoft.com/office/drawing/2014/main" id="{A9B613C0-04F1-4A77-84F2-6347BBCC3937}"/>
              </a:ext>
            </a:extLst>
          </p:cNvPr>
          <p:cNvCxnSpPr>
            <a:cxnSpLocks/>
          </p:cNvCxnSpPr>
          <p:nvPr/>
        </p:nvCxnSpPr>
        <p:spPr>
          <a:xfrm>
            <a:off x="5609597" y="2593907"/>
            <a:ext cx="0" cy="6708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2" name="CasellaDiTesto 51">
            <a:extLst>
              <a:ext uri="{FF2B5EF4-FFF2-40B4-BE49-F238E27FC236}">
                <a16:creationId xmlns:a16="http://schemas.microsoft.com/office/drawing/2014/main" id="{5D55E076-6D70-4F8E-A212-D94347923852}"/>
              </a:ext>
            </a:extLst>
          </p:cNvPr>
          <p:cNvSpPr txBox="1"/>
          <p:nvPr/>
        </p:nvSpPr>
        <p:spPr>
          <a:xfrm>
            <a:off x="4764482" y="3279653"/>
            <a:ext cx="3321687" cy="90024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2030 (1)</a:t>
            </a:r>
            <a:endParaRPr lang="it-IT" sz="105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-40% emissioni rispetto al 1990</a:t>
            </a: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27% dell’energia da fonti rinnovabili</a:t>
            </a: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27% efficienza energetica</a:t>
            </a:r>
          </a:p>
          <a:p>
            <a:pPr marL="171450" indent="-171450" algn="just">
              <a:buFont typeface="Wingdings" panose="05000000000000000000" pitchFamily="2" charset="2"/>
              <a:buChar char="§"/>
            </a:pPr>
            <a:endParaRPr lang="it-IT" sz="1050">
              <a:latin typeface="Arial" panose="020B0604020202020204" pitchFamily="34" charset="0"/>
              <a:cs typeface="Arial" panose="020B0604020202020204" pitchFamily="34" charset="0"/>
            </a:endParaRPr>
          </a:p>
        </p:txBody>
      </p:sp>
      <p:sp>
        <p:nvSpPr>
          <p:cNvPr id="53" name="CasellaDiTesto 52">
            <a:extLst>
              <a:ext uri="{FF2B5EF4-FFF2-40B4-BE49-F238E27FC236}">
                <a16:creationId xmlns:a16="http://schemas.microsoft.com/office/drawing/2014/main" id="{82B144E0-C87E-4306-912D-DE84718B1D28}"/>
              </a:ext>
            </a:extLst>
          </p:cNvPr>
          <p:cNvSpPr txBox="1"/>
          <p:nvPr/>
        </p:nvSpPr>
        <p:spPr>
          <a:xfrm rot="18666906">
            <a:off x="5199300" y="2667926"/>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2014</a:t>
            </a:r>
          </a:p>
        </p:txBody>
      </p:sp>
    </p:spTree>
    <p:extLst>
      <p:ext uri="{BB962C8B-B14F-4D97-AF65-F5344CB8AC3E}">
        <p14:creationId xmlns:p14="http://schemas.microsoft.com/office/powerpoint/2010/main" val="1090318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1" name="CasellaDiTesto 20">
            <a:extLst>
              <a:ext uri="{FF2B5EF4-FFF2-40B4-BE49-F238E27FC236}">
                <a16:creationId xmlns:a16="http://schemas.microsoft.com/office/drawing/2014/main" id="{313F8BFF-BCC9-4A42-A2AF-E11B5AA28B87}"/>
              </a:ext>
            </a:extLst>
          </p:cNvPr>
          <p:cNvSpPr txBox="1"/>
          <p:nvPr/>
        </p:nvSpPr>
        <p:spPr>
          <a:xfrm>
            <a:off x="692945" y="1474646"/>
            <a:ext cx="1554480"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a:t>
            </a:r>
            <a:endParaRPr lang="it-IT" sz="1050">
              <a:latin typeface="Arial" panose="020B0604020202020204" pitchFamily="34" charset="0"/>
              <a:cs typeface="Arial" panose="020B0604020202020204" pitchFamily="34" charset="0"/>
            </a:endParaRPr>
          </a:p>
        </p:txBody>
      </p:sp>
      <p:sp>
        <p:nvSpPr>
          <p:cNvPr id="14" name="Ovale 13">
            <a:extLst>
              <a:ext uri="{FF2B5EF4-FFF2-40B4-BE49-F238E27FC236}">
                <a16:creationId xmlns:a16="http://schemas.microsoft.com/office/drawing/2014/main" id="{A29E9D17-112B-48CA-A5FC-14D5A11FEF16}"/>
              </a:ext>
            </a:extLst>
          </p:cNvPr>
          <p:cNvSpPr/>
          <p:nvPr/>
        </p:nvSpPr>
        <p:spPr>
          <a:xfrm>
            <a:off x="2066809"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5F72DFA6-794C-4543-9B02-D46BD2C70794}"/>
              </a:ext>
            </a:extLst>
          </p:cNvPr>
          <p:cNvCxnSpPr>
            <a:cxnSpLocks/>
            <a:stCxn id="14" idx="0"/>
          </p:cNvCxnSpPr>
          <p:nvPr/>
        </p:nvCxnSpPr>
        <p:spPr>
          <a:xfrm flipV="1">
            <a:off x="2172317" y="1406769"/>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BEB0E01B-5061-4FB5-9EA7-90826CD527CB}"/>
              </a:ext>
            </a:extLst>
          </p:cNvPr>
          <p:cNvSpPr txBox="1"/>
          <p:nvPr/>
        </p:nvSpPr>
        <p:spPr>
          <a:xfrm>
            <a:off x="1561131" y="1149864"/>
            <a:ext cx="242192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Protocollo di Kyoto</a:t>
            </a:r>
            <a:endParaRPr lang="it-IT" sz="105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DFC373F-4986-4F7D-9F71-634BCC033504}"/>
              </a:ext>
            </a:extLst>
          </p:cNvPr>
          <p:cNvSpPr txBox="1"/>
          <p:nvPr/>
        </p:nvSpPr>
        <p:spPr>
          <a:xfrm rot="18666906">
            <a:off x="1762016" y="266729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1997</a:t>
            </a:r>
          </a:p>
        </p:txBody>
      </p:sp>
      <p:sp>
        <p:nvSpPr>
          <p:cNvPr id="18" name="Ovale 17">
            <a:extLst>
              <a:ext uri="{FF2B5EF4-FFF2-40B4-BE49-F238E27FC236}">
                <a16:creationId xmlns:a16="http://schemas.microsoft.com/office/drawing/2014/main" id="{0D25E2F0-2618-4CBC-801B-F1C3A71130A6}"/>
              </a:ext>
            </a:extLst>
          </p:cNvPr>
          <p:cNvSpPr/>
          <p:nvPr/>
        </p:nvSpPr>
        <p:spPr>
          <a:xfrm>
            <a:off x="2975506" y="2343855"/>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9E20E8E1-8E9A-4260-9E8E-C59C5C0ADE8A}"/>
              </a:ext>
            </a:extLst>
          </p:cNvPr>
          <p:cNvCxnSpPr>
            <a:cxnSpLocks/>
            <a:stCxn id="18" idx="0"/>
          </p:cNvCxnSpPr>
          <p:nvPr/>
        </p:nvCxnSpPr>
        <p:spPr>
          <a:xfrm flipV="1">
            <a:off x="3081014" y="1825035"/>
            <a:ext cx="0" cy="51882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4305A5B7-6CDD-4A84-8F73-985B4E777C7D}"/>
              </a:ext>
            </a:extLst>
          </p:cNvPr>
          <p:cNvSpPr txBox="1"/>
          <p:nvPr/>
        </p:nvSpPr>
        <p:spPr>
          <a:xfrm rot="18666906">
            <a:off x="2647477" y="2607021"/>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2005</a:t>
            </a:r>
          </a:p>
        </p:txBody>
      </p:sp>
      <p:sp>
        <p:nvSpPr>
          <p:cNvPr id="23" name="CasellaDiTesto 22">
            <a:extLst>
              <a:ext uri="{FF2B5EF4-FFF2-40B4-BE49-F238E27FC236}">
                <a16:creationId xmlns:a16="http://schemas.microsoft.com/office/drawing/2014/main" id="{B9428B52-A479-44C3-B9D8-9F16B7D6DC23}"/>
              </a:ext>
            </a:extLst>
          </p:cNvPr>
          <p:cNvSpPr txBox="1"/>
          <p:nvPr/>
        </p:nvSpPr>
        <p:spPr>
          <a:xfrm>
            <a:off x="2475531" y="1422064"/>
            <a:ext cx="1422429"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Entrata in vigore protocollo di Kyoto</a:t>
            </a:r>
            <a:endParaRPr lang="it-IT" sz="1050">
              <a:latin typeface="Arial" panose="020B0604020202020204" pitchFamily="34" charset="0"/>
              <a:cs typeface="Arial" panose="020B0604020202020204" pitchFamily="34" charset="0"/>
            </a:endParaRPr>
          </a:p>
        </p:txBody>
      </p:sp>
      <p:cxnSp>
        <p:nvCxnSpPr>
          <p:cNvPr id="27" name="Connettore 2 26">
            <a:extLst>
              <a:ext uri="{FF2B5EF4-FFF2-40B4-BE49-F238E27FC236}">
                <a16:creationId xmlns:a16="http://schemas.microsoft.com/office/drawing/2014/main" id="{E71D8165-BF1A-426E-9720-33243F026576}"/>
              </a:ext>
            </a:extLst>
          </p:cNvPr>
          <p:cNvCxnSpPr>
            <a:cxnSpLocks/>
          </p:cNvCxnSpPr>
          <p:nvPr/>
        </p:nvCxnSpPr>
        <p:spPr>
          <a:xfrm flipV="1">
            <a:off x="2172318" y="1406770"/>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9" name="Ovale 28">
            <a:extLst>
              <a:ext uri="{FF2B5EF4-FFF2-40B4-BE49-F238E27FC236}">
                <a16:creationId xmlns:a16="http://schemas.microsoft.com/office/drawing/2014/main" id="{770CBBD3-587D-4D40-A725-23C2B39293B6}"/>
              </a:ext>
            </a:extLst>
          </p:cNvPr>
          <p:cNvSpPr/>
          <p:nvPr/>
        </p:nvSpPr>
        <p:spPr>
          <a:xfrm>
            <a:off x="3813507" y="2365847"/>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C5141AA4-5D35-4975-9E20-F6E52A066CF9}"/>
              </a:ext>
            </a:extLst>
          </p:cNvPr>
          <p:cNvSpPr txBox="1"/>
          <p:nvPr/>
        </p:nvSpPr>
        <p:spPr>
          <a:xfrm rot="18666906">
            <a:off x="3508714" y="2693146"/>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2007</a:t>
            </a:r>
          </a:p>
        </p:txBody>
      </p:sp>
      <p:sp>
        <p:nvSpPr>
          <p:cNvPr id="32" name="CasellaDiTesto 31">
            <a:extLst>
              <a:ext uri="{FF2B5EF4-FFF2-40B4-BE49-F238E27FC236}">
                <a16:creationId xmlns:a16="http://schemas.microsoft.com/office/drawing/2014/main" id="{27D432AF-E14A-416C-AE7A-A2AD9B99538A}"/>
              </a:ext>
            </a:extLst>
          </p:cNvPr>
          <p:cNvSpPr txBox="1"/>
          <p:nvPr/>
        </p:nvSpPr>
        <p:spPr>
          <a:xfrm>
            <a:off x="3161624" y="3029601"/>
            <a:ext cx="1294772"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20-20-20</a:t>
            </a:r>
          </a:p>
        </p:txBody>
      </p:sp>
      <p:cxnSp>
        <p:nvCxnSpPr>
          <p:cNvPr id="35" name="Connettore 2 34">
            <a:extLst>
              <a:ext uri="{FF2B5EF4-FFF2-40B4-BE49-F238E27FC236}">
                <a16:creationId xmlns:a16="http://schemas.microsoft.com/office/drawing/2014/main" id="{67083948-2503-4F7C-9DFB-5FFCDD89C6CD}"/>
              </a:ext>
            </a:extLst>
          </p:cNvPr>
          <p:cNvCxnSpPr>
            <a:cxnSpLocks/>
          </p:cNvCxnSpPr>
          <p:nvPr/>
        </p:nvCxnSpPr>
        <p:spPr>
          <a:xfrm flipH="1">
            <a:off x="3919015" y="2593907"/>
            <a:ext cx="1" cy="44026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ttore 2 35">
            <a:extLst>
              <a:ext uri="{FF2B5EF4-FFF2-40B4-BE49-F238E27FC236}">
                <a16:creationId xmlns:a16="http://schemas.microsoft.com/office/drawing/2014/main" id="{B65BA388-DB4B-4C87-A249-B1F8628012E8}"/>
              </a:ext>
            </a:extLst>
          </p:cNvPr>
          <p:cNvCxnSpPr>
            <a:cxnSpLocks/>
          </p:cNvCxnSpPr>
          <p:nvPr/>
        </p:nvCxnSpPr>
        <p:spPr>
          <a:xfrm flipH="1">
            <a:off x="3081013" y="2600699"/>
            <a:ext cx="3" cy="151764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77EBC7D0-299C-463F-8163-1AE899B87C27}"/>
              </a:ext>
            </a:extLst>
          </p:cNvPr>
          <p:cNvSpPr txBox="1"/>
          <p:nvPr/>
        </p:nvSpPr>
        <p:spPr>
          <a:xfrm>
            <a:off x="2172316" y="4167801"/>
            <a:ext cx="1956363"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Avvio del meccanismo EU-ETS  mercato della CO2.</a:t>
            </a:r>
            <a:endParaRPr lang="it-IT" sz="1050">
              <a:latin typeface="Arial" panose="020B0604020202020204" pitchFamily="34" charset="0"/>
              <a:cs typeface="Arial" panose="020B0604020202020204" pitchFamily="34" charset="0"/>
            </a:endParaRPr>
          </a:p>
        </p:txBody>
      </p:sp>
      <p:sp>
        <p:nvSpPr>
          <p:cNvPr id="42" name="Ovale 41">
            <a:extLst>
              <a:ext uri="{FF2B5EF4-FFF2-40B4-BE49-F238E27FC236}">
                <a16:creationId xmlns:a16="http://schemas.microsoft.com/office/drawing/2014/main" id="{413AD1F0-962B-4DC8-BE2A-AD523B2A4681}"/>
              </a:ext>
            </a:extLst>
          </p:cNvPr>
          <p:cNvSpPr/>
          <p:nvPr/>
        </p:nvSpPr>
        <p:spPr>
          <a:xfrm>
            <a:off x="4819107" y="2348054"/>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CC4F7282-27E9-4200-B319-487378C12650}"/>
              </a:ext>
            </a:extLst>
          </p:cNvPr>
          <p:cNvSpPr txBox="1"/>
          <p:nvPr/>
        </p:nvSpPr>
        <p:spPr>
          <a:xfrm rot="18666906">
            <a:off x="4514315" y="2675354"/>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2012</a:t>
            </a:r>
          </a:p>
        </p:txBody>
      </p:sp>
      <p:cxnSp>
        <p:nvCxnSpPr>
          <p:cNvPr id="46" name="Connettore 2 45">
            <a:extLst>
              <a:ext uri="{FF2B5EF4-FFF2-40B4-BE49-F238E27FC236}">
                <a16:creationId xmlns:a16="http://schemas.microsoft.com/office/drawing/2014/main" id="{5BB5F9C3-FF74-4AC4-8CA8-FD5C6387946E}"/>
              </a:ext>
            </a:extLst>
          </p:cNvPr>
          <p:cNvCxnSpPr>
            <a:cxnSpLocks/>
          </p:cNvCxnSpPr>
          <p:nvPr/>
        </p:nvCxnSpPr>
        <p:spPr>
          <a:xfrm flipV="1">
            <a:off x="4923138" y="1403780"/>
            <a:ext cx="0" cy="93322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7" name="CasellaDiTesto 46">
            <a:extLst>
              <a:ext uri="{FF2B5EF4-FFF2-40B4-BE49-F238E27FC236}">
                <a16:creationId xmlns:a16="http://schemas.microsoft.com/office/drawing/2014/main" id="{7112C754-DF56-427A-BF8D-5058E8DC59B0}"/>
              </a:ext>
            </a:extLst>
          </p:cNvPr>
          <p:cNvSpPr txBox="1"/>
          <p:nvPr/>
        </p:nvSpPr>
        <p:spPr>
          <a:xfrm>
            <a:off x="3940161" y="1181657"/>
            <a:ext cx="201388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COP 18 - Accordo di Doha</a:t>
            </a:r>
          </a:p>
        </p:txBody>
      </p:sp>
      <p:cxnSp>
        <p:nvCxnSpPr>
          <p:cNvPr id="40" name="Connettore 2 39">
            <a:extLst>
              <a:ext uri="{FF2B5EF4-FFF2-40B4-BE49-F238E27FC236}">
                <a16:creationId xmlns:a16="http://schemas.microsoft.com/office/drawing/2014/main" id="{9125C86E-F136-427D-A00D-CA313022DBA5}"/>
              </a:ext>
            </a:extLst>
          </p:cNvPr>
          <p:cNvCxnSpPr>
            <a:cxnSpLocks/>
          </p:cNvCxnSpPr>
          <p:nvPr/>
        </p:nvCxnSpPr>
        <p:spPr>
          <a:xfrm flipV="1">
            <a:off x="5966388" y="861060"/>
            <a:ext cx="0" cy="147594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5" name="CasellaDiTesto 44">
            <a:extLst>
              <a:ext uri="{FF2B5EF4-FFF2-40B4-BE49-F238E27FC236}">
                <a16:creationId xmlns:a16="http://schemas.microsoft.com/office/drawing/2014/main" id="{F1FA4AB1-308E-4A87-A2AB-9D97090A153E}"/>
              </a:ext>
            </a:extLst>
          </p:cNvPr>
          <p:cNvSpPr txBox="1"/>
          <p:nvPr/>
        </p:nvSpPr>
        <p:spPr>
          <a:xfrm>
            <a:off x="5554593" y="599511"/>
            <a:ext cx="3091695" cy="1708160"/>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COP 21 - Accordo di Parigi:</a:t>
            </a:r>
          </a:p>
          <a:p>
            <a:pPr marL="628650" lvl="1"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innalzamento delle temperature ben al di sotto dei 2°C rispetto alle temperature </a:t>
            </a:r>
            <a:r>
              <a:rPr lang="it-IT" sz="1050" err="1">
                <a:latin typeface="Arial" panose="020B0604020202020204" pitchFamily="34" charset="0"/>
                <a:cs typeface="Arial" panose="020B0604020202020204" pitchFamily="34" charset="0"/>
              </a:rPr>
              <a:t>pre</a:t>
            </a:r>
            <a:r>
              <a:rPr lang="it-IT" sz="1050">
                <a:latin typeface="Arial" panose="020B0604020202020204" pitchFamily="34" charset="0"/>
                <a:cs typeface="Arial" panose="020B0604020202020204" pitchFamily="34" charset="0"/>
              </a:rPr>
              <a:t>-industriali, perseguire il mantenimento entro 1,5°C; </a:t>
            </a:r>
          </a:p>
          <a:p>
            <a:pPr marL="628650" lvl="1"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neutralità climatica entro il 2050. </a:t>
            </a:r>
          </a:p>
          <a:p>
            <a:pPr marL="628650" lvl="1"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Aumento della resilienza ai 	cambiamenti climatici. </a:t>
            </a:r>
          </a:p>
          <a:p>
            <a:pPr marL="628650" lvl="1"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Rendere la finanza coerente con i percorsi di riduzione delle emissioni.</a:t>
            </a:r>
          </a:p>
        </p:txBody>
      </p:sp>
      <p:sp>
        <p:nvSpPr>
          <p:cNvPr id="50" name="Ovale 49">
            <a:extLst>
              <a:ext uri="{FF2B5EF4-FFF2-40B4-BE49-F238E27FC236}">
                <a16:creationId xmlns:a16="http://schemas.microsoft.com/office/drawing/2014/main" id="{FCE7AF10-771F-4C41-AF3B-C2FE04EF38DC}"/>
              </a:ext>
            </a:extLst>
          </p:cNvPr>
          <p:cNvSpPr/>
          <p:nvPr/>
        </p:nvSpPr>
        <p:spPr>
          <a:xfrm>
            <a:off x="5862360" y="2348057"/>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B3771BC0-931B-4F1D-B0F9-A1B98E1DC937}"/>
              </a:ext>
            </a:extLst>
          </p:cNvPr>
          <p:cNvSpPr txBox="1"/>
          <p:nvPr/>
        </p:nvSpPr>
        <p:spPr>
          <a:xfrm rot="18666906">
            <a:off x="5557569" y="2675358"/>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2015</a:t>
            </a:r>
          </a:p>
        </p:txBody>
      </p:sp>
      <p:sp>
        <p:nvSpPr>
          <p:cNvPr id="44" name="Ovale 43">
            <a:extLst>
              <a:ext uri="{FF2B5EF4-FFF2-40B4-BE49-F238E27FC236}">
                <a16:creationId xmlns:a16="http://schemas.microsoft.com/office/drawing/2014/main" id="{00CD7E7B-990D-4EC3-8836-2F6C84171EF8}"/>
              </a:ext>
            </a:extLst>
          </p:cNvPr>
          <p:cNvSpPr/>
          <p:nvPr/>
        </p:nvSpPr>
        <p:spPr>
          <a:xfrm>
            <a:off x="5504090" y="2340624"/>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CasellaDiTesto 47">
            <a:extLst>
              <a:ext uri="{FF2B5EF4-FFF2-40B4-BE49-F238E27FC236}">
                <a16:creationId xmlns:a16="http://schemas.microsoft.com/office/drawing/2014/main" id="{C0E2E7BA-B81A-4E1C-B90D-ADF3F213E445}"/>
              </a:ext>
            </a:extLst>
          </p:cNvPr>
          <p:cNvSpPr txBox="1"/>
          <p:nvPr/>
        </p:nvSpPr>
        <p:spPr>
          <a:xfrm rot="18666906">
            <a:off x="5199299" y="2667925"/>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2014</a:t>
            </a:r>
          </a:p>
        </p:txBody>
      </p:sp>
      <p:cxnSp>
        <p:nvCxnSpPr>
          <p:cNvPr id="49" name="Connettore 2 48">
            <a:extLst>
              <a:ext uri="{FF2B5EF4-FFF2-40B4-BE49-F238E27FC236}">
                <a16:creationId xmlns:a16="http://schemas.microsoft.com/office/drawing/2014/main" id="{A9B613C0-04F1-4A77-84F2-6347BBCC3937}"/>
              </a:ext>
            </a:extLst>
          </p:cNvPr>
          <p:cNvCxnSpPr>
            <a:cxnSpLocks/>
          </p:cNvCxnSpPr>
          <p:nvPr/>
        </p:nvCxnSpPr>
        <p:spPr>
          <a:xfrm>
            <a:off x="5612418" y="2583322"/>
            <a:ext cx="0" cy="69633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2" name="CasellaDiTesto 51">
            <a:extLst>
              <a:ext uri="{FF2B5EF4-FFF2-40B4-BE49-F238E27FC236}">
                <a16:creationId xmlns:a16="http://schemas.microsoft.com/office/drawing/2014/main" id="{5D55E076-6D70-4F8E-A212-D94347923852}"/>
              </a:ext>
            </a:extLst>
          </p:cNvPr>
          <p:cNvSpPr txBox="1"/>
          <p:nvPr/>
        </p:nvSpPr>
        <p:spPr>
          <a:xfrm>
            <a:off x="4764483" y="3279653"/>
            <a:ext cx="1332126"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2030 (1)</a:t>
            </a:r>
            <a:endParaRPr lang="it-IT"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66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1" name="CasellaDiTesto 20">
            <a:extLst>
              <a:ext uri="{FF2B5EF4-FFF2-40B4-BE49-F238E27FC236}">
                <a16:creationId xmlns:a16="http://schemas.microsoft.com/office/drawing/2014/main" id="{313F8BFF-BCC9-4A42-A2AF-E11B5AA28B87}"/>
              </a:ext>
            </a:extLst>
          </p:cNvPr>
          <p:cNvSpPr txBox="1"/>
          <p:nvPr/>
        </p:nvSpPr>
        <p:spPr>
          <a:xfrm>
            <a:off x="692945" y="1474646"/>
            <a:ext cx="1554480"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a:t>
            </a:r>
            <a:endParaRPr lang="it-IT" sz="1050">
              <a:latin typeface="Arial" panose="020B0604020202020204" pitchFamily="34" charset="0"/>
              <a:cs typeface="Arial" panose="020B0604020202020204" pitchFamily="34" charset="0"/>
            </a:endParaRPr>
          </a:p>
        </p:txBody>
      </p:sp>
      <p:sp>
        <p:nvSpPr>
          <p:cNvPr id="14" name="Ovale 13">
            <a:extLst>
              <a:ext uri="{FF2B5EF4-FFF2-40B4-BE49-F238E27FC236}">
                <a16:creationId xmlns:a16="http://schemas.microsoft.com/office/drawing/2014/main" id="{A29E9D17-112B-48CA-A5FC-14D5A11FEF16}"/>
              </a:ext>
            </a:extLst>
          </p:cNvPr>
          <p:cNvSpPr/>
          <p:nvPr/>
        </p:nvSpPr>
        <p:spPr>
          <a:xfrm>
            <a:off x="2066809"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5F72DFA6-794C-4543-9B02-D46BD2C70794}"/>
              </a:ext>
            </a:extLst>
          </p:cNvPr>
          <p:cNvCxnSpPr>
            <a:cxnSpLocks/>
            <a:stCxn id="14" idx="0"/>
          </p:cNvCxnSpPr>
          <p:nvPr/>
        </p:nvCxnSpPr>
        <p:spPr>
          <a:xfrm flipV="1">
            <a:off x="2172317" y="1406769"/>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BEB0E01B-5061-4FB5-9EA7-90826CD527CB}"/>
              </a:ext>
            </a:extLst>
          </p:cNvPr>
          <p:cNvSpPr txBox="1"/>
          <p:nvPr/>
        </p:nvSpPr>
        <p:spPr>
          <a:xfrm>
            <a:off x="1561131" y="1149864"/>
            <a:ext cx="242192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Protocollo di Kyoto</a:t>
            </a:r>
            <a:endParaRPr lang="it-IT" sz="105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DFC373F-4986-4F7D-9F71-634BCC033504}"/>
              </a:ext>
            </a:extLst>
          </p:cNvPr>
          <p:cNvSpPr txBox="1"/>
          <p:nvPr/>
        </p:nvSpPr>
        <p:spPr>
          <a:xfrm rot="18666906">
            <a:off x="1762016" y="266729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1997</a:t>
            </a:r>
          </a:p>
        </p:txBody>
      </p:sp>
      <p:sp>
        <p:nvSpPr>
          <p:cNvPr id="18" name="Ovale 17">
            <a:extLst>
              <a:ext uri="{FF2B5EF4-FFF2-40B4-BE49-F238E27FC236}">
                <a16:creationId xmlns:a16="http://schemas.microsoft.com/office/drawing/2014/main" id="{0D25E2F0-2618-4CBC-801B-F1C3A71130A6}"/>
              </a:ext>
            </a:extLst>
          </p:cNvPr>
          <p:cNvSpPr/>
          <p:nvPr/>
        </p:nvSpPr>
        <p:spPr>
          <a:xfrm>
            <a:off x="2975506" y="2343855"/>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9E20E8E1-8E9A-4260-9E8E-C59C5C0ADE8A}"/>
              </a:ext>
            </a:extLst>
          </p:cNvPr>
          <p:cNvCxnSpPr>
            <a:cxnSpLocks/>
            <a:stCxn id="18" idx="0"/>
          </p:cNvCxnSpPr>
          <p:nvPr/>
        </p:nvCxnSpPr>
        <p:spPr>
          <a:xfrm flipV="1">
            <a:off x="3081014" y="1825035"/>
            <a:ext cx="0" cy="51882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4305A5B7-6CDD-4A84-8F73-985B4E777C7D}"/>
              </a:ext>
            </a:extLst>
          </p:cNvPr>
          <p:cNvSpPr txBox="1"/>
          <p:nvPr/>
        </p:nvSpPr>
        <p:spPr>
          <a:xfrm rot="18666906">
            <a:off x="2647477" y="2607021"/>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2005</a:t>
            </a:r>
          </a:p>
        </p:txBody>
      </p:sp>
      <p:sp>
        <p:nvSpPr>
          <p:cNvPr id="23" name="CasellaDiTesto 22">
            <a:extLst>
              <a:ext uri="{FF2B5EF4-FFF2-40B4-BE49-F238E27FC236}">
                <a16:creationId xmlns:a16="http://schemas.microsoft.com/office/drawing/2014/main" id="{B9428B52-A479-44C3-B9D8-9F16B7D6DC23}"/>
              </a:ext>
            </a:extLst>
          </p:cNvPr>
          <p:cNvSpPr txBox="1"/>
          <p:nvPr/>
        </p:nvSpPr>
        <p:spPr>
          <a:xfrm>
            <a:off x="2475531" y="1422064"/>
            <a:ext cx="1422429"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Entrata in vigore protocollo di Kyoto</a:t>
            </a:r>
            <a:endParaRPr lang="it-IT" sz="1050">
              <a:latin typeface="Arial" panose="020B0604020202020204" pitchFamily="34" charset="0"/>
              <a:cs typeface="Arial" panose="020B0604020202020204" pitchFamily="34" charset="0"/>
            </a:endParaRPr>
          </a:p>
        </p:txBody>
      </p:sp>
      <p:cxnSp>
        <p:nvCxnSpPr>
          <p:cNvPr id="27" name="Connettore 2 26">
            <a:extLst>
              <a:ext uri="{FF2B5EF4-FFF2-40B4-BE49-F238E27FC236}">
                <a16:creationId xmlns:a16="http://schemas.microsoft.com/office/drawing/2014/main" id="{E71D8165-BF1A-426E-9720-33243F026576}"/>
              </a:ext>
            </a:extLst>
          </p:cNvPr>
          <p:cNvCxnSpPr>
            <a:cxnSpLocks/>
          </p:cNvCxnSpPr>
          <p:nvPr/>
        </p:nvCxnSpPr>
        <p:spPr>
          <a:xfrm flipV="1">
            <a:off x="2172318" y="1406770"/>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9" name="Ovale 28">
            <a:extLst>
              <a:ext uri="{FF2B5EF4-FFF2-40B4-BE49-F238E27FC236}">
                <a16:creationId xmlns:a16="http://schemas.microsoft.com/office/drawing/2014/main" id="{770CBBD3-587D-4D40-A725-23C2B39293B6}"/>
              </a:ext>
            </a:extLst>
          </p:cNvPr>
          <p:cNvSpPr/>
          <p:nvPr/>
        </p:nvSpPr>
        <p:spPr>
          <a:xfrm>
            <a:off x="3813507" y="2365847"/>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C5141AA4-5D35-4975-9E20-F6E52A066CF9}"/>
              </a:ext>
            </a:extLst>
          </p:cNvPr>
          <p:cNvSpPr txBox="1"/>
          <p:nvPr/>
        </p:nvSpPr>
        <p:spPr>
          <a:xfrm rot="18666906">
            <a:off x="3508714" y="2693146"/>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2007</a:t>
            </a:r>
          </a:p>
        </p:txBody>
      </p:sp>
      <p:sp>
        <p:nvSpPr>
          <p:cNvPr id="32" name="CasellaDiTesto 31">
            <a:extLst>
              <a:ext uri="{FF2B5EF4-FFF2-40B4-BE49-F238E27FC236}">
                <a16:creationId xmlns:a16="http://schemas.microsoft.com/office/drawing/2014/main" id="{27D432AF-E14A-416C-AE7A-A2AD9B99538A}"/>
              </a:ext>
            </a:extLst>
          </p:cNvPr>
          <p:cNvSpPr txBox="1"/>
          <p:nvPr/>
        </p:nvSpPr>
        <p:spPr>
          <a:xfrm>
            <a:off x="3161624" y="3029601"/>
            <a:ext cx="1294772"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20-20-20</a:t>
            </a:r>
          </a:p>
        </p:txBody>
      </p:sp>
      <p:cxnSp>
        <p:nvCxnSpPr>
          <p:cNvPr id="35" name="Connettore 2 34">
            <a:extLst>
              <a:ext uri="{FF2B5EF4-FFF2-40B4-BE49-F238E27FC236}">
                <a16:creationId xmlns:a16="http://schemas.microsoft.com/office/drawing/2014/main" id="{67083948-2503-4F7C-9DFB-5FFCDD89C6CD}"/>
              </a:ext>
            </a:extLst>
          </p:cNvPr>
          <p:cNvCxnSpPr>
            <a:cxnSpLocks/>
          </p:cNvCxnSpPr>
          <p:nvPr/>
        </p:nvCxnSpPr>
        <p:spPr>
          <a:xfrm flipH="1">
            <a:off x="3919015" y="2593907"/>
            <a:ext cx="1" cy="44026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ttore 2 35">
            <a:extLst>
              <a:ext uri="{FF2B5EF4-FFF2-40B4-BE49-F238E27FC236}">
                <a16:creationId xmlns:a16="http://schemas.microsoft.com/office/drawing/2014/main" id="{B65BA388-DB4B-4C87-A249-B1F8628012E8}"/>
              </a:ext>
            </a:extLst>
          </p:cNvPr>
          <p:cNvCxnSpPr>
            <a:cxnSpLocks/>
          </p:cNvCxnSpPr>
          <p:nvPr/>
        </p:nvCxnSpPr>
        <p:spPr>
          <a:xfrm flipH="1">
            <a:off x="3081013" y="2600699"/>
            <a:ext cx="3" cy="151764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77EBC7D0-299C-463F-8163-1AE899B87C27}"/>
              </a:ext>
            </a:extLst>
          </p:cNvPr>
          <p:cNvSpPr txBox="1"/>
          <p:nvPr/>
        </p:nvSpPr>
        <p:spPr>
          <a:xfrm>
            <a:off x="2172316" y="4167801"/>
            <a:ext cx="1956363"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Avvio del meccanismo EU-ETS  mercato della CO2.</a:t>
            </a:r>
            <a:endParaRPr lang="it-IT" sz="1050">
              <a:latin typeface="Arial" panose="020B0604020202020204" pitchFamily="34" charset="0"/>
              <a:cs typeface="Arial" panose="020B0604020202020204" pitchFamily="34" charset="0"/>
            </a:endParaRPr>
          </a:p>
        </p:txBody>
      </p:sp>
      <p:sp>
        <p:nvSpPr>
          <p:cNvPr id="42" name="Ovale 41">
            <a:extLst>
              <a:ext uri="{FF2B5EF4-FFF2-40B4-BE49-F238E27FC236}">
                <a16:creationId xmlns:a16="http://schemas.microsoft.com/office/drawing/2014/main" id="{413AD1F0-962B-4DC8-BE2A-AD523B2A4681}"/>
              </a:ext>
            </a:extLst>
          </p:cNvPr>
          <p:cNvSpPr/>
          <p:nvPr/>
        </p:nvSpPr>
        <p:spPr>
          <a:xfrm>
            <a:off x="4819107" y="2348054"/>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CC4F7282-27E9-4200-B319-487378C12650}"/>
              </a:ext>
            </a:extLst>
          </p:cNvPr>
          <p:cNvSpPr txBox="1"/>
          <p:nvPr/>
        </p:nvSpPr>
        <p:spPr>
          <a:xfrm rot="18666906">
            <a:off x="4514315" y="2675354"/>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2012</a:t>
            </a:r>
          </a:p>
        </p:txBody>
      </p:sp>
      <p:cxnSp>
        <p:nvCxnSpPr>
          <p:cNvPr id="46" name="Connettore 2 45">
            <a:extLst>
              <a:ext uri="{FF2B5EF4-FFF2-40B4-BE49-F238E27FC236}">
                <a16:creationId xmlns:a16="http://schemas.microsoft.com/office/drawing/2014/main" id="{5BB5F9C3-FF74-4AC4-8CA8-FD5C6387946E}"/>
              </a:ext>
            </a:extLst>
          </p:cNvPr>
          <p:cNvCxnSpPr>
            <a:cxnSpLocks/>
          </p:cNvCxnSpPr>
          <p:nvPr/>
        </p:nvCxnSpPr>
        <p:spPr>
          <a:xfrm flipV="1">
            <a:off x="4923138" y="1403780"/>
            <a:ext cx="0" cy="93322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7" name="CasellaDiTesto 46">
            <a:extLst>
              <a:ext uri="{FF2B5EF4-FFF2-40B4-BE49-F238E27FC236}">
                <a16:creationId xmlns:a16="http://schemas.microsoft.com/office/drawing/2014/main" id="{7112C754-DF56-427A-BF8D-5058E8DC59B0}"/>
              </a:ext>
            </a:extLst>
          </p:cNvPr>
          <p:cNvSpPr txBox="1"/>
          <p:nvPr/>
        </p:nvSpPr>
        <p:spPr>
          <a:xfrm>
            <a:off x="3940161" y="1181657"/>
            <a:ext cx="201388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COP 18 - Accordo di Doha</a:t>
            </a:r>
          </a:p>
        </p:txBody>
      </p:sp>
      <p:cxnSp>
        <p:nvCxnSpPr>
          <p:cNvPr id="40" name="Connettore 2 39">
            <a:extLst>
              <a:ext uri="{FF2B5EF4-FFF2-40B4-BE49-F238E27FC236}">
                <a16:creationId xmlns:a16="http://schemas.microsoft.com/office/drawing/2014/main" id="{9125C86E-F136-427D-A00D-CA313022DBA5}"/>
              </a:ext>
            </a:extLst>
          </p:cNvPr>
          <p:cNvCxnSpPr>
            <a:cxnSpLocks/>
          </p:cNvCxnSpPr>
          <p:nvPr/>
        </p:nvCxnSpPr>
        <p:spPr>
          <a:xfrm flipV="1">
            <a:off x="5966388" y="861060"/>
            <a:ext cx="0" cy="147594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5" name="CasellaDiTesto 44">
            <a:extLst>
              <a:ext uri="{FF2B5EF4-FFF2-40B4-BE49-F238E27FC236}">
                <a16:creationId xmlns:a16="http://schemas.microsoft.com/office/drawing/2014/main" id="{F1FA4AB1-308E-4A87-A2AB-9D97090A153E}"/>
              </a:ext>
            </a:extLst>
          </p:cNvPr>
          <p:cNvSpPr txBox="1"/>
          <p:nvPr/>
        </p:nvSpPr>
        <p:spPr>
          <a:xfrm>
            <a:off x="5554594" y="599511"/>
            <a:ext cx="1958726"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COP 21 - Accordo di Parigi</a:t>
            </a:r>
          </a:p>
        </p:txBody>
      </p:sp>
      <p:sp>
        <p:nvSpPr>
          <p:cNvPr id="50" name="Ovale 49">
            <a:extLst>
              <a:ext uri="{FF2B5EF4-FFF2-40B4-BE49-F238E27FC236}">
                <a16:creationId xmlns:a16="http://schemas.microsoft.com/office/drawing/2014/main" id="{FCE7AF10-771F-4C41-AF3B-C2FE04EF38DC}"/>
              </a:ext>
            </a:extLst>
          </p:cNvPr>
          <p:cNvSpPr/>
          <p:nvPr/>
        </p:nvSpPr>
        <p:spPr>
          <a:xfrm>
            <a:off x="5862360" y="2348057"/>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B3771BC0-931B-4F1D-B0F9-A1B98E1DC937}"/>
              </a:ext>
            </a:extLst>
          </p:cNvPr>
          <p:cNvSpPr txBox="1"/>
          <p:nvPr/>
        </p:nvSpPr>
        <p:spPr>
          <a:xfrm rot="18666906">
            <a:off x="5557569" y="2675358"/>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2015</a:t>
            </a:r>
          </a:p>
        </p:txBody>
      </p:sp>
      <p:sp>
        <p:nvSpPr>
          <p:cNvPr id="44" name="Ovale 43">
            <a:extLst>
              <a:ext uri="{FF2B5EF4-FFF2-40B4-BE49-F238E27FC236}">
                <a16:creationId xmlns:a16="http://schemas.microsoft.com/office/drawing/2014/main" id="{00CD7E7B-990D-4EC3-8836-2F6C84171EF8}"/>
              </a:ext>
            </a:extLst>
          </p:cNvPr>
          <p:cNvSpPr/>
          <p:nvPr/>
        </p:nvSpPr>
        <p:spPr>
          <a:xfrm>
            <a:off x="5504090" y="2340624"/>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CasellaDiTesto 47">
            <a:extLst>
              <a:ext uri="{FF2B5EF4-FFF2-40B4-BE49-F238E27FC236}">
                <a16:creationId xmlns:a16="http://schemas.microsoft.com/office/drawing/2014/main" id="{C0E2E7BA-B81A-4E1C-B90D-ADF3F213E445}"/>
              </a:ext>
            </a:extLst>
          </p:cNvPr>
          <p:cNvSpPr txBox="1"/>
          <p:nvPr/>
        </p:nvSpPr>
        <p:spPr>
          <a:xfrm rot="18666906">
            <a:off x="5199299" y="2667925"/>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2014</a:t>
            </a:r>
          </a:p>
        </p:txBody>
      </p:sp>
      <p:cxnSp>
        <p:nvCxnSpPr>
          <p:cNvPr id="49" name="Connettore 2 48">
            <a:extLst>
              <a:ext uri="{FF2B5EF4-FFF2-40B4-BE49-F238E27FC236}">
                <a16:creationId xmlns:a16="http://schemas.microsoft.com/office/drawing/2014/main" id="{A9B613C0-04F1-4A77-84F2-6347BBCC3937}"/>
              </a:ext>
            </a:extLst>
          </p:cNvPr>
          <p:cNvCxnSpPr>
            <a:cxnSpLocks/>
          </p:cNvCxnSpPr>
          <p:nvPr/>
        </p:nvCxnSpPr>
        <p:spPr>
          <a:xfrm>
            <a:off x="5612418" y="2583322"/>
            <a:ext cx="0" cy="69633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2" name="CasellaDiTesto 51">
            <a:extLst>
              <a:ext uri="{FF2B5EF4-FFF2-40B4-BE49-F238E27FC236}">
                <a16:creationId xmlns:a16="http://schemas.microsoft.com/office/drawing/2014/main" id="{5D55E076-6D70-4F8E-A212-D94347923852}"/>
              </a:ext>
            </a:extLst>
          </p:cNvPr>
          <p:cNvSpPr txBox="1"/>
          <p:nvPr/>
        </p:nvSpPr>
        <p:spPr>
          <a:xfrm>
            <a:off x="4764483" y="3279653"/>
            <a:ext cx="1332126"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2030 (1)</a:t>
            </a:r>
            <a:endParaRPr lang="it-IT" sz="1050">
              <a:latin typeface="Arial" panose="020B0604020202020204" pitchFamily="34" charset="0"/>
              <a:cs typeface="Arial" panose="020B0604020202020204" pitchFamily="34" charset="0"/>
            </a:endParaRPr>
          </a:p>
        </p:txBody>
      </p:sp>
      <p:sp>
        <p:nvSpPr>
          <p:cNvPr id="53" name="Ovale 52">
            <a:extLst>
              <a:ext uri="{FF2B5EF4-FFF2-40B4-BE49-F238E27FC236}">
                <a16:creationId xmlns:a16="http://schemas.microsoft.com/office/drawing/2014/main" id="{513F6F84-5506-4F71-BFD1-43C452164EBB}"/>
              </a:ext>
            </a:extLst>
          </p:cNvPr>
          <p:cNvSpPr/>
          <p:nvPr/>
        </p:nvSpPr>
        <p:spPr>
          <a:xfrm>
            <a:off x="6587097" y="2346908"/>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4" name="Connettore 2 53">
            <a:extLst>
              <a:ext uri="{FF2B5EF4-FFF2-40B4-BE49-F238E27FC236}">
                <a16:creationId xmlns:a16="http://schemas.microsoft.com/office/drawing/2014/main" id="{FAD4E90B-50D7-400D-BB0C-6AA32BBE07AD}"/>
              </a:ext>
            </a:extLst>
          </p:cNvPr>
          <p:cNvCxnSpPr>
            <a:cxnSpLocks/>
          </p:cNvCxnSpPr>
          <p:nvPr/>
        </p:nvCxnSpPr>
        <p:spPr>
          <a:xfrm>
            <a:off x="6692604" y="2600191"/>
            <a:ext cx="0" cy="108286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3C131060-9784-4119-A4CE-3A944630F8B7}"/>
              </a:ext>
            </a:extLst>
          </p:cNvPr>
          <p:cNvSpPr txBox="1"/>
          <p:nvPr/>
        </p:nvSpPr>
        <p:spPr>
          <a:xfrm>
            <a:off x="5822313" y="3683053"/>
            <a:ext cx="3321687" cy="90024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2030 (2)</a:t>
            </a:r>
            <a:endParaRPr lang="it-IT" sz="105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-40% emissioni rispetto al 1990</a:t>
            </a: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32% dell’energia da fonti rinnovabili</a:t>
            </a:r>
          </a:p>
          <a:p>
            <a:pPr marL="171450" indent="-171450" algn="just">
              <a:buFont typeface="Wingdings" panose="05000000000000000000" pitchFamily="2" charset="2"/>
              <a:buChar char="§"/>
            </a:pPr>
            <a:r>
              <a:rPr lang="it-IT" sz="1050">
                <a:latin typeface="Arial" panose="020B0604020202020204" pitchFamily="34" charset="0"/>
                <a:cs typeface="Arial" panose="020B0604020202020204" pitchFamily="34" charset="0"/>
              </a:rPr>
              <a:t>32,5% efficienza energetica</a:t>
            </a:r>
          </a:p>
          <a:p>
            <a:pPr marL="171450" indent="-171450" algn="just">
              <a:buFont typeface="Wingdings" panose="05000000000000000000" pitchFamily="2" charset="2"/>
              <a:buChar char="§"/>
            </a:pPr>
            <a:endParaRPr lang="it-IT" sz="1050">
              <a:latin typeface="Arial" panose="020B0604020202020204" pitchFamily="34" charset="0"/>
              <a:cs typeface="Arial" panose="020B0604020202020204" pitchFamily="34" charset="0"/>
            </a:endParaRPr>
          </a:p>
        </p:txBody>
      </p:sp>
      <p:sp>
        <p:nvSpPr>
          <p:cNvPr id="56" name="CasellaDiTesto 55">
            <a:extLst>
              <a:ext uri="{FF2B5EF4-FFF2-40B4-BE49-F238E27FC236}">
                <a16:creationId xmlns:a16="http://schemas.microsoft.com/office/drawing/2014/main" id="{7AFDCBB5-9AAA-4615-851A-4A5E46200EF6}"/>
              </a:ext>
            </a:extLst>
          </p:cNvPr>
          <p:cNvSpPr txBox="1"/>
          <p:nvPr/>
        </p:nvSpPr>
        <p:spPr>
          <a:xfrm rot="18666906">
            <a:off x="6282307" y="2674210"/>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2018</a:t>
            </a:r>
          </a:p>
        </p:txBody>
      </p:sp>
    </p:spTree>
    <p:extLst>
      <p:ext uri="{BB962C8B-B14F-4D97-AF65-F5344CB8AC3E}">
        <p14:creationId xmlns:p14="http://schemas.microsoft.com/office/powerpoint/2010/main" val="3270523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Timeline accordi sul clima</a:t>
            </a:r>
          </a:p>
        </p:txBody>
      </p:sp>
      <p:sp>
        <p:nvSpPr>
          <p:cNvPr id="4" name="Freccia a destra 3">
            <a:extLst>
              <a:ext uri="{FF2B5EF4-FFF2-40B4-BE49-F238E27FC236}">
                <a16:creationId xmlns:a16="http://schemas.microsoft.com/office/drawing/2014/main" id="{43609247-2F8C-4DCA-A7C2-41E07ABA2B8F}"/>
              </a:ext>
            </a:extLst>
          </p:cNvPr>
          <p:cNvSpPr/>
          <p:nvPr/>
        </p:nvSpPr>
        <p:spPr>
          <a:xfrm>
            <a:off x="382385" y="2227811"/>
            <a:ext cx="8470670" cy="457200"/>
          </a:xfrm>
          <a:prstGeom prst="rightArrow">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3292773-067C-4ACB-AB64-33F6AF7A0D74}"/>
              </a:ext>
            </a:extLst>
          </p:cNvPr>
          <p:cNvSpPr txBox="1"/>
          <p:nvPr/>
        </p:nvSpPr>
        <p:spPr>
          <a:xfrm rot="16200000">
            <a:off x="-460422" y="1245612"/>
            <a:ext cx="1502734" cy="461665"/>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Accordi internazionali</a:t>
            </a:r>
          </a:p>
        </p:txBody>
      </p:sp>
      <p:sp>
        <p:nvSpPr>
          <p:cNvPr id="6" name="CasellaDiTesto 5">
            <a:extLst>
              <a:ext uri="{FF2B5EF4-FFF2-40B4-BE49-F238E27FC236}">
                <a16:creationId xmlns:a16="http://schemas.microsoft.com/office/drawing/2014/main" id="{97CC481B-70B3-4580-94A0-AF66A3438F58}"/>
              </a:ext>
            </a:extLst>
          </p:cNvPr>
          <p:cNvSpPr txBox="1"/>
          <p:nvPr/>
        </p:nvSpPr>
        <p:spPr>
          <a:xfrm rot="16200000">
            <a:off x="-460422" y="3418900"/>
            <a:ext cx="1502734" cy="276999"/>
          </a:xfrm>
          <a:prstGeom prst="rect">
            <a:avLst/>
          </a:prstGeom>
          <a:noFill/>
        </p:spPr>
        <p:txBody>
          <a:bodyPr wrap="square" rtlCol="0">
            <a:spAutoFit/>
          </a:bodyPr>
          <a:lstStyle/>
          <a:p>
            <a:pPr algn="ctr"/>
            <a:r>
              <a:rPr lang="it-IT" sz="1200" b="1">
                <a:solidFill>
                  <a:srgbClr val="054977"/>
                </a:solidFill>
                <a:latin typeface="Arial" panose="020B0604020202020204" pitchFamily="34" charset="0"/>
                <a:cs typeface="Arial" panose="020B0604020202020204" pitchFamily="34" charset="0"/>
              </a:rPr>
              <a:t>Unione europea</a:t>
            </a:r>
          </a:p>
        </p:txBody>
      </p:sp>
      <p:sp>
        <p:nvSpPr>
          <p:cNvPr id="7" name="Ovale 6">
            <a:extLst>
              <a:ext uri="{FF2B5EF4-FFF2-40B4-BE49-F238E27FC236}">
                <a16:creationId xmlns:a16="http://schemas.microsoft.com/office/drawing/2014/main" id="{8C133D2B-E352-4B1D-94E3-824D291318EC}"/>
              </a:ext>
            </a:extLst>
          </p:cNvPr>
          <p:cNvSpPr/>
          <p:nvPr/>
        </p:nvSpPr>
        <p:spPr>
          <a:xfrm>
            <a:off x="837027"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55DC4CB5-E1ED-4737-A5F8-D49B015E0D13}"/>
              </a:ext>
            </a:extLst>
          </p:cNvPr>
          <p:cNvCxnSpPr>
            <a:cxnSpLocks/>
            <a:stCxn id="7" idx="4"/>
          </p:cNvCxnSpPr>
          <p:nvPr/>
        </p:nvCxnSpPr>
        <p:spPr>
          <a:xfrm flipH="1">
            <a:off x="942534" y="2572829"/>
            <a:ext cx="1" cy="129159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C3F51847-EC75-4967-8FA2-0C3B682A38BD}"/>
              </a:ext>
            </a:extLst>
          </p:cNvPr>
          <p:cNvSpPr txBox="1"/>
          <p:nvPr/>
        </p:nvSpPr>
        <p:spPr>
          <a:xfrm rot="18666906">
            <a:off x="551244" y="208047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1990</a:t>
            </a:r>
          </a:p>
        </p:txBody>
      </p:sp>
      <p:sp>
        <p:nvSpPr>
          <p:cNvPr id="11" name="Ovale 10">
            <a:extLst>
              <a:ext uri="{FF2B5EF4-FFF2-40B4-BE49-F238E27FC236}">
                <a16:creationId xmlns:a16="http://schemas.microsoft.com/office/drawing/2014/main" id="{C1993F25-F017-4929-AE94-00E2CB5F1204}"/>
              </a:ext>
            </a:extLst>
          </p:cNvPr>
          <p:cNvSpPr/>
          <p:nvPr/>
        </p:nvSpPr>
        <p:spPr>
          <a:xfrm>
            <a:off x="1350116"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1387A09B-247D-4C96-9E03-ABF7D7AAD0B4}"/>
              </a:ext>
            </a:extLst>
          </p:cNvPr>
          <p:cNvCxnSpPr>
            <a:cxnSpLocks/>
            <a:stCxn id="11" idx="0"/>
          </p:cNvCxnSpPr>
          <p:nvPr/>
        </p:nvCxnSpPr>
        <p:spPr>
          <a:xfrm flipV="1">
            <a:off x="1455624" y="1713786"/>
            <a:ext cx="0" cy="62620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C1BA46B-4101-4569-A2AF-445A1C5F55B1}"/>
              </a:ext>
            </a:extLst>
          </p:cNvPr>
          <p:cNvSpPr txBox="1"/>
          <p:nvPr/>
        </p:nvSpPr>
        <p:spPr>
          <a:xfrm rot="18666906">
            <a:off x="1064334" y="2648109"/>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1992</a:t>
            </a:r>
          </a:p>
        </p:txBody>
      </p:sp>
      <p:sp>
        <p:nvSpPr>
          <p:cNvPr id="17" name="CasellaDiTesto 16">
            <a:extLst>
              <a:ext uri="{FF2B5EF4-FFF2-40B4-BE49-F238E27FC236}">
                <a16:creationId xmlns:a16="http://schemas.microsoft.com/office/drawing/2014/main" id="{8CA92156-5393-41EA-AC44-C1DD15A1ABD4}"/>
              </a:ext>
            </a:extLst>
          </p:cNvPr>
          <p:cNvSpPr txBox="1"/>
          <p:nvPr/>
        </p:nvSpPr>
        <p:spPr>
          <a:xfrm>
            <a:off x="382385" y="3864425"/>
            <a:ext cx="3406469" cy="253916"/>
          </a:xfrm>
          <a:prstGeom prst="rect">
            <a:avLst/>
          </a:prstGeom>
          <a:noFill/>
        </p:spPr>
        <p:txBody>
          <a:bodyPr wrap="square" rtlCol="0">
            <a:spAutoFit/>
          </a:bodyPr>
          <a:lstStyle/>
          <a:p>
            <a:pPr algn="just"/>
            <a:r>
              <a:rPr lang="it-IT" sz="1050">
                <a:latin typeface="Arial" panose="020B0604020202020204" pitchFamily="34" charset="0"/>
                <a:cs typeface="Arial" panose="020B0604020202020204" pitchFamily="34" charset="0"/>
              </a:rPr>
              <a:t>Consiglio europeo</a:t>
            </a:r>
          </a:p>
        </p:txBody>
      </p:sp>
      <p:sp>
        <p:nvSpPr>
          <p:cNvPr id="21" name="CasellaDiTesto 20">
            <a:extLst>
              <a:ext uri="{FF2B5EF4-FFF2-40B4-BE49-F238E27FC236}">
                <a16:creationId xmlns:a16="http://schemas.microsoft.com/office/drawing/2014/main" id="{313F8BFF-BCC9-4A42-A2AF-E11B5AA28B87}"/>
              </a:ext>
            </a:extLst>
          </p:cNvPr>
          <p:cNvSpPr txBox="1"/>
          <p:nvPr/>
        </p:nvSpPr>
        <p:spPr>
          <a:xfrm>
            <a:off x="692945" y="1474646"/>
            <a:ext cx="1554480"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Conferenza di Rio</a:t>
            </a:r>
            <a:endParaRPr lang="it-IT" sz="1050">
              <a:latin typeface="Arial" panose="020B0604020202020204" pitchFamily="34" charset="0"/>
              <a:cs typeface="Arial" panose="020B0604020202020204" pitchFamily="34" charset="0"/>
            </a:endParaRPr>
          </a:p>
        </p:txBody>
      </p:sp>
      <p:sp>
        <p:nvSpPr>
          <p:cNvPr id="14" name="Ovale 13">
            <a:extLst>
              <a:ext uri="{FF2B5EF4-FFF2-40B4-BE49-F238E27FC236}">
                <a16:creationId xmlns:a16="http://schemas.microsoft.com/office/drawing/2014/main" id="{A29E9D17-112B-48CA-A5FC-14D5A11FEF16}"/>
              </a:ext>
            </a:extLst>
          </p:cNvPr>
          <p:cNvSpPr/>
          <p:nvPr/>
        </p:nvSpPr>
        <p:spPr>
          <a:xfrm>
            <a:off x="2066809" y="2339992"/>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5F72DFA6-794C-4543-9B02-D46BD2C70794}"/>
              </a:ext>
            </a:extLst>
          </p:cNvPr>
          <p:cNvCxnSpPr>
            <a:cxnSpLocks/>
            <a:stCxn id="14" idx="0"/>
          </p:cNvCxnSpPr>
          <p:nvPr/>
        </p:nvCxnSpPr>
        <p:spPr>
          <a:xfrm flipV="1">
            <a:off x="2172317" y="1406769"/>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BEB0E01B-5061-4FB5-9EA7-90826CD527CB}"/>
              </a:ext>
            </a:extLst>
          </p:cNvPr>
          <p:cNvSpPr txBox="1"/>
          <p:nvPr/>
        </p:nvSpPr>
        <p:spPr>
          <a:xfrm>
            <a:off x="1561131" y="1149864"/>
            <a:ext cx="242192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Protocollo di Kyoto</a:t>
            </a:r>
            <a:endParaRPr lang="it-IT" sz="105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DFC373F-4986-4F7D-9F71-634BCC033504}"/>
              </a:ext>
            </a:extLst>
          </p:cNvPr>
          <p:cNvSpPr txBox="1"/>
          <p:nvPr/>
        </p:nvSpPr>
        <p:spPr>
          <a:xfrm rot="18666906">
            <a:off x="1762016" y="2667291"/>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1997</a:t>
            </a:r>
          </a:p>
        </p:txBody>
      </p:sp>
      <p:sp>
        <p:nvSpPr>
          <p:cNvPr id="18" name="Ovale 17">
            <a:extLst>
              <a:ext uri="{FF2B5EF4-FFF2-40B4-BE49-F238E27FC236}">
                <a16:creationId xmlns:a16="http://schemas.microsoft.com/office/drawing/2014/main" id="{0D25E2F0-2618-4CBC-801B-F1C3A71130A6}"/>
              </a:ext>
            </a:extLst>
          </p:cNvPr>
          <p:cNvSpPr/>
          <p:nvPr/>
        </p:nvSpPr>
        <p:spPr>
          <a:xfrm>
            <a:off x="2975506" y="2343855"/>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9E20E8E1-8E9A-4260-9E8E-C59C5C0ADE8A}"/>
              </a:ext>
            </a:extLst>
          </p:cNvPr>
          <p:cNvCxnSpPr>
            <a:cxnSpLocks/>
            <a:stCxn id="18" idx="0"/>
          </p:cNvCxnSpPr>
          <p:nvPr/>
        </p:nvCxnSpPr>
        <p:spPr>
          <a:xfrm flipV="1">
            <a:off x="3081014" y="1825035"/>
            <a:ext cx="0" cy="51882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4305A5B7-6CDD-4A84-8F73-985B4E777C7D}"/>
              </a:ext>
            </a:extLst>
          </p:cNvPr>
          <p:cNvSpPr txBox="1"/>
          <p:nvPr/>
        </p:nvSpPr>
        <p:spPr>
          <a:xfrm rot="18666906">
            <a:off x="2647477" y="2607021"/>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2005</a:t>
            </a:r>
          </a:p>
        </p:txBody>
      </p:sp>
      <p:sp>
        <p:nvSpPr>
          <p:cNvPr id="23" name="CasellaDiTesto 22">
            <a:extLst>
              <a:ext uri="{FF2B5EF4-FFF2-40B4-BE49-F238E27FC236}">
                <a16:creationId xmlns:a16="http://schemas.microsoft.com/office/drawing/2014/main" id="{B9428B52-A479-44C3-B9D8-9F16B7D6DC23}"/>
              </a:ext>
            </a:extLst>
          </p:cNvPr>
          <p:cNvSpPr txBox="1"/>
          <p:nvPr/>
        </p:nvSpPr>
        <p:spPr>
          <a:xfrm>
            <a:off x="2475531" y="1422064"/>
            <a:ext cx="1422429"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Entrata in vigore protocollo di Kyoto</a:t>
            </a:r>
            <a:endParaRPr lang="it-IT" sz="1050">
              <a:latin typeface="Arial" panose="020B0604020202020204" pitchFamily="34" charset="0"/>
              <a:cs typeface="Arial" panose="020B0604020202020204" pitchFamily="34" charset="0"/>
            </a:endParaRPr>
          </a:p>
        </p:txBody>
      </p:sp>
      <p:cxnSp>
        <p:nvCxnSpPr>
          <p:cNvPr id="27" name="Connettore 2 26">
            <a:extLst>
              <a:ext uri="{FF2B5EF4-FFF2-40B4-BE49-F238E27FC236}">
                <a16:creationId xmlns:a16="http://schemas.microsoft.com/office/drawing/2014/main" id="{E71D8165-BF1A-426E-9720-33243F026576}"/>
              </a:ext>
            </a:extLst>
          </p:cNvPr>
          <p:cNvCxnSpPr>
            <a:cxnSpLocks/>
          </p:cNvCxnSpPr>
          <p:nvPr/>
        </p:nvCxnSpPr>
        <p:spPr>
          <a:xfrm flipV="1">
            <a:off x="2172318" y="1406770"/>
            <a:ext cx="0" cy="933223"/>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9" name="Ovale 28">
            <a:extLst>
              <a:ext uri="{FF2B5EF4-FFF2-40B4-BE49-F238E27FC236}">
                <a16:creationId xmlns:a16="http://schemas.microsoft.com/office/drawing/2014/main" id="{770CBBD3-587D-4D40-A725-23C2B39293B6}"/>
              </a:ext>
            </a:extLst>
          </p:cNvPr>
          <p:cNvSpPr/>
          <p:nvPr/>
        </p:nvSpPr>
        <p:spPr>
          <a:xfrm>
            <a:off x="3813507" y="2365847"/>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C5141AA4-5D35-4975-9E20-F6E52A066CF9}"/>
              </a:ext>
            </a:extLst>
          </p:cNvPr>
          <p:cNvSpPr txBox="1"/>
          <p:nvPr/>
        </p:nvSpPr>
        <p:spPr>
          <a:xfrm rot="18666906">
            <a:off x="3508714" y="2693146"/>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2007</a:t>
            </a:r>
          </a:p>
        </p:txBody>
      </p:sp>
      <p:sp>
        <p:nvSpPr>
          <p:cNvPr id="32" name="CasellaDiTesto 31">
            <a:extLst>
              <a:ext uri="{FF2B5EF4-FFF2-40B4-BE49-F238E27FC236}">
                <a16:creationId xmlns:a16="http://schemas.microsoft.com/office/drawing/2014/main" id="{27D432AF-E14A-416C-AE7A-A2AD9B99538A}"/>
              </a:ext>
            </a:extLst>
          </p:cNvPr>
          <p:cNvSpPr txBox="1"/>
          <p:nvPr/>
        </p:nvSpPr>
        <p:spPr>
          <a:xfrm>
            <a:off x="3161624" y="3029601"/>
            <a:ext cx="1294772"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20-20-20</a:t>
            </a:r>
          </a:p>
        </p:txBody>
      </p:sp>
      <p:cxnSp>
        <p:nvCxnSpPr>
          <p:cNvPr id="35" name="Connettore 2 34">
            <a:extLst>
              <a:ext uri="{FF2B5EF4-FFF2-40B4-BE49-F238E27FC236}">
                <a16:creationId xmlns:a16="http://schemas.microsoft.com/office/drawing/2014/main" id="{67083948-2503-4F7C-9DFB-5FFCDD89C6CD}"/>
              </a:ext>
            </a:extLst>
          </p:cNvPr>
          <p:cNvCxnSpPr>
            <a:cxnSpLocks/>
          </p:cNvCxnSpPr>
          <p:nvPr/>
        </p:nvCxnSpPr>
        <p:spPr>
          <a:xfrm flipH="1">
            <a:off x="3919015" y="2593907"/>
            <a:ext cx="1" cy="44026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ttore 2 35">
            <a:extLst>
              <a:ext uri="{FF2B5EF4-FFF2-40B4-BE49-F238E27FC236}">
                <a16:creationId xmlns:a16="http://schemas.microsoft.com/office/drawing/2014/main" id="{B65BA388-DB4B-4C87-A249-B1F8628012E8}"/>
              </a:ext>
            </a:extLst>
          </p:cNvPr>
          <p:cNvCxnSpPr>
            <a:cxnSpLocks/>
          </p:cNvCxnSpPr>
          <p:nvPr/>
        </p:nvCxnSpPr>
        <p:spPr>
          <a:xfrm flipH="1">
            <a:off x="3081013" y="2600699"/>
            <a:ext cx="3" cy="151764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77EBC7D0-299C-463F-8163-1AE899B87C27}"/>
              </a:ext>
            </a:extLst>
          </p:cNvPr>
          <p:cNvSpPr txBox="1"/>
          <p:nvPr/>
        </p:nvSpPr>
        <p:spPr>
          <a:xfrm>
            <a:off x="2172316" y="4167801"/>
            <a:ext cx="1956363" cy="415498"/>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Avvio del meccanismo EU-ETS  mercato della CO2.</a:t>
            </a:r>
            <a:endParaRPr lang="it-IT" sz="1050">
              <a:latin typeface="Arial" panose="020B0604020202020204" pitchFamily="34" charset="0"/>
              <a:cs typeface="Arial" panose="020B0604020202020204" pitchFamily="34" charset="0"/>
            </a:endParaRPr>
          </a:p>
        </p:txBody>
      </p:sp>
      <p:sp>
        <p:nvSpPr>
          <p:cNvPr id="42" name="Ovale 41">
            <a:extLst>
              <a:ext uri="{FF2B5EF4-FFF2-40B4-BE49-F238E27FC236}">
                <a16:creationId xmlns:a16="http://schemas.microsoft.com/office/drawing/2014/main" id="{413AD1F0-962B-4DC8-BE2A-AD523B2A4681}"/>
              </a:ext>
            </a:extLst>
          </p:cNvPr>
          <p:cNvSpPr/>
          <p:nvPr/>
        </p:nvSpPr>
        <p:spPr>
          <a:xfrm>
            <a:off x="4819107" y="2348054"/>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CC4F7282-27E9-4200-B319-487378C12650}"/>
              </a:ext>
            </a:extLst>
          </p:cNvPr>
          <p:cNvSpPr txBox="1"/>
          <p:nvPr/>
        </p:nvSpPr>
        <p:spPr>
          <a:xfrm rot="18666906">
            <a:off x="4514315" y="2675354"/>
            <a:ext cx="524503" cy="276999"/>
          </a:xfrm>
          <a:prstGeom prst="rect">
            <a:avLst/>
          </a:prstGeom>
          <a:noFill/>
        </p:spPr>
        <p:txBody>
          <a:bodyPr wrap="none" rtlCol="0">
            <a:spAutoFit/>
          </a:bodyPr>
          <a:lstStyle/>
          <a:p>
            <a:r>
              <a:rPr lang="it-IT" sz="1200" b="1">
                <a:latin typeface="Arial" panose="020B0604020202020204" pitchFamily="34" charset="0"/>
                <a:cs typeface="Arial" panose="020B0604020202020204" pitchFamily="34" charset="0"/>
              </a:rPr>
              <a:t>2012</a:t>
            </a:r>
          </a:p>
        </p:txBody>
      </p:sp>
      <p:cxnSp>
        <p:nvCxnSpPr>
          <p:cNvPr id="46" name="Connettore 2 45">
            <a:extLst>
              <a:ext uri="{FF2B5EF4-FFF2-40B4-BE49-F238E27FC236}">
                <a16:creationId xmlns:a16="http://schemas.microsoft.com/office/drawing/2014/main" id="{5BB5F9C3-FF74-4AC4-8CA8-FD5C6387946E}"/>
              </a:ext>
            </a:extLst>
          </p:cNvPr>
          <p:cNvCxnSpPr>
            <a:cxnSpLocks/>
          </p:cNvCxnSpPr>
          <p:nvPr/>
        </p:nvCxnSpPr>
        <p:spPr>
          <a:xfrm flipV="1">
            <a:off x="4923138" y="1403780"/>
            <a:ext cx="0" cy="93322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7" name="CasellaDiTesto 46">
            <a:extLst>
              <a:ext uri="{FF2B5EF4-FFF2-40B4-BE49-F238E27FC236}">
                <a16:creationId xmlns:a16="http://schemas.microsoft.com/office/drawing/2014/main" id="{7112C754-DF56-427A-BF8D-5058E8DC59B0}"/>
              </a:ext>
            </a:extLst>
          </p:cNvPr>
          <p:cNvSpPr txBox="1"/>
          <p:nvPr/>
        </p:nvSpPr>
        <p:spPr>
          <a:xfrm>
            <a:off x="3940161" y="1181657"/>
            <a:ext cx="2013881"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COP 18 - Accordo di Doha</a:t>
            </a:r>
          </a:p>
        </p:txBody>
      </p:sp>
      <p:cxnSp>
        <p:nvCxnSpPr>
          <p:cNvPr id="40" name="Connettore 2 39">
            <a:extLst>
              <a:ext uri="{FF2B5EF4-FFF2-40B4-BE49-F238E27FC236}">
                <a16:creationId xmlns:a16="http://schemas.microsoft.com/office/drawing/2014/main" id="{9125C86E-F136-427D-A00D-CA313022DBA5}"/>
              </a:ext>
            </a:extLst>
          </p:cNvPr>
          <p:cNvCxnSpPr>
            <a:cxnSpLocks/>
          </p:cNvCxnSpPr>
          <p:nvPr/>
        </p:nvCxnSpPr>
        <p:spPr>
          <a:xfrm flipV="1">
            <a:off x="5966388" y="861060"/>
            <a:ext cx="0" cy="147594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5" name="CasellaDiTesto 44">
            <a:extLst>
              <a:ext uri="{FF2B5EF4-FFF2-40B4-BE49-F238E27FC236}">
                <a16:creationId xmlns:a16="http://schemas.microsoft.com/office/drawing/2014/main" id="{F1FA4AB1-308E-4A87-A2AB-9D97090A153E}"/>
              </a:ext>
            </a:extLst>
          </p:cNvPr>
          <p:cNvSpPr txBox="1"/>
          <p:nvPr/>
        </p:nvSpPr>
        <p:spPr>
          <a:xfrm>
            <a:off x="5554594" y="599511"/>
            <a:ext cx="1958726"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COP 21 - Accordo di Parigi</a:t>
            </a:r>
          </a:p>
        </p:txBody>
      </p:sp>
      <p:sp>
        <p:nvSpPr>
          <p:cNvPr id="50" name="Ovale 49">
            <a:extLst>
              <a:ext uri="{FF2B5EF4-FFF2-40B4-BE49-F238E27FC236}">
                <a16:creationId xmlns:a16="http://schemas.microsoft.com/office/drawing/2014/main" id="{FCE7AF10-771F-4C41-AF3B-C2FE04EF38DC}"/>
              </a:ext>
            </a:extLst>
          </p:cNvPr>
          <p:cNvSpPr/>
          <p:nvPr/>
        </p:nvSpPr>
        <p:spPr>
          <a:xfrm>
            <a:off x="5862360" y="2348057"/>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B3771BC0-931B-4F1D-B0F9-A1B98E1DC937}"/>
              </a:ext>
            </a:extLst>
          </p:cNvPr>
          <p:cNvSpPr txBox="1"/>
          <p:nvPr/>
        </p:nvSpPr>
        <p:spPr>
          <a:xfrm rot="18666906">
            <a:off x="5557569" y="2675358"/>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2015</a:t>
            </a:r>
          </a:p>
        </p:txBody>
      </p:sp>
      <p:sp>
        <p:nvSpPr>
          <p:cNvPr id="44" name="Ovale 43">
            <a:extLst>
              <a:ext uri="{FF2B5EF4-FFF2-40B4-BE49-F238E27FC236}">
                <a16:creationId xmlns:a16="http://schemas.microsoft.com/office/drawing/2014/main" id="{00CD7E7B-990D-4EC3-8836-2F6C84171EF8}"/>
              </a:ext>
            </a:extLst>
          </p:cNvPr>
          <p:cNvSpPr/>
          <p:nvPr/>
        </p:nvSpPr>
        <p:spPr>
          <a:xfrm>
            <a:off x="5504090" y="2340624"/>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CasellaDiTesto 47">
            <a:extLst>
              <a:ext uri="{FF2B5EF4-FFF2-40B4-BE49-F238E27FC236}">
                <a16:creationId xmlns:a16="http://schemas.microsoft.com/office/drawing/2014/main" id="{C0E2E7BA-B81A-4E1C-B90D-ADF3F213E445}"/>
              </a:ext>
            </a:extLst>
          </p:cNvPr>
          <p:cNvSpPr txBox="1"/>
          <p:nvPr/>
        </p:nvSpPr>
        <p:spPr>
          <a:xfrm rot="18666906">
            <a:off x="5199299" y="2667925"/>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2014</a:t>
            </a:r>
          </a:p>
        </p:txBody>
      </p:sp>
      <p:cxnSp>
        <p:nvCxnSpPr>
          <p:cNvPr id="49" name="Connettore 2 48">
            <a:extLst>
              <a:ext uri="{FF2B5EF4-FFF2-40B4-BE49-F238E27FC236}">
                <a16:creationId xmlns:a16="http://schemas.microsoft.com/office/drawing/2014/main" id="{A9B613C0-04F1-4A77-84F2-6347BBCC3937}"/>
              </a:ext>
            </a:extLst>
          </p:cNvPr>
          <p:cNvCxnSpPr>
            <a:cxnSpLocks/>
          </p:cNvCxnSpPr>
          <p:nvPr/>
        </p:nvCxnSpPr>
        <p:spPr>
          <a:xfrm>
            <a:off x="5612418" y="2583322"/>
            <a:ext cx="0" cy="69633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2" name="CasellaDiTesto 51">
            <a:extLst>
              <a:ext uri="{FF2B5EF4-FFF2-40B4-BE49-F238E27FC236}">
                <a16:creationId xmlns:a16="http://schemas.microsoft.com/office/drawing/2014/main" id="{5D55E076-6D70-4F8E-A212-D94347923852}"/>
              </a:ext>
            </a:extLst>
          </p:cNvPr>
          <p:cNvSpPr txBox="1"/>
          <p:nvPr/>
        </p:nvSpPr>
        <p:spPr>
          <a:xfrm>
            <a:off x="4764483" y="3279653"/>
            <a:ext cx="1332126"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2030 (1)</a:t>
            </a:r>
            <a:endParaRPr lang="it-IT" sz="1050">
              <a:latin typeface="Arial" panose="020B0604020202020204" pitchFamily="34" charset="0"/>
              <a:cs typeface="Arial" panose="020B0604020202020204" pitchFamily="34" charset="0"/>
            </a:endParaRPr>
          </a:p>
        </p:txBody>
      </p:sp>
      <p:sp>
        <p:nvSpPr>
          <p:cNvPr id="53" name="Ovale 52">
            <a:extLst>
              <a:ext uri="{FF2B5EF4-FFF2-40B4-BE49-F238E27FC236}">
                <a16:creationId xmlns:a16="http://schemas.microsoft.com/office/drawing/2014/main" id="{513F6F84-5506-4F71-BFD1-43C452164EBB}"/>
              </a:ext>
            </a:extLst>
          </p:cNvPr>
          <p:cNvSpPr/>
          <p:nvPr/>
        </p:nvSpPr>
        <p:spPr>
          <a:xfrm>
            <a:off x="6587097" y="2346908"/>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4" name="Connettore 2 53">
            <a:extLst>
              <a:ext uri="{FF2B5EF4-FFF2-40B4-BE49-F238E27FC236}">
                <a16:creationId xmlns:a16="http://schemas.microsoft.com/office/drawing/2014/main" id="{FAD4E90B-50D7-400D-BB0C-6AA32BBE07AD}"/>
              </a:ext>
            </a:extLst>
          </p:cNvPr>
          <p:cNvCxnSpPr>
            <a:cxnSpLocks/>
          </p:cNvCxnSpPr>
          <p:nvPr/>
        </p:nvCxnSpPr>
        <p:spPr>
          <a:xfrm>
            <a:off x="6692604" y="2600191"/>
            <a:ext cx="0" cy="108286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3C131060-9784-4119-A4CE-3A944630F8B7}"/>
              </a:ext>
            </a:extLst>
          </p:cNvPr>
          <p:cNvSpPr txBox="1"/>
          <p:nvPr/>
        </p:nvSpPr>
        <p:spPr>
          <a:xfrm>
            <a:off x="5822314" y="3683053"/>
            <a:ext cx="1332104" cy="253916"/>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Obiettivi 2030 (2)</a:t>
            </a:r>
            <a:endParaRPr lang="it-IT" sz="1050">
              <a:latin typeface="Arial" panose="020B0604020202020204" pitchFamily="34" charset="0"/>
              <a:cs typeface="Arial" panose="020B0604020202020204" pitchFamily="34" charset="0"/>
            </a:endParaRPr>
          </a:p>
        </p:txBody>
      </p:sp>
      <p:sp>
        <p:nvSpPr>
          <p:cNvPr id="56" name="CasellaDiTesto 55">
            <a:extLst>
              <a:ext uri="{FF2B5EF4-FFF2-40B4-BE49-F238E27FC236}">
                <a16:creationId xmlns:a16="http://schemas.microsoft.com/office/drawing/2014/main" id="{7AFDCBB5-9AAA-4615-851A-4A5E46200EF6}"/>
              </a:ext>
            </a:extLst>
          </p:cNvPr>
          <p:cNvSpPr txBox="1"/>
          <p:nvPr/>
        </p:nvSpPr>
        <p:spPr>
          <a:xfrm rot="18666906">
            <a:off x="6282308" y="2674211"/>
            <a:ext cx="524503" cy="276999"/>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2018</a:t>
            </a:r>
          </a:p>
        </p:txBody>
      </p:sp>
      <p:cxnSp>
        <p:nvCxnSpPr>
          <p:cNvPr id="59" name="Connettore 2 58">
            <a:extLst>
              <a:ext uri="{FF2B5EF4-FFF2-40B4-BE49-F238E27FC236}">
                <a16:creationId xmlns:a16="http://schemas.microsoft.com/office/drawing/2014/main" id="{572A1C1D-629B-4552-8F9E-F33630BDC857}"/>
              </a:ext>
            </a:extLst>
          </p:cNvPr>
          <p:cNvCxnSpPr>
            <a:cxnSpLocks/>
          </p:cNvCxnSpPr>
          <p:nvPr/>
        </p:nvCxnSpPr>
        <p:spPr>
          <a:xfrm>
            <a:off x="7668402" y="2579745"/>
            <a:ext cx="0" cy="49551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0" name="Ovale 59">
            <a:extLst>
              <a:ext uri="{FF2B5EF4-FFF2-40B4-BE49-F238E27FC236}">
                <a16:creationId xmlns:a16="http://schemas.microsoft.com/office/drawing/2014/main" id="{96C52B1F-6FA3-4819-9FB2-51D77F73FF12}"/>
              </a:ext>
            </a:extLst>
          </p:cNvPr>
          <p:cNvSpPr/>
          <p:nvPr/>
        </p:nvSpPr>
        <p:spPr>
          <a:xfrm>
            <a:off x="7562896" y="2326463"/>
            <a:ext cx="211015" cy="232837"/>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1" name="CasellaDiTesto 60">
            <a:extLst>
              <a:ext uri="{FF2B5EF4-FFF2-40B4-BE49-F238E27FC236}">
                <a16:creationId xmlns:a16="http://schemas.microsoft.com/office/drawing/2014/main" id="{D511F698-00AE-403B-AA2B-C545BF30FDBA}"/>
              </a:ext>
            </a:extLst>
          </p:cNvPr>
          <p:cNvSpPr txBox="1"/>
          <p:nvPr/>
        </p:nvSpPr>
        <p:spPr>
          <a:xfrm rot="18666906">
            <a:off x="7181907" y="2561433"/>
            <a:ext cx="524503" cy="461665"/>
          </a:xfrm>
          <a:prstGeom prst="rect">
            <a:avLst/>
          </a:prstGeom>
          <a:noFill/>
        </p:spPr>
        <p:txBody>
          <a:bodyPr wrap="square" rtlCol="0">
            <a:spAutoFit/>
          </a:bodyPr>
          <a:lstStyle/>
          <a:p>
            <a:r>
              <a:rPr lang="it-IT" sz="1200" b="1">
                <a:latin typeface="Arial" panose="020B0604020202020204" pitchFamily="34" charset="0"/>
                <a:cs typeface="Arial" panose="020B0604020202020204" pitchFamily="34" charset="0"/>
              </a:rPr>
              <a:t>2019</a:t>
            </a:r>
          </a:p>
          <a:p>
            <a:r>
              <a:rPr lang="it-IT" sz="1200" b="1">
                <a:latin typeface="Arial" panose="020B0604020202020204" pitchFamily="34" charset="0"/>
                <a:cs typeface="Arial" panose="020B0604020202020204" pitchFamily="34" charset="0"/>
              </a:rPr>
              <a:t>2020</a:t>
            </a:r>
          </a:p>
        </p:txBody>
      </p:sp>
      <p:sp>
        <p:nvSpPr>
          <p:cNvPr id="62" name="CasellaDiTesto 61">
            <a:extLst>
              <a:ext uri="{FF2B5EF4-FFF2-40B4-BE49-F238E27FC236}">
                <a16:creationId xmlns:a16="http://schemas.microsoft.com/office/drawing/2014/main" id="{3F8BF1B7-AC52-4A72-B9BC-E45F1B730FB0}"/>
              </a:ext>
            </a:extLst>
          </p:cNvPr>
          <p:cNvSpPr txBox="1"/>
          <p:nvPr/>
        </p:nvSpPr>
        <p:spPr>
          <a:xfrm>
            <a:off x="7041514" y="3140586"/>
            <a:ext cx="1950042" cy="1223412"/>
          </a:xfrm>
          <a:prstGeom prst="rect">
            <a:avLst/>
          </a:prstGeom>
          <a:noFill/>
        </p:spPr>
        <p:txBody>
          <a:bodyPr wrap="square" rtlCol="0">
            <a:spAutoFit/>
          </a:bodyPr>
          <a:lstStyle/>
          <a:p>
            <a:pPr algn="just"/>
            <a:r>
              <a:rPr lang="it-IT" sz="1050" b="1">
                <a:latin typeface="Arial" panose="020B0604020202020204" pitchFamily="34" charset="0"/>
                <a:cs typeface="Arial" panose="020B0604020202020204" pitchFamily="34" charset="0"/>
              </a:rPr>
              <a:t>Green </a:t>
            </a:r>
            <a:r>
              <a:rPr lang="it-IT" sz="1050" b="1" err="1">
                <a:latin typeface="Arial" panose="020B0604020202020204" pitchFamily="34" charset="0"/>
                <a:cs typeface="Arial" panose="020B0604020202020204" pitchFamily="34" charset="0"/>
              </a:rPr>
              <a:t>Deal</a:t>
            </a:r>
            <a:r>
              <a:rPr lang="it-IT" sz="1050" b="1">
                <a:latin typeface="Arial" panose="020B0604020202020204" pitchFamily="34" charset="0"/>
                <a:cs typeface="Arial" panose="020B0604020202020204" pitchFamily="34" charset="0"/>
              </a:rPr>
              <a:t> europeo</a:t>
            </a:r>
            <a:endParaRPr lang="it-IT" sz="105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it-IT" sz="1050">
                <a:latin typeface="Arial" panose="020B0604020202020204" pitchFamily="34" charset="0"/>
                <a:cs typeface="Arial" panose="020B0604020202020204" pitchFamily="34" charset="0"/>
              </a:rPr>
              <a:t>Neutralità climatica entro il 2050;</a:t>
            </a:r>
          </a:p>
          <a:p>
            <a:pPr marL="171450" indent="-171450">
              <a:buFont typeface="Wingdings" panose="05000000000000000000" pitchFamily="2" charset="2"/>
              <a:buChar char="§"/>
            </a:pPr>
            <a:r>
              <a:rPr lang="it-IT" sz="1050">
                <a:latin typeface="Arial" panose="020B0604020202020204" pitchFamily="34" charset="0"/>
                <a:cs typeface="Arial" panose="020B0604020202020204" pitchFamily="34" charset="0"/>
              </a:rPr>
              <a:t>Obiettivo riduzione emissioni al 2030 innalzata al 55%</a:t>
            </a:r>
          </a:p>
          <a:p>
            <a:pPr marL="171450" indent="-171450" algn="just">
              <a:buFont typeface="Wingdings" panose="05000000000000000000" pitchFamily="2" charset="2"/>
              <a:buChar char="§"/>
            </a:pPr>
            <a:endParaRPr lang="it-IT"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353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Aree di intervento – Obiettivi UE</a:t>
            </a:r>
          </a:p>
        </p:txBody>
      </p:sp>
      <p:sp>
        <p:nvSpPr>
          <p:cNvPr id="3" name="CasellaDiTesto 2">
            <a:extLst>
              <a:ext uri="{FF2B5EF4-FFF2-40B4-BE49-F238E27FC236}">
                <a16:creationId xmlns:a16="http://schemas.microsoft.com/office/drawing/2014/main" id="{C1057EC3-3527-430A-83A5-57013D186C1A}"/>
              </a:ext>
            </a:extLst>
          </p:cNvPr>
          <p:cNvSpPr txBox="1"/>
          <p:nvPr/>
        </p:nvSpPr>
        <p:spPr>
          <a:xfrm>
            <a:off x="2336800" y="851135"/>
            <a:ext cx="5035550" cy="3785652"/>
          </a:xfrm>
          <a:prstGeom prst="rect">
            <a:avLst/>
          </a:prstGeom>
          <a:noFill/>
        </p:spPr>
        <p:txBody>
          <a:bodyPr wrap="square" rtlCol="0">
            <a:spAutoFit/>
          </a:bodyPr>
          <a:lstStyle/>
          <a:p>
            <a:r>
              <a:rPr lang="it-IT" sz="1200">
                <a:latin typeface="Arial" panose="020B0604020202020204" pitchFamily="34" charset="0"/>
                <a:cs typeface="Arial" panose="020B0604020202020204" pitchFamily="34" charset="0"/>
              </a:rPr>
              <a:t>Gli </a:t>
            </a:r>
            <a:r>
              <a:rPr lang="it-IT" sz="1200" b="1">
                <a:latin typeface="Arial" panose="020B0604020202020204" pitchFamily="34" charset="0"/>
                <a:cs typeface="Arial" panose="020B0604020202020204" pitchFamily="34" charset="0"/>
              </a:rPr>
              <a:t>obiettivi UE </a:t>
            </a:r>
            <a:r>
              <a:rPr lang="it-IT" sz="1200">
                <a:latin typeface="Arial" panose="020B0604020202020204" pitchFamily="34" charset="0"/>
                <a:cs typeface="Arial" panose="020B0604020202020204" pitchFamily="34" charset="0"/>
              </a:rPr>
              <a:t>si sono da sempre strutturati su tre aree:</a:t>
            </a:r>
          </a:p>
          <a:p>
            <a:endParaRPr lang="it-IT" sz="1200">
              <a:latin typeface="Arial" panose="020B0604020202020204" pitchFamily="34" charset="0"/>
              <a:cs typeface="Arial" panose="020B0604020202020204" pitchFamily="34" charset="0"/>
            </a:endParaRPr>
          </a:p>
          <a:p>
            <a:pPr marL="228600" indent="-228600">
              <a:buAutoNum type="arabicParenR"/>
            </a:pPr>
            <a:r>
              <a:rPr lang="it-IT" sz="1200">
                <a:latin typeface="Arial" panose="020B0604020202020204" pitchFamily="34" charset="0"/>
                <a:cs typeface="Arial" panose="020B0604020202020204" pitchFamily="34" charset="0"/>
              </a:rPr>
              <a:t>Riduzione dei gas serra</a:t>
            </a:r>
          </a:p>
          <a:p>
            <a:pPr marL="228600" indent="-228600">
              <a:buAutoNum type="arabicParenR"/>
            </a:pPr>
            <a:r>
              <a:rPr lang="it-IT" sz="1200">
                <a:latin typeface="Arial" panose="020B0604020202020204" pitchFamily="34" charset="0"/>
                <a:cs typeface="Arial" panose="020B0604020202020204" pitchFamily="34" charset="0"/>
              </a:rPr>
              <a:t>Promozione delle fonti rinnovabili di energia</a:t>
            </a:r>
          </a:p>
          <a:p>
            <a:pPr marL="228600" indent="-228600">
              <a:buAutoNum type="arabicParenR"/>
            </a:pPr>
            <a:r>
              <a:rPr lang="it-IT" sz="1200">
                <a:latin typeface="Arial" panose="020B0604020202020204" pitchFamily="34" charset="0"/>
                <a:cs typeface="Arial" panose="020B0604020202020204" pitchFamily="34" charset="0"/>
              </a:rPr>
              <a:t>Miglioramento dell’efficienza energetica</a:t>
            </a:r>
          </a:p>
          <a:p>
            <a:pPr marL="228600" indent="-228600">
              <a:buAutoNum type="arabicParenR"/>
            </a:pPr>
            <a:endParaRPr lang="it-IT" sz="1200">
              <a:latin typeface="Arial" panose="020B0604020202020204" pitchFamily="34" charset="0"/>
              <a:cs typeface="Arial" panose="020B0604020202020204" pitchFamily="34" charset="0"/>
            </a:endParaRPr>
          </a:p>
          <a:p>
            <a:pPr marL="228600" indent="-228600">
              <a:buAutoNum type="arabicParenR"/>
            </a:pPr>
            <a:endParaRPr lang="it-IT" sz="1200">
              <a:latin typeface="Arial" panose="020B0604020202020204" pitchFamily="34" charset="0"/>
              <a:cs typeface="Arial" panose="020B0604020202020204" pitchFamily="34" charset="0"/>
            </a:endParaRPr>
          </a:p>
          <a:p>
            <a:endParaRPr lang="it-IT" sz="1200">
              <a:latin typeface="Arial" panose="020B0604020202020204" pitchFamily="34" charset="0"/>
              <a:cs typeface="Arial" panose="020B0604020202020204" pitchFamily="34" charset="0"/>
            </a:endParaRPr>
          </a:p>
          <a:p>
            <a:pPr marL="228600" indent="-228600">
              <a:buAutoNum type="arabicParenR"/>
            </a:pPr>
            <a:endParaRPr lang="it-IT" sz="1200">
              <a:latin typeface="Arial" panose="020B0604020202020204" pitchFamily="34" charset="0"/>
              <a:cs typeface="Arial" panose="020B0604020202020204" pitchFamily="34" charset="0"/>
            </a:endParaRPr>
          </a:p>
          <a:p>
            <a:endParaRPr lang="it-IT" sz="1200">
              <a:latin typeface="Arial" panose="020B0604020202020204" pitchFamily="34" charset="0"/>
              <a:cs typeface="Arial" panose="020B0604020202020204" pitchFamily="34" charset="0"/>
            </a:endParaRPr>
          </a:p>
          <a:p>
            <a:r>
              <a:rPr lang="it-IT" sz="1200">
                <a:latin typeface="Arial" panose="020B0604020202020204" pitchFamily="34" charset="0"/>
                <a:cs typeface="Arial" panose="020B0604020202020204" pitchFamily="34" charset="0"/>
              </a:rPr>
              <a:t>Vengono definiti degli </a:t>
            </a:r>
            <a:r>
              <a:rPr lang="it-IT" sz="1200" b="1">
                <a:latin typeface="Arial" panose="020B0604020202020204" pitchFamily="34" charset="0"/>
                <a:cs typeface="Arial" panose="020B0604020202020204" pitchFamily="34" charset="0"/>
              </a:rPr>
              <a:t>obiettivi nazionali</a:t>
            </a:r>
            <a:r>
              <a:rPr lang="it-IT" sz="1200">
                <a:latin typeface="Arial" panose="020B0604020202020204" pitchFamily="34" charset="0"/>
                <a:cs typeface="Arial" panose="020B0604020202020204" pitchFamily="34" charset="0"/>
              </a:rPr>
              <a:t> specifici per ciascuno stato dell’UE</a:t>
            </a:r>
          </a:p>
          <a:p>
            <a:endParaRPr lang="it-IT" sz="1200">
              <a:latin typeface="Arial" panose="020B0604020202020204" pitchFamily="34" charset="0"/>
              <a:cs typeface="Arial" panose="020B0604020202020204" pitchFamily="34" charset="0"/>
            </a:endParaRPr>
          </a:p>
          <a:p>
            <a:endParaRPr lang="it-IT" sz="1200">
              <a:latin typeface="Arial" panose="020B0604020202020204" pitchFamily="34" charset="0"/>
              <a:cs typeface="Arial" panose="020B0604020202020204" pitchFamily="34" charset="0"/>
            </a:endParaRPr>
          </a:p>
          <a:p>
            <a:endParaRPr lang="it-IT" sz="1200">
              <a:latin typeface="Arial" panose="020B0604020202020204" pitchFamily="34" charset="0"/>
              <a:cs typeface="Arial" panose="020B0604020202020204" pitchFamily="34" charset="0"/>
            </a:endParaRPr>
          </a:p>
          <a:p>
            <a:endParaRPr lang="it-IT" sz="1200">
              <a:latin typeface="Arial" panose="020B0604020202020204" pitchFamily="34" charset="0"/>
              <a:cs typeface="Arial" panose="020B0604020202020204" pitchFamily="34" charset="0"/>
            </a:endParaRPr>
          </a:p>
          <a:p>
            <a:endParaRPr lang="it-IT" sz="1200">
              <a:latin typeface="Arial" panose="020B0604020202020204" pitchFamily="34" charset="0"/>
              <a:cs typeface="Arial" panose="020B0604020202020204" pitchFamily="34" charset="0"/>
            </a:endParaRPr>
          </a:p>
          <a:p>
            <a:r>
              <a:rPr lang="it-IT" sz="1200">
                <a:latin typeface="Arial" panose="020B0604020202020204" pitchFamily="34" charset="0"/>
                <a:cs typeface="Arial" panose="020B0604020202020204" pitchFamily="34" charset="0"/>
              </a:rPr>
              <a:t>Ciascuno stato si dota di </a:t>
            </a:r>
            <a:r>
              <a:rPr lang="it-IT" sz="1200" b="1">
                <a:latin typeface="Arial" panose="020B0604020202020204" pitchFamily="34" charset="0"/>
                <a:cs typeface="Arial" panose="020B0604020202020204" pitchFamily="34" charset="0"/>
              </a:rPr>
              <a:t>politiche e strumenti </a:t>
            </a:r>
            <a:r>
              <a:rPr lang="it-IT" sz="1200">
                <a:latin typeface="Arial" panose="020B0604020202020204" pitchFamily="34" charset="0"/>
                <a:cs typeface="Arial" panose="020B0604020202020204" pitchFamily="34" charset="0"/>
              </a:rPr>
              <a:t>che consentano l’ottenimento di tali obiettivi.</a:t>
            </a:r>
          </a:p>
          <a:p>
            <a:endParaRPr lang="it-IT" sz="1200">
              <a:latin typeface="Arial" panose="020B0604020202020204" pitchFamily="34" charset="0"/>
              <a:cs typeface="Arial" panose="020B0604020202020204" pitchFamily="34" charset="0"/>
              <a:sym typeface="Wingdings" panose="05000000000000000000" pitchFamily="2" charset="2"/>
            </a:endParaRPr>
          </a:p>
        </p:txBody>
      </p:sp>
      <p:sp>
        <p:nvSpPr>
          <p:cNvPr id="4" name="Freccia in giù 3">
            <a:extLst>
              <a:ext uri="{FF2B5EF4-FFF2-40B4-BE49-F238E27FC236}">
                <a16:creationId xmlns:a16="http://schemas.microsoft.com/office/drawing/2014/main" id="{BAAF0435-EFD5-4390-9D47-30AC1BC0B2BB}"/>
              </a:ext>
            </a:extLst>
          </p:cNvPr>
          <p:cNvSpPr/>
          <p:nvPr/>
        </p:nvSpPr>
        <p:spPr>
          <a:xfrm>
            <a:off x="4083050" y="2009273"/>
            <a:ext cx="444500" cy="47625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405D5956-28AA-440F-BE15-BAFD8ED0BEE6}"/>
              </a:ext>
            </a:extLst>
          </p:cNvPr>
          <p:cNvSpPr/>
          <p:nvPr/>
        </p:nvSpPr>
        <p:spPr>
          <a:xfrm>
            <a:off x="4083050" y="3118352"/>
            <a:ext cx="444500" cy="47625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70308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2571750"/>
            <a:ext cx="5904656" cy="400110"/>
          </a:xfrm>
          <a:prstGeom prst="rect">
            <a:avLst/>
          </a:prstGeom>
          <a:noFill/>
        </p:spPr>
        <p:txBody>
          <a:bodyPr wrap="square" rtlCol="0">
            <a:spAutoFit/>
          </a:bodyPr>
          <a:lstStyle/>
          <a:p>
            <a:r>
              <a:rPr lang="it-IT" sz="2000" i="1">
                <a:latin typeface="Arial" panose="020B0604020202020204" pitchFamily="34" charset="0"/>
                <a:cs typeface="Arial" panose="020B0604020202020204" pitchFamily="34" charset="0"/>
              </a:rPr>
              <a:t>Grazie per la partecipazione</a:t>
            </a:r>
            <a:endParaRPr lang="it-IT"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34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47BCC0-F126-FC57-B708-40289D526FBB}"/>
              </a:ext>
            </a:extLst>
          </p:cNvPr>
          <p:cNvSpPr>
            <a:spLocks noGrp="1"/>
          </p:cNvSpPr>
          <p:nvPr>
            <p:ph type="title"/>
          </p:nvPr>
        </p:nvSpPr>
        <p:spPr/>
        <p:txBody>
          <a:bodyPr/>
          <a:lstStyle/>
          <a:p>
            <a:r>
              <a:rPr lang="it-IT"/>
              <a:t>Scopo dell’intervento </a:t>
            </a:r>
          </a:p>
        </p:txBody>
      </p:sp>
      <p:sp>
        <p:nvSpPr>
          <p:cNvPr id="3" name="CasellaDiTesto 2">
            <a:extLst>
              <a:ext uri="{FF2B5EF4-FFF2-40B4-BE49-F238E27FC236}">
                <a16:creationId xmlns:a16="http://schemas.microsoft.com/office/drawing/2014/main" id="{FD015740-1375-924E-EE64-37A7B6E859F2}"/>
              </a:ext>
            </a:extLst>
          </p:cNvPr>
          <p:cNvSpPr txBox="1"/>
          <p:nvPr/>
        </p:nvSpPr>
        <p:spPr>
          <a:xfrm>
            <a:off x="706244" y="840059"/>
            <a:ext cx="7196254" cy="1938992"/>
          </a:xfrm>
          <a:prstGeom prst="rect">
            <a:avLst/>
          </a:prstGeom>
          <a:noFill/>
        </p:spPr>
        <p:txBody>
          <a:bodyPr wrap="square" rtlCol="0">
            <a:spAutoFit/>
          </a:bodyPr>
          <a:lstStyle/>
          <a:p>
            <a:r>
              <a:rPr lang="it-IT"/>
              <a:t>L’intervento vuole essere un </a:t>
            </a:r>
            <a:r>
              <a:rPr lang="it-IT" b="1"/>
              <a:t>esempio pratico </a:t>
            </a:r>
            <a:r>
              <a:rPr lang="it-IT"/>
              <a:t>di come le aziende definiscono le loro </a:t>
            </a:r>
            <a:r>
              <a:rPr lang="it-IT" b="1"/>
              <a:t>scelte industriali in funzione degli indicatori di sostenibilità</a:t>
            </a:r>
          </a:p>
          <a:p>
            <a:endParaRPr lang="it-IT"/>
          </a:p>
          <a:p>
            <a:r>
              <a:rPr lang="it-IT"/>
              <a:t>Esempio:  Il carbon footprint del servizio depurazione </a:t>
            </a:r>
          </a:p>
        </p:txBody>
      </p:sp>
    </p:spTree>
    <p:extLst>
      <p:ext uri="{BB962C8B-B14F-4D97-AF65-F5344CB8AC3E}">
        <p14:creationId xmlns:p14="http://schemas.microsoft.com/office/powerpoint/2010/main" val="250519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a:extLst>
              <a:ext uri="{FF2B5EF4-FFF2-40B4-BE49-F238E27FC236}">
                <a16:creationId xmlns:a16="http://schemas.microsoft.com/office/drawing/2014/main" id="{C1228CC5-1403-F8C1-75B6-B4CB49F3ECC1}"/>
              </a:ext>
            </a:extLst>
          </p:cNvPr>
          <p:cNvPicPr>
            <a:picLocks noChangeAspect="1"/>
          </p:cNvPicPr>
          <p:nvPr/>
        </p:nvPicPr>
        <p:blipFill>
          <a:blip r:embed="rId3"/>
          <a:stretch>
            <a:fillRect/>
          </a:stretch>
        </p:blipFill>
        <p:spPr>
          <a:xfrm>
            <a:off x="4561659" y="1290137"/>
            <a:ext cx="3953690" cy="3467600"/>
          </a:xfrm>
          <a:prstGeom prst="rect">
            <a:avLst/>
          </a:prstGeom>
        </p:spPr>
      </p:pic>
      <p:sp>
        <p:nvSpPr>
          <p:cNvPr id="2" name="Titolo 1">
            <a:extLst>
              <a:ext uri="{FF2B5EF4-FFF2-40B4-BE49-F238E27FC236}">
                <a16:creationId xmlns:a16="http://schemas.microsoft.com/office/drawing/2014/main" id="{09B8C874-FE45-48B6-B53F-460F33F95207}"/>
              </a:ext>
            </a:extLst>
          </p:cNvPr>
          <p:cNvSpPr>
            <a:spLocks noGrp="1"/>
          </p:cNvSpPr>
          <p:nvPr>
            <p:ph type="title"/>
          </p:nvPr>
        </p:nvSpPr>
        <p:spPr>
          <a:xfrm>
            <a:off x="692945" y="-3254"/>
            <a:ext cx="7119416" cy="682625"/>
          </a:xfrm>
        </p:spPr>
        <p:txBody>
          <a:bodyPr/>
          <a:lstStyle/>
          <a:p>
            <a:r>
              <a:rPr lang="it-IT"/>
              <a:t>Cos’è un depuratore </a:t>
            </a:r>
          </a:p>
        </p:txBody>
      </p:sp>
      <p:sp>
        <p:nvSpPr>
          <p:cNvPr id="15" name="CasellaDiTesto 14">
            <a:extLst>
              <a:ext uri="{FF2B5EF4-FFF2-40B4-BE49-F238E27FC236}">
                <a16:creationId xmlns:a16="http://schemas.microsoft.com/office/drawing/2014/main" id="{1C52040C-9D42-A0F9-C6CF-D3FEA035E5CB}"/>
              </a:ext>
            </a:extLst>
          </p:cNvPr>
          <p:cNvSpPr txBox="1"/>
          <p:nvPr/>
        </p:nvSpPr>
        <p:spPr>
          <a:xfrm>
            <a:off x="154645" y="486073"/>
            <a:ext cx="8813279" cy="954107"/>
          </a:xfrm>
          <a:prstGeom prst="rect">
            <a:avLst/>
          </a:prstGeom>
          <a:noFill/>
        </p:spPr>
        <p:txBody>
          <a:bodyPr wrap="square" lIns="91440" tIns="45720" rIns="91440" bIns="45720" rtlCol="0" anchor="t">
            <a:spAutoFit/>
          </a:bodyPr>
          <a:lstStyle/>
          <a:p>
            <a:r>
              <a:rPr lang="it-IT" sz="1400" b="0" i="0">
                <a:solidFill>
                  <a:srgbClr val="070707"/>
                </a:solidFill>
                <a:effectLst/>
                <a:latin typeface="Montserrat"/>
                <a:ea typeface="MS PGothic"/>
              </a:rPr>
              <a:t>Un impianto di depurazione delle acque reflue urbane</a:t>
            </a:r>
            <a:r>
              <a:rPr lang="it-IT" sz="1400">
                <a:solidFill>
                  <a:srgbClr val="070707"/>
                </a:solidFill>
                <a:latin typeface="Montserrat"/>
                <a:ea typeface="MS PGothic"/>
              </a:rPr>
              <a:t>,</a:t>
            </a:r>
            <a:r>
              <a:rPr lang="it-IT" sz="1400" b="0" i="0">
                <a:solidFill>
                  <a:srgbClr val="070707"/>
                </a:solidFill>
                <a:effectLst/>
                <a:latin typeface="Montserrat"/>
                <a:ea typeface="MS PGothic"/>
              </a:rPr>
              <a:t> attraverso una combinazione di </a:t>
            </a:r>
            <a:r>
              <a:rPr lang="it-IT" sz="1400" b="1" i="0">
                <a:solidFill>
                  <a:srgbClr val="070707"/>
                </a:solidFill>
                <a:effectLst/>
                <a:latin typeface="Montserrat"/>
                <a:ea typeface="MS PGothic"/>
              </a:rPr>
              <a:t>trattamenti meccanici, chimici e biologici</a:t>
            </a:r>
            <a:r>
              <a:rPr lang="it-IT" sz="1400" b="0" i="0">
                <a:solidFill>
                  <a:srgbClr val="070707"/>
                </a:solidFill>
                <a:effectLst/>
                <a:latin typeface="Montserrat"/>
                <a:ea typeface="MS PGothic"/>
              </a:rPr>
              <a:t> – mira a rimuovere gli inquinanti dall’ acqua di scarico e renderla così abbastanza pulita da poter essere rilasciata nel suolo o nei corpi idrici senza danneggiare l’ambiente.</a:t>
            </a:r>
            <a:endParaRPr lang="it-IT" sz="1400">
              <a:solidFill>
                <a:srgbClr val="070707"/>
              </a:solidFill>
              <a:latin typeface="Montserrat"/>
              <a:ea typeface="MS PGothic"/>
            </a:endParaRPr>
          </a:p>
        </p:txBody>
      </p:sp>
      <p:sp>
        <p:nvSpPr>
          <p:cNvPr id="21" name="CasellaDiTesto 20">
            <a:extLst>
              <a:ext uri="{FF2B5EF4-FFF2-40B4-BE49-F238E27FC236}">
                <a16:creationId xmlns:a16="http://schemas.microsoft.com/office/drawing/2014/main" id="{DC5EC6FE-8D51-529A-4086-CFC2C075E2A0}"/>
              </a:ext>
            </a:extLst>
          </p:cNvPr>
          <p:cNvSpPr txBox="1"/>
          <p:nvPr/>
        </p:nvSpPr>
        <p:spPr>
          <a:xfrm>
            <a:off x="240370" y="1340167"/>
            <a:ext cx="4541520" cy="3713774"/>
          </a:xfrm>
          <a:prstGeom prst="rect">
            <a:avLst/>
          </a:prstGeom>
          <a:noFill/>
        </p:spPr>
        <p:txBody>
          <a:bodyPr wrap="square" lIns="91440" tIns="45720" rIns="91440" bIns="45720" anchor="t">
            <a:spAutoFit/>
          </a:bodyPr>
          <a:lstStyle/>
          <a:p>
            <a:pPr marL="228600">
              <a:lnSpc>
                <a:spcPct val="107000"/>
              </a:lnSpc>
              <a:spcAft>
                <a:spcPts val="800"/>
              </a:spcAft>
            </a:pPr>
            <a:r>
              <a:rPr lang="it-IT" sz="1400">
                <a:solidFill>
                  <a:srgbClr val="070707"/>
                </a:solidFill>
                <a:latin typeface="Montserrat" panose="00000500000000000000" pitchFamily="2" charset="0"/>
              </a:rPr>
              <a:t>Lo </a:t>
            </a:r>
            <a:r>
              <a:rPr lang="it-IT" sz="1400" b="1">
                <a:solidFill>
                  <a:srgbClr val="070707"/>
                </a:solidFill>
                <a:latin typeface="Montserrat" panose="00000500000000000000" pitchFamily="2" charset="0"/>
              </a:rPr>
              <a:t>scopo primario </a:t>
            </a:r>
            <a:r>
              <a:rPr lang="it-IT" sz="1400">
                <a:solidFill>
                  <a:srgbClr val="070707"/>
                </a:solidFill>
                <a:latin typeface="Montserrat" panose="00000500000000000000" pitchFamily="2" charset="0"/>
              </a:rPr>
              <a:t>del depuratore è quello di abbattere gli inquinanti </a:t>
            </a:r>
          </a:p>
          <a:p>
            <a:pPr marL="269875" algn="l">
              <a:buFont typeface="Arial" panose="020B0604020202020204" pitchFamily="34" charset="0"/>
              <a:buChar char="•"/>
            </a:pPr>
            <a:r>
              <a:rPr lang="it-IT" sz="1400">
                <a:solidFill>
                  <a:srgbClr val="070707"/>
                </a:solidFill>
                <a:latin typeface="Montserrat"/>
                <a:ea typeface="MS PGothic"/>
              </a:rPr>
              <a:t>solidi sospesi</a:t>
            </a:r>
          </a:p>
          <a:p>
            <a:pPr marL="269875">
              <a:buFont typeface="Arial" panose="020B0604020202020204" pitchFamily="34" charset="0"/>
              <a:buChar char="•"/>
            </a:pPr>
            <a:r>
              <a:rPr lang="it-IT" sz="1400">
                <a:solidFill>
                  <a:srgbClr val="070707"/>
                </a:solidFill>
                <a:latin typeface="Montserrat"/>
                <a:ea typeface="MS PGothic"/>
              </a:rPr>
              <a:t>sostanze organiche, </a:t>
            </a:r>
          </a:p>
          <a:p>
            <a:pPr marL="269875" algn="l">
              <a:buFont typeface="Arial" panose="020B0604020202020204" pitchFamily="34" charset="0"/>
              <a:buChar char="•"/>
            </a:pPr>
            <a:r>
              <a:rPr lang="it-IT" sz="1400">
                <a:solidFill>
                  <a:srgbClr val="070707"/>
                </a:solidFill>
                <a:latin typeface="Montserrat"/>
                <a:ea typeface="MS PGothic"/>
              </a:rPr>
              <a:t>ammoniaca, idrogeno solforato e tensioattivi, </a:t>
            </a:r>
            <a:endParaRPr lang="it-IT" sz="1400">
              <a:solidFill>
                <a:srgbClr val="070707"/>
              </a:solidFill>
              <a:latin typeface="Montserrat" panose="00000500000000000000" pitchFamily="2" charset="0"/>
            </a:endParaRPr>
          </a:p>
          <a:p>
            <a:pPr marL="269875" algn="l">
              <a:buFont typeface="Arial" panose="020B0604020202020204" pitchFamily="34" charset="0"/>
              <a:buChar char="•"/>
            </a:pPr>
            <a:r>
              <a:rPr lang="it-IT" sz="1400">
                <a:solidFill>
                  <a:srgbClr val="070707"/>
                </a:solidFill>
                <a:latin typeface="Montserrat"/>
                <a:ea typeface="MS PGothic"/>
              </a:rPr>
              <a:t>composti di fosforo e azoto</a:t>
            </a:r>
          </a:p>
          <a:p>
            <a:pPr marL="269875" algn="l">
              <a:buFont typeface="Arial" panose="020B0604020202020204" pitchFamily="34" charset="0"/>
              <a:buChar char="•"/>
            </a:pPr>
            <a:r>
              <a:rPr lang="it-IT" sz="1400">
                <a:solidFill>
                  <a:srgbClr val="070707"/>
                </a:solidFill>
                <a:latin typeface="Montserrat"/>
                <a:ea typeface="MS PGothic"/>
              </a:rPr>
              <a:t>batteri patogeni,</a:t>
            </a:r>
          </a:p>
          <a:p>
            <a:pPr marL="269875" algn="l">
              <a:buFont typeface="Arial" panose="020B0604020202020204" pitchFamily="34" charset="0"/>
              <a:buChar char="•"/>
            </a:pPr>
            <a:r>
              <a:rPr lang="it-IT" sz="1400">
                <a:solidFill>
                  <a:srgbClr val="070707"/>
                </a:solidFill>
                <a:latin typeface="Montserrat"/>
                <a:ea typeface="MS PGothic"/>
              </a:rPr>
              <a:t>Inquinanti emergenti (PFAS microplastiche)</a:t>
            </a:r>
            <a:endParaRPr lang="it-IT" sz="1400">
              <a:solidFill>
                <a:srgbClr val="070707"/>
              </a:solidFill>
              <a:latin typeface="Montserrat" panose="00000500000000000000" pitchFamily="2" charset="0"/>
            </a:endParaRPr>
          </a:p>
          <a:p>
            <a:pPr marL="228600">
              <a:lnSpc>
                <a:spcPct val="107000"/>
              </a:lnSpc>
              <a:spcAft>
                <a:spcPts val="800"/>
              </a:spcAft>
            </a:pPr>
            <a:endParaRPr lang="it-IT" sz="1400">
              <a:solidFill>
                <a:srgbClr val="070707"/>
              </a:solidFill>
              <a:latin typeface="Montserrat" panose="00000500000000000000" pitchFamily="2" charset="0"/>
            </a:endParaRPr>
          </a:p>
          <a:p>
            <a:pPr marL="228600">
              <a:lnSpc>
                <a:spcPct val="107000"/>
              </a:lnSpc>
              <a:spcAft>
                <a:spcPts val="800"/>
              </a:spcAft>
            </a:pPr>
            <a:r>
              <a:rPr lang="it-IT" sz="1400">
                <a:solidFill>
                  <a:srgbClr val="070707"/>
                </a:solidFill>
                <a:latin typeface="Montserrat" panose="00000500000000000000" pitchFamily="2" charset="0"/>
              </a:rPr>
              <a:t>e </a:t>
            </a:r>
            <a:r>
              <a:rPr lang="it-IT" sz="1400" b="1">
                <a:solidFill>
                  <a:srgbClr val="070707"/>
                </a:solidFill>
                <a:latin typeface="Montserrat" panose="00000500000000000000" pitchFamily="2" charset="0"/>
              </a:rPr>
              <a:t>può contribuire </a:t>
            </a:r>
            <a:r>
              <a:rPr lang="it-IT" sz="1400">
                <a:solidFill>
                  <a:srgbClr val="070707"/>
                </a:solidFill>
                <a:latin typeface="Montserrat" panose="00000500000000000000" pitchFamily="2" charset="0"/>
              </a:rPr>
              <a:t>alla riduzione dei gas serra. </a:t>
            </a:r>
          </a:p>
          <a:p>
            <a:pPr marL="228600">
              <a:lnSpc>
                <a:spcPct val="107000"/>
              </a:lnSpc>
              <a:spcAft>
                <a:spcPts val="800"/>
              </a:spcAft>
            </a:pPr>
            <a:r>
              <a:rPr lang="it-IT" sz="1400">
                <a:solidFill>
                  <a:srgbClr val="070707"/>
                </a:solidFill>
                <a:latin typeface="Montserrat" panose="00000500000000000000" pitchFamily="2" charset="0"/>
              </a:rPr>
              <a:t>CO2 anidride carbonica</a:t>
            </a:r>
          </a:p>
          <a:p>
            <a:pPr marL="228600">
              <a:lnSpc>
                <a:spcPct val="107000"/>
              </a:lnSpc>
              <a:spcAft>
                <a:spcPts val="800"/>
              </a:spcAft>
            </a:pPr>
            <a:r>
              <a:rPr lang="it-IT" sz="1400">
                <a:solidFill>
                  <a:srgbClr val="070707"/>
                </a:solidFill>
                <a:latin typeface="Montserrat" panose="00000500000000000000" pitchFamily="2" charset="0"/>
              </a:rPr>
              <a:t>CH4 metano </a:t>
            </a:r>
          </a:p>
          <a:p>
            <a:pPr marL="228600">
              <a:lnSpc>
                <a:spcPct val="107000"/>
              </a:lnSpc>
              <a:spcAft>
                <a:spcPts val="800"/>
              </a:spcAft>
            </a:pPr>
            <a:r>
              <a:rPr lang="it-IT" sz="1400">
                <a:solidFill>
                  <a:srgbClr val="070707"/>
                </a:solidFill>
                <a:latin typeface="Montserrat" panose="00000500000000000000" pitchFamily="2" charset="0"/>
              </a:rPr>
              <a:t>NO Protossido di azoto </a:t>
            </a:r>
          </a:p>
        </p:txBody>
      </p:sp>
    </p:spTree>
    <p:extLst>
      <p:ext uri="{BB962C8B-B14F-4D97-AF65-F5344CB8AC3E}">
        <p14:creationId xmlns:p14="http://schemas.microsoft.com/office/powerpoint/2010/main" val="254312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5822-FD52-17D4-B651-945D787B3038}"/>
              </a:ext>
            </a:extLst>
          </p:cNvPr>
          <p:cNvSpPr>
            <a:spLocks noGrp="1"/>
          </p:cNvSpPr>
          <p:nvPr>
            <p:ph type="title"/>
          </p:nvPr>
        </p:nvSpPr>
        <p:spPr/>
        <p:txBody>
          <a:bodyPr/>
          <a:lstStyle/>
          <a:p>
            <a:r>
              <a:rPr lang="en-US" dirty="0" err="1">
                <a:latin typeface="Arial"/>
                <a:ea typeface="MS PGothic"/>
                <a:cs typeface="Arial"/>
              </a:rPr>
              <a:t>Un’importante</a:t>
            </a:r>
            <a:r>
              <a:rPr lang="en-US" dirty="0">
                <a:latin typeface="Arial"/>
                <a:ea typeface="MS PGothic"/>
                <a:cs typeface="Arial"/>
              </a:rPr>
              <a:t> </a:t>
            </a:r>
            <a:r>
              <a:rPr lang="en-US" dirty="0" err="1">
                <a:latin typeface="Arial"/>
                <a:ea typeface="MS PGothic"/>
                <a:cs typeface="Arial"/>
              </a:rPr>
              <a:t>distinzione</a:t>
            </a:r>
            <a:endParaRPr lang="en-US" dirty="0"/>
          </a:p>
        </p:txBody>
      </p:sp>
      <p:sp>
        <p:nvSpPr>
          <p:cNvPr id="3" name="CasellaDiTesto 2">
            <a:extLst>
              <a:ext uri="{FF2B5EF4-FFF2-40B4-BE49-F238E27FC236}">
                <a16:creationId xmlns:a16="http://schemas.microsoft.com/office/drawing/2014/main" id="{792AAD62-5A54-A0B9-AF79-BC74FBB25F1C}"/>
              </a:ext>
            </a:extLst>
          </p:cNvPr>
          <p:cNvSpPr txBox="1"/>
          <p:nvPr/>
        </p:nvSpPr>
        <p:spPr>
          <a:xfrm>
            <a:off x="625288" y="853888"/>
            <a:ext cx="6740948" cy="261610"/>
          </a:xfrm>
          <a:prstGeom prst="rect">
            <a:avLst/>
          </a:prstGeom>
          <a:noFill/>
        </p:spPr>
        <p:txBody>
          <a:bodyPr wrap="none" rtlCol="0">
            <a:spAutoFit/>
          </a:bodyPr>
          <a:lstStyle/>
          <a:p>
            <a:r>
              <a:rPr lang="it-IT" sz="1100" dirty="0"/>
              <a:t>Nel trattare temi di emissioni è importante stabilire la differenza tra </a:t>
            </a:r>
            <a:r>
              <a:rPr lang="it-IT" sz="1100" b="1" dirty="0"/>
              <a:t>emissioni inquinanti </a:t>
            </a:r>
            <a:r>
              <a:rPr lang="it-IT" sz="1100" dirty="0"/>
              <a:t>ed </a:t>
            </a:r>
            <a:r>
              <a:rPr lang="it-IT" sz="1100" b="1" dirty="0"/>
              <a:t>emissioni di gas serra</a:t>
            </a:r>
          </a:p>
        </p:txBody>
      </p:sp>
      <p:pic>
        <p:nvPicPr>
          <p:cNvPr id="1026" name="Picture 2" descr="Cause dell'inquinamento: quali sono e come ridurle">
            <a:extLst>
              <a:ext uri="{FF2B5EF4-FFF2-40B4-BE49-F238E27FC236}">
                <a16:creationId xmlns:a16="http://schemas.microsoft.com/office/drawing/2014/main" id="{0E2DDE8F-CF7D-4014-465E-B24B8BE2F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58" y="1359184"/>
            <a:ext cx="2851395" cy="162251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18DFA974-B391-32A3-E014-D5A3EBA63BE9}"/>
              </a:ext>
            </a:extLst>
          </p:cNvPr>
          <p:cNvSpPr txBox="1"/>
          <p:nvPr/>
        </p:nvSpPr>
        <p:spPr>
          <a:xfrm>
            <a:off x="1430940" y="1121348"/>
            <a:ext cx="1370888" cy="261610"/>
          </a:xfrm>
          <a:prstGeom prst="rect">
            <a:avLst/>
          </a:prstGeom>
          <a:noFill/>
        </p:spPr>
        <p:txBody>
          <a:bodyPr wrap="none" rtlCol="0">
            <a:spAutoFit/>
          </a:bodyPr>
          <a:lstStyle/>
          <a:p>
            <a:r>
              <a:rPr lang="it-IT" sz="1100" b="1" dirty="0"/>
              <a:t>Emissioni inquinanti</a:t>
            </a:r>
          </a:p>
        </p:txBody>
      </p:sp>
      <p:sp>
        <p:nvSpPr>
          <p:cNvPr id="5" name="CasellaDiTesto 4">
            <a:extLst>
              <a:ext uri="{FF2B5EF4-FFF2-40B4-BE49-F238E27FC236}">
                <a16:creationId xmlns:a16="http://schemas.microsoft.com/office/drawing/2014/main" id="{17C3C2AD-E82A-3A69-1968-302DFC869836}"/>
              </a:ext>
            </a:extLst>
          </p:cNvPr>
          <p:cNvSpPr txBox="1"/>
          <p:nvPr/>
        </p:nvSpPr>
        <p:spPr>
          <a:xfrm>
            <a:off x="6290051" y="1121348"/>
            <a:ext cx="726481" cy="261610"/>
          </a:xfrm>
          <a:prstGeom prst="rect">
            <a:avLst/>
          </a:prstGeom>
          <a:noFill/>
        </p:spPr>
        <p:txBody>
          <a:bodyPr wrap="none" rtlCol="0">
            <a:spAutoFit/>
          </a:bodyPr>
          <a:lstStyle/>
          <a:p>
            <a:r>
              <a:rPr lang="it-IT" sz="1100" b="1" dirty="0"/>
              <a:t>Gas serra</a:t>
            </a:r>
          </a:p>
        </p:txBody>
      </p:sp>
      <p:sp>
        <p:nvSpPr>
          <p:cNvPr id="6" name="CasellaDiTesto 5">
            <a:extLst>
              <a:ext uri="{FF2B5EF4-FFF2-40B4-BE49-F238E27FC236}">
                <a16:creationId xmlns:a16="http://schemas.microsoft.com/office/drawing/2014/main" id="{3898E0B2-44D4-7572-3DCD-5529D2BF9CEE}"/>
              </a:ext>
            </a:extLst>
          </p:cNvPr>
          <p:cNvSpPr txBox="1"/>
          <p:nvPr/>
        </p:nvSpPr>
        <p:spPr>
          <a:xfrm>
            <a:off x="585434" y="2991833"/>
            <a:ext cx="3657991" cy="769441"/>
          </a:xfrm>
          <a:prstGeom prst="rect">
            <a:avLst/>
          </a:prstGeom>
          <a:noFill/>
        </p:spPr>
        <p:txBody>
          <a:bodyPr wrap="square" rtlCol="0">
            <a:spAutoFit/>
          </a:bodyPr>
          <a:lstStyle/>
          <a:p>
            <a:pPr marL="171450" indent="-171450">
              <a:buFont typeface="Arial" panose="020B0604020202020204" pitchFamily="34" charset="0"/>
              <a:buChar char="•"/>
            </a:pPr>
            <a:r>
              <a:rPr lang="it-IT" sz="1100" b="1" dirty="0"/>
              <a:t>Tossici per l’uomo e/o l’ecosistema</a:t>
            </a:r>
          </a:p>
          <a:p>
            <a:pPr marL="171450" indent="-171450">
              <a:buFont typeface="Arial" panose="020B0604020202020204" pitchFamily="34" charset="0"/>
              <a:buChar char="•"/>
            </a:pPr>
            <a:r>
              <a:rPr lang="it-IT" sz="1100" b="1" dirty="0"/>
              <a:t>Il loro impatto avviene su scala locale (possono estendersi in un ambiente più vasto di quello di emissione ma non raggiunge la scala globale)</a:t>
            </a:r>
          </a:p>
        </p:txBody>
      </p:sp>
      <p:sp>
        <p:nvSpPr>
          <p:cNvPr id="7" name="CasellaDiTesto 6">
            <a:extLst>
              <a:ext uri="{FF2B5EF4-FFF2-40B4-BE49-F238E27FC236}">
                <a16:creationId xmlns:a16="http://schemas.microsoft.com/office/drawing/2014/main" id="{9BB82C4F-2A58-0049-84F9-2CD19A3571A0}"/>
              </a:ext>
            </a:extLst>
          </p:cNvPr>
          <p:cNvSpPr txBox="1"/>
          <p:nvPr/>
        </p:nvSpPr>
        <p:spPr>
          <a:xfrm>
            <a:off x="4686576" y="2996379"/>
            <a:ext cx="3764479" cy="1107996"/>
          </a:xfrm>
          <a:prstGeom prst="rect">
            <a:avLst/>
          </a:prstGeom>
          <a:noFill/>
        </p:spPr>
        <p:txBody>
          <a:bodyPr wrap="square" rtlCol="0">
            <a:spAutoFit/>
          </a:bodyPr>
          <a:lstStyle/>
          <a:p>
            <a:pPr marL="171450" indent="-171450" algn="just">
              <a:buFont typeface="Arial" panose="020B0604020202020204" pitchFamily="34" charset="0"/>
              <a:buChar char="•"/>
            </a:pPr>
            <a:r>
              <a:rPr lang="it-IT" sz="1100" b="1" dirty="0"/>
              <a:t>Non sono tossici per l’uomo o per l’ambiente</a:t>
            </a:r>
          </a:p>
          <a:p>
            <a:pPr marL="171450" indent="-171450" algn="just">
              <a:buFont typeface="Arial" panose="020B0604020202020204" pitchFamily="34" charset="0"/>
              <a:buChar char="•"/>
            </a:pPr>
            <a:r>
              <a:rPr lang="it-IT" sz="1100" b="1" dirty="0"/>
              <a:t>Hanno la capacità di trattenere parte della radiazione solare e rifletterla verso la terra. Un aumento della loro concentrazione causa il fenomeno del riscaldamento globale.</a:t>
            </a:r>
          </a:p>
          <a:p>
            <a:pPr marL="171450" indent="-171450" algn="just">
              <a:buFont typeface="Arial" panose="020B0604020202020204" pitchFamily="34" charset="0"/>
              <a:buChar char="•"/>
            </a:pPr>
            <a:r>
              <a:rPr lang="it-IT" sz="1100" b="1" dirty="0"/>
              <a:t>Il loro impatto avviene su scala globale</a:t>
            </a:r>
          </a:p>
        </p:txBody>
      </p:sp>
      <p:pic>
        <p:nvPicPr>
          <p:cNvPr id="8" name="Picture 2">
            <a:extLst>
              <a:ext uri="{FF2B5EF4-FFF2-40B4-BE49-F238E27FC236}">
                <a16:creationId xmlns:a16="http://schemas.microsoft.com/office/drawing/2014/main" id="{587413FC-1257-C615-F2F4-0EDB368A0A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542"/>
          <a:stretch/>
        </p:blipFill>
        <p:spPr bwMode="auto">
          <a:xfrm>
            <a:off x="5351389" y="1359184"/>
            <a:ext cx="2656515" cy="166096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4F2133FF-EBC3-7C4B-49CA-556B5DF210B2}"/>
              </a:ext>
            </a:extLst>
          </p:cNvPr>
          <p:cNvSpPr txBox="1"/>
          <p:nvPr/>
        </p:nvSpPr>
        <p:spPr>
          <a:xfrm rot="19906077">
            <a:off x="422766" y="4217318"/>
            <a:ext cx="1700118" cy="307777"/>
          </a:xfrm>
          <a:prstGeom prst="rect">
            <a:avLst/>
          </a:prstGeom>
          <a:noFill/>
        </p:spPr>
        <p:txBody>
          <a:bodyPr wrap="square" rtlCol="0">
            <a:spAutoFit/>
          </a:bodyPr>
          <a:lstStyle/>
          <a:p>
            <a:r>
              <a:rPr lang="it-IT" sz="1400" dirty="0" err="1">
                <a:solidFill>
                  <a:schemeClr val="tx2"/>
                </a:solidFill>
                <a:latin typeface="Times New Roman" panose="02020603050405020304" pitchFamily="18" charset="0"/>
                <a:cs typeface="Times New Roman" panose="02020603050405020304" pitchFamily="18" charset="0"/>
              </a:rPr>
              <a:t>PMx</a:t>
            </a:r>
            <a:r>
              <a:rPr lang="it-IT" sz="1400" dirty="0">
                <a:solidFill>
                  <a:schemeClr val="tx2"/>
                </a:solidFill>
                <a:latin typeface="Times New Roman" panose="02020603050405020304" pitchFamily="18" charset="0"/>
                <a:cs typeface="Times New Roman" panose="02020603050405020304" pitchFamily="18" charset="0"/>
              </a:rPr>
              <a:t> </a:t>
            </a:r>
            <a:r>
              <a:rPr lang="it-IT" sz="1000" dirty="0">
                <a:solidFill>
                  <a:schemeClr val="tx2"/>
                </a:solidFill>
                <a:latin typeface="Times New Roman" panose="02020603050405020304" pitchFamily="18" charset="0"/>
                <a:cs typeface="Times New Roman" panose="02020603050405020304" pitchFamily="18" charset="0"/>
              </a:rPr>
              <a:t>particolato sospeso</a:t>
            </a:r>
            <a:endParaRPr lang="it-IT" sz="1400" dirty="0">
              <a:solidFill>
                <a:schemeClr val="tx2"/>
              </a:solidFill>
              <a:latin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a16="http://schemas.microsoft.com/office/drawing/2014/main" id="{593A2A1F-96D2-AAB0-82EF-E450FB6E6429}"/>
              </a:ext>
            </a:extLst>
          </p:cNvPr>
          <p:cNvSpPr txBox="1"/>
          <p:nvPr/>
        </p:nvSpPr>
        <p:spPr>
          <a:xfrm rot="19998540">
            <a:off x="4521350" y="4325139"/>
            <a:ext cx="1565502" cy="307777"/>
          </a:xfrm>
          <a:prstGeom prst="rect">
            <a:avLst/>
          </a:prstGeom>
          <a:noFill/>
        </p:spPr>
        <p:txBody>
          <a:bodyPr wrap="square" rtlCol="0">
            <a:spAutoFit/>
          </a:bodyPr>
          <a:lstStyle/>
          <a:p>
            <a:r>
              <a:rPr lang="it-IT" sz="1400" dirty="0">
                <a:solidFill>
                  <a:schemeClr val="tx2"/>
                </a:solidFill>
                <a:latin typeface="Times New Roman" panose="02020603050405020304" pitchFamily="18" charset="0"/>
                <a:cs typeface="Times New Roman" panose="02020603050405020304" pitchFamily="18" charset="0"/>
              </a:rPr>
              <a:t>CO</a:t>
            </a:r>
            <a:r>
              <a:rPr lang="it-IT" sz="1400" baseline="-25000" dirty="0">
                <a:solidFill>
                  <a:schemeClr val="tx2"/>
                </a:solidFill>
                <a:latin typeface="Times New Roman" panose="02020603050405020304" pitchFamily="18" charset="0"/>
                <a:cs typeface="Times New Roman" panose="02020603050405020304" pitchFamily="18" charset="0"/>
              </a:rPr>
              <a:t>2</a:t>
            </a:r>
            <a:r>
              <a:rPr lang="it-IT" sz="1400" dirty="0">
                <a:solidFill>
                  <a:schemeClr val="tx2"/>
                </a:solidFill>
                <a:latin typeface="Times New Roman" panose="02020603050405020304" pitchFamily="18" charset="0"/>
                <a:cs typeface="Times New Roman" panose="02020603050405020304" pitchFamily="18" charset="0"/>
              </a:rPr>
              <a:t> </a:t>
            </a:r>
            <a:r>
              <a:rPr lang="it-IT" sz="1000" dirty="0">
                <a:solidFill>
                  <a:schemeClr val="tx2"/>
                </a:solidFill>
                <a:latin typeface="Times New Roman" panose="02020603050405020304" pitchFamily="18" charset="0"/>
                <a:cs typeface="Times New Roman" panose="02020603050405020304" pitchFamily="18" charset="0"/>
              </a:rPr>
              <a:t>anidride carbonica</a:t>
            </a:r>
            <a:endParaRPr lang="it-IT" sz="1400" dirty="0">
              <a:solidFill>
                <a:schemeClr val="tx2"/>
              </a:solidFill>
              <a:latin typeface="Times New Roman" panose="02020603050405020304" pitchFamily="18" charset="0"/>
              <a:cs typeface="Times New Roman" panose="02020603050405020304" pitchFamily="18" charset="0"/>
            </a:endParaRPr>
          </a:p>
        </p:txBody>
      </p:sp>
      <p:sp>
        <p:nvSpPr>
          <p:cNvPr id="11" name="CasellaDiTesto 10">
            <a:extLst>
              <a:ext uri="{FF2B5EF4-FFF2-40B4-BE49-F238E27FC236}">
                <a16:creationId xmlns:a16="http://schemas.microsoft.com/office/drawing/2014/main" id="{9A972FFC-C84B-BF26-2C6C-CF856D106F8E}"/>
              </a:ext>
            </a:extLst>
          </p:cNvPr>
          <p:cNvSpPr txBox="1"/>
          <p:nvPr/>
        </p:nvSpPr>
        <p:spPr>
          <a:xfrm rot="19869807">
            <a:off x="6459859" y="4447830"/>
            <a:ext cx="960325" cy="307777"/>
          </a:xfrm>
          <a:prstGeom prst="rect">
            <a:avLst/>
          </a:prstGeom>
          <a:noFill/>
        </p:spPr>
        <p:txBody>
          <a:bodyPr wrap="square" rtlCol="0">
            <a:spAutoFit/>
          </a:bodyPr>
          <a:lstStyle/>
          <a:p>
            <a:r>
              <a:rPr lang="it-IT" sz="1400" dirty="0">
                <a:solidFill>
                  <a:schemeClr val="tx2"/>
                </a:solidFill>
                <a:latin typeface="Times New Roman" panose="02020603050405020304" pitchFamily="18" charset="0"/>
                <a:cs typeface="Times New Roman" panose="02020603050405020304" pitchFamily="18" charset="0"/>
              </a:rPr>
              <a:t>CH</a:t>
            </a:r>
            <a:r>
              <a:rPr lang="it-IT" sz="1400" baseline="-25000" dirty="0">
                <a:solidFill>
                  <a:schemeClr val="tx2"/>
                </a:solidFill>
                <a:latin typeface="Times New Roman" panose="02020603050405020304" pitchFamily="18" charset="0"/>
                <a:cs typeface="Times New Roman" panose="02020603050405020304" pitchFamily="18" charset="0"/>
              </a:rPr>
              <a:t>4</a:t>
            </a:r>
            <a:r>
              <a:rPr lang="it-IT" sz="1400" dirty="0">
                <a:solidFill>
                  <a:schemeClr val="tx2"/>
                </a:solidFill>
                <a:latin typeface="Times New Roman" panose="02020603050405020304" pitchFamily="18" charset="0"/>
                <a:cs typeface="Times New Roman" panose="02020603050405020304" pitchFamily="18" charset="0"/>
              </a:rPr>
              <a:t> </a:t>
            </a:r>
            <a:r>
              <a:rPr lang="it-IT" sz="1000" dirty="0">
                <a:solidFill>
                  <a:schemeClr val="tx2"/>
                </a:solidFill>
                <a:latin typeface="Times New Roman" panose="02020603050405020304" pitchFamily="18" charset="0"/>
                <a:cs typeface="Times New Roman" panose="02020603050405020304" pitchFamily="18" charset="0"/>
              </a:rPr>
              <a:t>metano</a:t>
            </a:r>
            <a:endParaRPr lang="it-IT" sz="1400" dirty="0">
              <a:solidFill>
                <a:schemeClr val="tx2"/>
              </a:solidFill>
              <a:latin typeface="Times New Roman" panose="02020603050405020304" pitchFamily="18" charset="0"/>
              <a:cs typeface="Times New Roman" panose="02020603050405020304" pitchFamily="18" charset="0"/>
            </a:endParaRPr>
          </a:p>
        </p:txBody>
      </p:sp>
      <p:sp>
        <p:nvSpPr>
          <p:cNvPr id="12" name="CasellaDiTesto 11">
            <a:extLst>
              <a:ext uri="{FF2B5EF4-FFF2-40B4-BE49-F238E27FC236}">
                <a16:creationId xmlns:a16="http://schemas.microsoft.com/office/drawing/2014/main" id="{B32AEB9C-5696-3761-3B4E-C72BA613B5F4}"/>
              </a:ext>
            </a:extLst>
          </p:cNvPr>
          <p:cNvSpPr txBox="1"/>
          <p:nvPr/>
        </p:nvSpPr>
        <p:spPr>
          <a:xfrm rot="19994134">
            <a:off x="5128591" y="4295424"/>
            <a:ext cx="1642499" cy="307777"/>
          </a:xfrm>
          <a:prstGeom prst="rect">
            <a:avLst/>
          </a:prstGeom>
          <a:noFill/>
        </p:spPr>
        <p:txBody>
          <a:bodyPr wrap="square" rtlCol="0">
            <a:spAutoFit/>
          </a:bodyPr>
          <a:lstStyle/>
          <a:p>
            <a:r>
              <a:rPr lang="it-IT" sz="1400" dirty="0">
                <a:solidFill>
                  <a:schemeClr val="tx2"/>
                </a:solidFill>
                <a:latin typeface="Times New Roman" panose="02020603050405020304" pitchFamily="18" charset="0"/>
                <a:cs typeface="Times New Roman" panose="02020603050405020304" pitchFamily="18" charset="0"/>
              </a:rPr>
              <a:t>N</a:t>
            </a:r>
            <a:r>
              <a:rPr lang="it-IT" sz="1400" baseline="-25000" dirty="0">
                <a:solidFill>
                  <a:schemeClr val="tx2"/>
                </a:solidFill>
                <a:latin typeface="Times New Roman" panose="02020603050405020304" pitchFamily="18" charset="0"/>
                <a:cs typeface="Times New Roman" panose="02020603050405020304" pitchFamily="18" charset="0"/>
              </a:rPr>
              <a:t>2</a:t>
            </a:r>
            <a:r>
              <a:rPr lang="it-IT" sz="1400" dirty="0">
                <a:solidFill>
                  <a:schemeClr val="tx2"/>
                </a:solidFill>
                <a:latin typeface="Times New Roman" panose="02020603050405020304" pitchFamily="18" charset="0"/>
                <a:cs typeface="Times New Roman" panose="02020603050405020304" pitchFamily="18" charset="0"/>
              </a:rPr>
              <a:t>O </a:t>
            </a:r>
            <a:r>
              <a:rPr lang="it-IT" sz="1000" dirty="0">
                <a:solidFill>
                  <a:schemeClr val="tx2"/>
                </a:solidFill>
                <a:latin typeface="Times New Roman" panose="02020603050405020304" pitchFamily="18" charset="0"/>
                <a:cs typeface="Times New Roman" panose="02020603050405020304" pitchFamily="18" charset="0"/>
              </a:rPr>
              <a:t>ossido di diazoto</a:t>
            </a:r>
            <a:endParaRPr lang="it-IT" sz="1400" dirty="0">
              <a:solidFill>
                <a:schemeClr val="tx2"/>
              </a:solidFill>
              <a:latin typeface="Times New Roman" panose="02020603050405020304" pitchFamily="18" charset="0"/>
              <a:cs typeface="Times New Roman" panose="02020603050405020304" pitchFamily="18" charset="0"/>
            </a:endParaRPr>
          </a:p>
        </p:txBody>
      </p:sp>
      <p:sp>
        <p:nvSpPr>
          <p:cNvPr id="13" name="CasellaDiTesto 12">
            <a:extLst>
              <a:ext uri="{FF2B5EF4-FFF2-40B4-BE49-F238E27FC236}">
                <a16:creationId xmlns:a16="http://schemas.microsoft.com/office/drawing/2014/main" id="{A1A47380-DA51-2088-7EA1-16D1D644D2F7}"/>
              </a:ext>
            </a:extLst>
          </p:cNvPr>
          <p:cNvSpPr txBox="1"/>
          <p:nvPr/>
        </p:nvSpPr>
        <p:spPr>
          <a:xfrm rot="20010540">
            <a:off x="5712017" y="4289504"/>
            <a:ext cx="1642499" cy="307777"/>
          </a:xfrm>
          <a:prstGeom prst="rect">
            <a:avLst/>
          </a:prstGeom>
          <a:noFill/>
        </p:spPr>
        <p:txBody>
          <a:bodyPr wrap="square" rtlCol="0">
            <a:spAutoFit/>
          </a:bodyPr>
          <a:lstStyle/>
          <a:p>
            <a:r>
              <a:rPr lang="it-IT" sz="1400" dirty="0" err="1">
                <a:solidFill>
                  <a:schemeClr val="tx2"/>
                </a:solidFill>
                <a:latin typeface="Times New Roman" panose="02020603050405020304" pitchFamily="18" charset="0"/>
                <a:cs typeface="Times New Roman" panose="02020603050405020304" pitchFamily="18" charset="0"/>
              </a:rPr>
              <a:t>HFCs</a:t>
            </a:r>
            <a:r>
              <a:rPr lang="it-IT" sz="1400" dirty="0">
                <a:solidFill>
                  <a:schemeClr val="tx2"/>
                </a:solidFill>
                <a:latin typeface="Times New Roman" panose="02020603050405020304" pitchFamily="18" charset="0"/>
                <a:cs typeface="Times New Roman" panose="02020603050405020304" pitchFamily="18" charset="0"/>
              </a:rPr>
              <a:t> </a:t>
            </a:r>
            <a:r>
              <a:rPr lang="it-IT" sz="1000" dirty="0" err="1">
                <a:solidFill>
                  <a:schemeClr val="tx2"/>
                </a:solidFill>
                <a:latin typeface="Times New Roman" panose="02020603050405020304" pitchFamily="18" charset="0"/>
                <a:cs typeface="Times New Roman" panose="02020603050405020304" pitchFamily="18" charset="0"/>
              </a:rPr>
              <a:t>idrofluorocarburi</a:t>
            </a:r>
            <a:endParaRPr lang="it-IT" sz="1400" dirty="0">
              <a:solidFill>
                <a:schemeClr val="tx2"/>
              </a:solidFill>
              <a:latin typeface="Times New Roman" panose="02020603050405020304" pitchFamily="18" charset="0"/>
              <a:cs typeface="Times New Roman" panose="02020603050405020304" pitchFamily="18" charset="0"/>
            </a:endParaRPr>
          </a:p>
        </p:txBody>
      </p:sp>
      <p:sp>
        <p:nvSpPr>
          <p:cNvPr id="14" name="CasellaDiTesto 13">
            <a:extLst>
              <a:ext uri="{FF2B5EF4-FFF2-40B4-BE49-F238E27FC236}">
                <a16:creationId xmlns:a16="http://schemas.microsoft.com/office/drawing/2014/main" id="{FFF4C5A0-9DED-0FCB-51E3-76E867307825}"/>
              </a:ext>
            </a:extLst>
          </p:cNvPr>
          <p:cNvSpPr txBox="1"/>
          <p:nvPr/>
        </p:nvSpPr>
        <p:spPr>
          <a:xfrm rot="19906077">
            <a:off x="866848" y="4285287"/>
            <a:ext cx="1498483" cy="307777"/>
          </a:xfrm>
          <a:prstGeom prst="rect">
            <a:avLst/>
          </a:prstGeom>
          <a:noFill/>
        </p:spPr>
        <p:txBody>
          <a:bodyPr wrap="square" rtlCol="0">
            <a:spAutoFit/>
          </a:bodyPr>
          <a:lstStyle/>
          <a:p>
            <a:r>
              <a:rPr lang="it-IT" sz="1400" dirty="0">
                <a:solidFill>
                  <a:schemeClr val="tx2"/>
                </a:solidFill>
                <a:latin typeface="Times New Roman" panose="02020603050405020304" pitchFamily="18" charset="0"/>
                <a:cs typeface="Times New Roman" panose="02020603050405020304" pitchFamily="18" charset="0"/>
              </a:rPr>
              <a:t>SO</a:t>
            </a:r>
            <a:r>
              <a:rPr lang="it-IT" sz="1400" baseline="-25000" dirty="0">
                <a:solidFill>
                  <a:schemeClr val="tx2"/>
                </a:solidFill>
                <a:latin typeface="Times New Roman" panose="02020603050405020304" pitchFamily="18" charset="0"/>
                <a:cs typeface="Times New Roman" panose="02020603050405020304" pitchFamily="18" charset="0"/>
              </a:rPr>
              <a:t>2</a:t>
            </a:r>
            <a:r>
              <a:rPr lang="it-IT" sz="1400" dirty="0">
                <a:solidFill>
                  <a:schemeClr val="tx2"/>
                </a:solidFill>
                <a:latin typeface="Times New Roman" panose="02020603050405020304" pitchFamily="18" charset="0"/>
                <a:cs typeface="Times New Roman" panose="02020603050405020304" pitchFamily="18" charset="0"/>
              </a:rPr>
              <a:t> </a:t>
            </a:r>
            <a:r>
              <a:rPr lang="it-IT" sz="1000" dirty="0">
                <a:solidFill>
                  <a:schemeClr val="tx2"/>
                </a:solidFill>
                <a:latin typeface="Times New Roman" panose="02020603050405020304" pitchFamily="18" charset="0"/>
                <a:cs typeface="Times New Roman" panose="02020603050405020304" pitchFamily="18" charset="0"/>
              </a:rPr>
              <a:t>biossido di zolfo</a:t>
            </a:r>
            <a:endParaRPr lang="it-IT" sz="1400" dirty="0">
              <a:solidFill>
                <a:schemeClr val="tx2"/>
              </a:solidFill>
              <a:latin typeface="Times New Roman" panose="02020603050405020304" pitchFamily="18" charset="0"/>
              <a:cs typeface="Times New Roman" panose="02020603050405020304" pitchFamily="18" charset="0"/>
            </a:endParaRPr>
          </a:p>
        </p:txBody>
      </p:sp>
      <p:sp>
        <p:nvSpPr>
          <p:cNvPr id="15" name="CasellaDiTesto 14">
            <a:extLst>
              <a:ext uri="{FF2B5EF4-FFF2-40B4-BE49-F238E27FC236}">
                <a16:creationId xmlns:a16="http://schemas.microsoft.com/office/drawing/2014/main" id="{A28888CD-3334-AB27-8AF8-5F9247288111}"/>
              </a:ext>
            </a:extLst>
          </p:cNvPr>
          <p:cNvSpPr txBox="1"/>
          <p:nvPr/>
        </p:nvSpPr>
        <p:spPr>
          <a:xfrm rot="19906077">
            <a:off x="1316798" y="4244494"/>
            <a:ext cx="1670951" cy="307777"/>
          </a:xfrm>
          <a:prstGeom prst="rect">
            <a:avLst/>
          </a:prstGeom>
          <a:noFill/>
        </p:spPr>
        <p:txBody>
          <a:bodyPr wrap="square" rtlCol="0">
            <a:spAutoFit/>
          </a:bodyPr>
          <a:lstStyle/>
          <a:p>
            <a:r>
              <a:rPr lang="it-IT" sz="1400" dirty="0">
                <a:solidFill>
                  <a:schemeClr val="tx2"/>
                </a:solidFill>
                <a:latin typeface="Times New Roman" panose="02020603050405020304" pitchFamily="18" charset="0"/>
                <a:cs typeface="Times New Roman" panose="02020603050405020304" pitchFamily="18" charset="0"/>
              </a:rPr>
              <a:t>CO </a:t>
            </a:r>
            <a:r>
              <a:rPr lang="it-IT" sz="1000" dirty="0">
                <a:solidFill>
                  <a:schemeClr val="tx2"/>
                </a:solidFill>
                <a:latin typeface="Times New Roman" panose="02020603050405020304" pitchFamily="18" charset="0"/>
                <a:cs typeface="Times New Roman" panose="02020603050405020304" pitchFamily="18" charset="0"/>
              </a:rPr>
              <a:t>monossido di carbonio</a:t>
            </a:r>
            <a:endParaRPr lang="it-IT" sz="1400" dirty="0">
              <a:solidFill>
                <a:schemeClr val="tx2"/>
              </a:solidFill>
              <a:latin typeface="Times New Roman" panose="02020603050405020304" pitchFamily="18" charset="0"/>
              <a:cs typeface="Times New Roman" panose="02020603050405020304" pitchFamily="18" charset="0"/>
            </a:endParaRPr>
          </a:p>
        </p:txBody>
      </p:sp>
      <p:sp>
        <p:nvSpPr>
          <p:cNvPr id="16" name="CasellaDiTesto 15">
            <a:extLst>
              <a:ext uri="{FF2B5EF4-FFF2-40B4-BE49-F238E27FC236}">
                <a16:creationId xmlns:a16="http://schemas.microsoft.com/office/drawing/2014/main" id="{14A1ACDA-4F55-63DF-DEA5-B443CC74DC29}"/>
              </a:ext>
            </a:extLst>
          </p:cNvPr>
          <p:cNvSpPr txBox="1"/>
          <p:nvPr/>
        </p:nvSpPr>
        <p:spPr>
          <a:xfrm rot="19906077">
            <a:off x="1759146" y="4295425"/>
            <a:ext cx="1498483" cy="307777"/>
          </a:xfrm>
          <a:prstGeom prst="rect">
            <a:avLst/>
          </a:prstGeom>
          <a:noFill/>
        </p:spPr>
        <p:txBody>
          <a:bodyPr wrap="square" rtlCol="0">
            <a:spAutoFit/>
          </a:bodyPr>
          <a:lstStyle/>
          <a:p>
            <a:r>
              <a:rPr lang="it-IT" sz="1400" dirty="0">
                <a:solidFill>
                  <a:schemeClr val="tx2"/>
                </a:solidFill>
                <a:latin typeface="Times New Roman" panose="02020603050405020304" pitchFamily="18" charset="0"/>
                <a:cs typeface="Times New Roman" panose="02020603050405020304" pitchFamily="18" charset="0"/>
              </a:rPr>
              <a:t>NO</a:t>
            </a:r>
            <a:r>
              <a:rPr lang="it-IT" sz="1400" baseline="-25000" dirty="0">
                <a:solidFill>
                  <a:schemeClr val="tx2"/>
                </a:solidFill>
                <a:latin typeface="Times New Roman" panose="02020603050405020304" pitchFamily="18" charset="0"/>
                <a:cs typeface="Times New Roman" panose="02020603050405020304" pitchFamily="18" charset="0"/>
              </a:rPr>
              <a:t>x</a:t>
            </a:r>
            <a:r>
              <a:rPr lang="it-IT" sz="1400" dirty="0">
                <a:solidFill>
                  <a:schemeClr val="tx2"/>
                </a:solidFill>
                <a:latin typeface="Times New Roman" panose="02020603050405020304" pitchFamily="18" charset="0"/>
                <a:cs typeface="Times New Roman" panose="02020603050405020304" pitchFamily="18" charset="0"/>
              </a:rPr>
              <a:t> </a:t>
            </a:r>
            <a:r>
              <a:rPr lang="it-IT" sz="1000" dirty="0">
                <a:solidFill>
                  <a:schemeClr val="tx2"/>
                </a:solidFill>
                <a:latin typeface="Times New Roman" panose="02020603050405020304" pitchFamily="18" charset="0"/>
                <a:cs typeface="Times New Roman" panose="02020603050405020304" pitchFamily="18" charset="0"/>
              </a:rPr>
              <a:t>ossidi di azoto</a:t>
            </a:r>
            <a:endParaRPr lang="it-IT" sz="1400" dirty="0">
              <a:solidFill>
                <a:schemeClr val="tx2"/>
              </a:solidFill>
              <a:latin typeface="Times New Roman" panose="02020603050405020304" pitchFamily="18" charset="0"/>
              <a:cs typeface="Times New Roman" panose="02020603050405020304" pitchFamily="18" charset="0"/>
            </a:endParaRPr>
          </a:p>
        </p:txBody>
      </p:sp>
      <p:sp>
        <p:nvSpPr>
          <p:cNvPr id="17" name="CasellaDiTesto 16">
            <a:extLst>
              <a:ext uri="{FF2B5EF4-FFF2-40B4-BE49-F238E27FC236}">
                <a16:creationId xmlns:a16="http://schemas.microsoft.com/office/drawing/2014/main" id="{3B6AA8BE-DD9F-E812-DC41-F33F7041A283}"/>
              </a:ext>
            </a:extLst>
          </p:cNvPr>
          <p:cNvSpPr txBox="1"/>
          <p:nvPr/>
        </p:nvSpPr>
        <p:spPr>
          <a:xfrm rot="19906077">
            <a:off x="2219847" y="4325139"/>
            <a:ext cx="1498483" cy="307777"/>
          </a:xfrm>
          <a:prstGeom prst="rect">
            <a:avLst/>
          </a:prstGeom>
          <a:noFill/>
        </p:spPr>
        <p:txBody>
          <a:bodyPr wrap="square" rtlCol="0">
            <a:spAutoFit/>
          </a:bodyPr>
          <a:lstStyle/>
          <a:p>
            <a:r>
              <a:rPr lang="it-IT" sz="1400" dirty="0">
                <a:solidFill>
                  <a:schemeClr val="tx2"/>
                </a:solidFill>
                <a:latin typeface="Times New Roman" panose="02020603050405020304" pitchFamily="18" charset="0"/>
                <a:cs typeface="Times New Roman" panose="02020603050405020304" pitchFamily="18" charset="0"/>
              </a:rPr>
              <a:t>…</a:t>
            </a:r>
          </a:p>
        </p:txBody>
      </p:sp>
      <p:sp>
        <p:nvSpPr>
          <p:cNvPr id="18" name="CasellaDiTesto 17">
            <a:extLst>
              <a:ext uri="{FF2B5EF4-FFF2-40B4-BE49-F238E27FC236}">
                <a16:creationId xmlns:a16="http://schemas.microsoft.com/office/drawing/2014/main" id="{4231248C-CB00-F7A8-50BB-C183B8B385BF}"/>
              </a:ext>
            </a:extLst>
          </p:cNvPr>
          <p:cNvSpPr txBox="1"/>
          <p:nvPr/>
        </p:nvSpPr>
        <p:spPr>
          <a:xfrm rot="19906077">
            <a:off x="6968974" y="4295426"/>
            <a:ext cx="1498483" cy="307777"/>
          </a:xfrm>
          <a:prstGeom prst="rect">
            <a:avLst/>
          </a:prstGeom>
          <a:noFill/>
        </p:spPr>
        <p:txBody>
          <a:bodyPr wrap="square" rtlCol="0">
            <a:spAutoFit/>
          </a:bodyPr>
          <a:lstStyle/>
          <a:p>
            <a:r>
              <a:rPr lang="it-IT" sz="1400"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0375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5822-FD52-17D4-B651-945D787B3038}"/>
              </a:ext>
            </a:extLst>
          </p:cNvPr>
          <p:cNvSpPr>
            <a:spLocks noGrp="1"/>
          </p:cNvSpPr>
          <p:nvPr>
            <p:ph type="title"/>
          </p:nvPr>
        </p:nvSpPr>
        <p:spPr/>
        <p:txBody>
          <a:bodyPr/>
          <a:lstStyle/>
          <a:p>
            <a:r>
              <a:rPr lang="en-US" dirty="0">
                <a:latin typeface="Arial"/>
                <a:ea typeface="MS PGothic"/>
                <a:cs typeface="Arial"/>
              </a:rPr>
              <a:t>Il </a:t>
            </a:r>
            <a:r>
              <a:rPr lang="en-US" dirty="0" err="1">
                <a:latin typeface="Arial"/>
                <a:ea typeface="MS PGothic"/>
                <a:cs typeface="Arial"/>
              </a:rPr>
              <a:t>ruolo</a:t>
            </a:r>
            <a:r>
              <a:rPr lang="en-US" dirty="0">
                <a:latin typeface="Arial"/>
                <a:ea typeface="MS PGothic"/>
                <a:cs typeface="Arial"/>
              </a:rPr>
              <a:t> </a:t>
            </a:r>
            <a:r>
              <a:rPr lang="en-US" dirty="0" err="1">
                <a:latin typeface="Arial"/>
                <a:ea typeface="MS PGothic"/>
                <a:cs typeface="Arial"/>
              </a:rPr>
              <a:t>della</a:t>
            </a:r>
            <a:r>
              <a:rPr lang="en-US" dirty="0">
                <a:latin typeface="Arial"/>
                <a:ea typeface="MS PGothic"/>
                <a:cs typeface="Arial"/>
              </a:rPr>
              <a:t> </a:t>
            </a:r>
            <a:r>
              <a:rPr lang="en-US" dirty="0" err="1">
                <a:latin typeface="Arial"/>
                <a:ea typeface="MS PGothic"/>
                <a:cs typeface="Arial"/>
              </a:rPr>
              <a:t>regolazione</a:t>
            </a:r>
            <a:endParaRPr lang="en-US" dirty="0"/>
          </a:p>
        </p:txBody>
      </p:sp>
      <p:sp>
        <p:nvSpPr>
          <p:cNvPr id="19" name="CasellaDiTesto 18">
            <a:extLst>
              <a:ext uri="{FF2B5EF4-FFF2-40B4-BE49-F238E27FC236}">
                <a16:creationId xmlns:a16="http://schemas.microsoft.com/office/drawing/2014/main" id="{D51465C9-A484-74E1-8E8A-30535F0C656A}"/>
              </a:ext>
            </a:extLst>
          </p:cNvPr>
          <p:cNvSpPr txBox="1"/>
          <p:nvPr/>
        </p:nvSpPr>
        <p:spPr>
          <a:xfrm>
            <a:off x="242046" y="944088"/>
            <a:ext cx="7375713" cy="1754326"/>
          </a:xfrm>
          <a:prstGeom prst="rect">
            <a:avLst/>
          </a:prstGeom>
          <a:noFill/>
        </p:spPr>
        <p:txBody>
          <a:bodyPr wrap="square" rtlCol="0">
            <a:spAutoFit/>
          </a:bodyPr>
          <a:lstStyle/>
          <a:p>
            <a:pPr algn="just"/>
            <a:r>
              <a:rPr lang="it-IT" sz="1200" dirty="0"/>
              <a:t>Alcuni servizi pubblici (tra sui il Servizio Idrico Integrato) sono soggetti alla regolazione dell’Autorità di Regolazione per Energia Reti e Ambiente (ARERA).</a:t>
            </a:r>
          </a:p>
          <a:p>
            <a:pPr algn="just"/>
            <a:endParaRPr lang="it-IT" sz="1200" dirty="0"/>
          </a:p>
          <a:p>
            <a:pPr algn="just"/>
            <a:r>
              <a:rPr lang="it-IT" sz="1200" dirty="0"/>
              <a:t>ARERA definisce le regole con cui il servizio svolto dagli operatore viene remunerato. Negli anni sono stati messi in piedi dei </a:t>
            </a:r>
            <a:r>
              <a:rPr lang="it-IT" sz="1200" b="1" dirty="0"/>
              <a:t>meccanismi di premio/penalità per incentivare gli operatori a raggiungere degli specifici risultati di qualità tecnica e commerciale</a:t>
            </a:r>
            <a:r>
              <a:rPr lang="it-IT" sz="1200" dirty="0"/>
              <a:t>.</a:t>
            </a:r>
          </a:p>
          <a:p>
            <a:pPr algn="just"/>
            <a:endParaRPr lang="it-IT" sz="1200" dirty="0"/>
          </a:p>
          <a:p>
            <a:pPr algn="just"/>
            <a:r>
              <a:rPr lang="it-IT" sz="1200" dirty="0"/>
              <a:t>In questo modo i risultati economici degli operatori sono direttamente collegati ai risultati che riescono a raggiungere.</a:t>
            </a:r>
          </a:p>
        </p:txBody>
      </p:sp>
      <p:pic>
        <p:nvPicPr>
          <p:cNvPr id="2050" name="Picture 2" descr="L'Autorita per l'energia diventa ARERA - Azienda Reti Elettriche">
            <a:extLst>
              <a:ext uri="{FF2B5EF4-FFF2-40B4-BE49-F238E27FC236}">
                <a16:creationId xmlns:a16="http://schemas.microsoft.com/office/drawing/2014/main" id="{AA2C2B91-19C8-4070-28CF-FAE81F0FC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594" y="914398"/>
            <a:ext cx="855009" cy="85500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po 28">
            <a:extLst>
              <a:ext uri="{FF2B5EF4-FFF2-40B4-BE49-F238E27FC236}">
                <a16:creationId xmlns:a16="http://schemas.microsoft.com/office/drawing/2014/main" id="{64F992C2-329F-72C1-75B7-532FAB857EC5}"/>
              </a:ext>
            </a:extLst>
          </p:cNvPr>
          <p:cNvGrpSpPr/>
          <p:nvPr/>
        </p:nvGrpSpPr>
        <p:grpSpPr>
          <a:xfrm>
            <a:off x="86289" y="3026997"/>
            <a:ext cx="8971422" cy="954107"/>
            <a:chOff x="86289" y="2625608"/>
            <a:chExt cx="8971422" cy="954107"/>
          </a:xfrm>
        </p:grpSpPr>
        <p:sp>
          <p:nvSpPr>
            <p:cNvPr id="20" name="CasellaDiTesto 19">
              <a:extLst>
                <a:ext uri="{FF2B5EF4-FFF2-40B4-BE49-F238E27FC236}">
                  <a16:creationId xmlns:a16="http://schemas.microsoft.com/office/drawing/2014/main" id="{432ABFFF-6AD3-BF1F-C0A0-4903B63A2863}"/>
                </a:ext>
              </a:extLst>
            </p:cNvPr>
            <p:cNvSpPr txBox="1"/>
            <p:nvPr/>
          </p:nvSpPr>
          <p:spPr>
            <a:xfrm>
              <a:off x="86289" y="2733329"/>
              <a:ext cx="1439952" cy="738664"/>
            </a:xfrm>
            <a:prstGeom prst="rect">
              <a:avLst/>
            </a:prstGeom>
            <a:noFill/>
          </p:spPr>
          <p:txBody>
            <a:bodyPr wrap="square" rtlCol="0">
              <a:spAutoFit/>
            </a:bodyPr>
            <a:lstStyle/>
            <a:p>
              <a:pPr algn="ctr"/>
              <a:r>
                <a:rPr lang="it-IT" sz="1400" dirty="0">
                  <a:solidFill>
                    <a:schemeClr val="tx2"/>
                  </a:solidFill>
                  <a:latin typeface="Times New Roman" panose="02020603050405020304" pitchFamily="18" charset="0"/>
                  <a:cs typeface="Times New Roman" panose="02020603050405020304" pitchFamily="18" charset="0"/>
                </a:rPr>
                <a:t>Definizione degli obiettivi di settore</a:t>
              </a:r>
            </a:p>
          </p:txBody>
        </p:sp>
        <p:sp>
          <p:nvSpPr>
            <p:cNvPr id="21" name="CasellaDiTesto 20">
              <a:extLst>
                <a:ext uri="{FF2B5EF4-FFF2-40B4-BE49-F238E27FC236}">
                  <a16:creationId xmlns:a16="http://schemas.microsoft.com/office/drawing/2014/main" id="{46C131C9-95EC-B362-EF78-43FD18018DB9}"/>
                </a:ext>
              </a:extLst>
            </p:cNvPr>
            <p:cNvSpPr txBox="1"/>
            <p:nvPr/>
          </p:nvSpPr>
          <p:spPr>
            <a:xfrm>
              <a:off x="1969156" y="2733329"/>
              <a:ext cx="1439953" cy="738664"/>
            </a:xfrm>
            <a:prstGeom prst="rect">
              <a:avLst/>
            </a:prstGeom>
            <a:noFill/>
          </p:spPr>
          <p:txBody>
            <a:bodyPr wrap="square" rtlCol="0">
              <a:spAutoFit/>
            </a:bodyPr>
            <a:lstStyle/>
            <a:p>
              <a:pPr algn="ctr"/>
              <a:r>
                <a:rPr lang="it-IT" sz="1400" dirty="0">
                  <a:solidFill>
                    <a:schemeClr val="tx2"/>
                  </a:solidFill>
                  <a:latin typeface="Times New Roman" panose="02020603050405020304" pitchFamily="18" charset="0"/>
                  <a:cs typeface="Times New Roman" panose="02020603050405020304" pitchFamily="18" charset="0"/>
                </a:rPr>
                <a:t>Misura di una baseline per l’operatore</a:t>
              </a:r>
            </a:p>
          </p:txBody>
        </p:sp>
        <p:sp>
          <p:nvSpPr>
            <p:cNvPr id="22" name="CasellaDiTesto 21">
              <a:extLst>
                <a:ext uri="{FF2B5EF4-FFF2-40B4-BE49-F238E27FC236}">
                  <a16:creationId xmlns:a16="http://schemas.microsoft.com/office/drawing/2014/main" id="{EA22DFB0-6D0F-2425-74D7-19ECD02130D1}"/>
                </a:ext>
              </a:extLst>
            </p:cNvPr>
            <p:cNvSpPr txBox="1"/>
            <p:nvPr/>
          </p:nvSpPr>
          <p:spPr>
            <a:xfrm>
              <a:off x="3852024" y="2625608"/>
              <a:ext cx="1439952" cy="954107"/>
            </a:xfrm>
            <a:prstGeom prst="rect">
              <a:avLst/>
            </a:prstGeom>
            <a:noFill/>
          </p:spPr>
          <p:txBody>
            <a:bodyPr wrap="square" rtlCol="0">
              <a:spAutoFit/>
            </a:bodyPr>
            <a:lstStyle/>
            <a:p>
              <a:pPr algn="ctr"/>
              <a:r>
                <a:rPr lang="it-IT" sz="1400" dirty="0">
                  <a:solidFill>
                    <a:schemeClr val="tx2"/>
                  </a:solidFill>
                  <a:latin typeface="Times New Roman" panose="02020603050405020304" pitchFamily="18" charset="0"/>
                  <a:cs typeface="Times New Roman" panose="02020603050405020304" pitchFamily="18" charset="0"/>
                </a:rPr>
                <a:t>Obiettivi di miglioramento per ciascun operatore </a:t>
              </a:r>
            </a:p>
          </p:txBody>
        </p:sp>
        <p:sp>
          <p:nvSpPr>
            <p:cNvPr id="23" name="CasellaDiTesto 22">
              <a:extLst>
                <a:ext uri="{FF2B5EF4-FFF2-40B4-BE49-F238E27FC236}">
                  <a16:creationId xmlns:a16="http://schemas.microsoft.com/office/drawing/2014/main" id="{A3E0ACA2-C1E9-DDCA-8C82-4DCD79B6DE87}"/>
                </a:ext>
              </a:extLst>
            </p:cNvPr>
            <p:cNvSpPr txBox="1"/>
            <p:nvPr/>
          </p:nvSpPr>
          <p:spPr>
            <a:xfrm>
              <a:off x="5734891" y="2625608"/>
              <a:ext cx="1439952" cy="954107"/>
            </a:xfrm>
            <a:prstGeom prst="rect">
              <a:avLst/>
            </a:prstGeom>
            <a:noFill/>
          </p:spPr>
          <p:txBody>
            <a:bodyPr wrap="square" rtlCol="0">
              <a:spAutoFit/>
            </a:bodyPr>
            <a:lstStyle/>
            <a:p>
              <a:pPr algn="ctr"/>
              <a:r>
                <a:rPr lang="it-IT" sz="1400" dirty="0">
                  <a:solidFill>
                    <a:schemeClr val="tx2"/>
                  </a:solidFill>
                  <a:latin typeface="Times New Roman" panose="02020603050405020304" pitchFamily="18" charset="0"/>
                  <a:cs typeface="Times New Roman" panose="02020603050405020304" pitchFamily="18" charset="0"/>
                </a:rPr>
                <a:t>Misurazione del livello di raggiungimento dell’obiettivo</a:t>
              </a:r>
            </a:p>
          </p:txBody>
        </p:sp>
        <p:sp>
          <p:nvSpPr>
            <p:cNvPr id="24" name="CasellaDiTesto 23">
              <a:extLst>
                <a:ext uri="{FF2B5EF4-FFF2-40B4-BE49-F238E27FC236}">
                  <a16:creationId xmlns:a16="http://schemas.microsoft.com/office/drawing/2014/main" id="{24B908E6-247E-E690-6BEA-28AE8680B862}"/>
                </a:ext>
              </a:extLst>
            </p:cNvPr>
            <p:cNvSpPr txBox="1"/>
            <p:nvPr/>
          </p:nvSpPr>
          <p:spPr>
            <a:xfrm>
              <a:off x="7617759" y="2733329"/>
              <a:ext cx="1439952" cy="738664"/>
            </a:xfrm>
            <a:prstGeom prst="rect">
              <a:avLst/>
            </a:prstGeom>
            <a:noFill/>
          </p:spPr>
          <p:txBody>
            <a:bodyPr wrap="square" rtlCol="0">
              <a:spAutoFit/>
            </a:bodyPr>
            <a:lstStyle/>
            <a:p>
              <a:pPr algn="ctr"/>
              <a:r>
                <a:rPr lang="it-IT" sz="1400" dirty="0">
                  <a:solidFill>
                    <a:schemeClr val="tx2"/>
                  </a:solidFill>
                  <a:latin typeface="Times New Roman" panose="02020603050405020304" pitchFamily="18" charset="0"/>
                  <a:cs typeface="Times New Roman" panose="02020603050405020304" pitchFamily="18" charset="0"/>
                </a:rPr>
                <a:t>Erogazione di premi e penalità economici</a:t>
              </a:r>
            </a:p>
          </p:txBody>
        </p:sp>
        <p:sp>
          <p:nvSpPr>
            <p:cNvPr id="25" name="Freccia a destra 24">
              <a:extLst>
                <a:ext uri="{FF2B5EF4-FFF2-40B4-BE49-F238E27FC236}">
                  <a16:creationId xmlns:a16="http://schemas.microsoft.com/office/drawing/2014/main" id="{688E7E4D-7ADA-0EF6-5665-714300214D5C}"/>
                </a:ext>
              </a:extLst>
            </p:cNvPr>
            <p:cNvSpPr/>
            <p:nvPr/>
          </p:nvSpPr>
          <p:spPr>
            <a:xfrm>
              <a:off x="1548230" y="2945500"/>
              <a:ext cx="443753" cy="329453"/>
            </a:xfrm>
            <a:prstGeom prst="rightArrow">
              <a:avLst/>
            </a:prstGeom>
            <a:solidFill>
              <a:srgbClr val="0096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Freccia a destra 25">
              <a:extLst>
                <a:ext uri="{FF2B5EF4-FFF2-40B4-BE49-F238E27FC236}">
                  <a16:creationId xmlns:a16="http://schemas.microsoft.com/office/drawing/2014/main" id="{8931905C-1CDD-F35D-51C4-C228BC64F70C}"/>
                </a:ext>
              </a:extLst>
            </p:cNvPr>
            <p:cNvSpPr/>
            <p:nvPr/>
          </p:nvSpPr>
          <p:spPr>
            <a:xfrm>
              <a:off x="3408689" y="2954494"/>
              <a:ext cx="443753" cy="329453"/>
            </a:xfrm>
            <a:prstGeom prst="rightArrow">
              <a:avLst/>
            </a:prstGeom>
            <a:solidFill>
              <a:srgbClr val="0096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Freccia a destra 26">
              <a:extLst>
                <a:ext uri="{FF2B5EF4-FFF2-40B4-BE49-F238E27FC236}">
                  <a16:creationId xmlns:a16="http://schemas.microsoft.com/office/drawing/2014/main" id="{F3723994-E4F1-D0CD-CD90-AA8B79B13768}"/>
                </a:ext>
              </a:extLst>
            </p:cNvPr>
            <p:cNvSpPr/>
            <p:nvPr/>
          </p:nvSpPr>
          <p:spPr>
            <a:xfrm>
              <a:off x="5291138" y="2942387"/>
              <a:ext cx="443753" cy="329453"/>
            </a:xfrm>
            <a:prstGeom prst="rightArrow">
              <a:avLst/>
            </a:prstGeom>
            <a:solidFill>
              <a:srgbClr val="0096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Freccia a destra 27">
              <a:extLst>
                <a:ext uri="{FF2B5EF4-FFF2-40B4-BE49-F238E27FC236}">
                  <a16:creationId xmlns:a16="http://schemas.microsoft.com/office/drawing/2014/main" id="{3D758DD9-B259-8D8D-D5B7-CB16D51C2F2D}"/>
                </a:ext>
              </a:extLst>
            </p:cNvPr>
            <p:cNvSpPr/>
            <p:nvPr/>
          </p:nvSpPr>
          <p:spPr>
            <a:xfrm>
              <a:off x="7238720" y="2952473"/>
              <a:ext cx="443753" cy="329453"/>
            </a:xfrm>
            <a:prstGeom prst="rightArrow">
              <a:avLst/>
            </a:prstGeom>
            <a:solidFill>
              <a:srgbClr val="0096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67381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8B6A1-A079-33C4-EA14-CF3E243E86BE}"/>
              </a:ext>
            </a:extLst>
          </p:cNvPr>
          <p:cNvSpPr>
            <a:spLocks noGrp="1"/>
          </p:cNvSpPr>
          <p:nvPr>
            <p:ph type="title"/>
          </p:nvPr>
        </p:nvSpPr>
        <p:spPr>
          <a:xfrm>
            <a:off x="975377" y="96620"/>
            <a:ext cx="7279342" cy="682625"/>
          </a:xfrm>
        </p:spPr>
        <p:txBody>
          <a:bodyPr/>
          <a:lstStyle/>
          <a:p>
            <a:r>
              <a:rPr lang="it-IT"/>
              <a:t>La sostenibilità nel  Servizio depurazione ha un incentivo economico</a:t>
            </a:r>
          </a:p>
        </p:txBody>
      </p:sp>
      <p:sp>
        <p:nvSpPr>
          <p:cNvPr id="16" name="CasellaDiTesto 15">
            <a:extLst>
              <a:ext uri="{FF2B5EF4-FFF2-40B4-BE49-F238E27FC236}">
                <a16:creationId xmlns:a16="http://schemas.microsoft.com/office/drawing/2014/main" id="{DE4026F0-0CE7-581B-EA13-734739124634}"/>
              </a:ext>
            </a:extLst>
          </p:cNvPr>
          <p:cNvSpPr txBox="1"/>
          <p:nvPr/>
        </p:nvSpPr>
        <p:spPr>
          <a:xfrm>
            <a:off x="2082109" y="4260829"/>
            <a:ext cx="3640569" cy="584775"/>
          </a:xfrm>
          <a:prstGeom prst="rect">
            <a:avLst/>
          </a:prstGeom>
          <a:noFill/>
        </p:spPr>
        <p:txBody>
          <a:bodyPr wrap="square" rtlCol="0">
            <a:spAutoFit/>
          </a:bodyPr>
          <a:lstStyle/>
          <a:p>
            <a:pPr algn="ctr"/>
            <a:r>
              <a:rPr lang="it-IT" sz="1600"/>
              <a:t>Tasso di superamento dei limiti nei campioni di acqua reflua scaricata % </a:t>
            </a:r>
          </a:p>
        </p:txBody>
      </p:sp>
      <p:sp>
        <p:nvSpPr>
          <p:cNvPr id="17" name="Freeform 7">
            <a:extLst>
              <a:ext uri="{FF2B5EF4-FFF2-40B4-BE49-F238E27FC236}">
                <a16:creationId xmlns:a16="http://schemas.microsoft.com/office/drawing/2014/main" id="{E1060C92-096B-196B-18F2-4E653B5C646B}"/>
              </a:ext>
            </a:extLst>
          </p:cNvPr>
          <p:cNvSpPr>
            <a:spLocks/>
          </p:cNvSpPr>
          <p:nvPr/>
        </p:nvSpPr>
        <p:spPr bwMode="auto">
          <a:xfrm flipV="1">
            <a:off x="3291009" y="1966327"/>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1">
              <a:lumMod val="75000"/>
            </a:schemeClr>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7">
            <a:extLst>
              <a:ext uri="{FF2B5EF4-FFF2-40B4-BE49-F238E27FC236}">
                <a16:creationId xmlns:a16="http://schemas.microsoft.com/office/drawing/2014/main" id="{EEE8AAAF-77A8-6942-B0CF-E2C04F41CBD4}"/>
              </a:ext>
            </a:extLst>
          </p:cNvPr>
          <p:cNvSpPr>
            <a:spLocks/>
          </p:cNvSpPr>
          <p:nvPr/>
        </p:nvSpPr>
        <p:spPr bwMode="auto">
          <a:xfrm flipV="1">
            <a:off x="5231075" y="1976912"/>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1">
              <a:lumMod val="40000"/>
              <a:lumOff val="60000"/>
            </a:schemeClr>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7">
            <a:extLst>
              <a:ext uri="{FF2B5EF4-FFF2-40B4-BE49-F238E27FC236}">
                <a16:creationId xmlns:a16="http://schemas.microsoft.com/office/drawing/2014/main" id="{07DD5DDC-AD07-48DE-A33F-9691DE5BAA82}"/>
              </a:ext>
            </a:extLst>
          </p:cNvPr>
          <p:cNvSpPr>
            <a:spLocks/>
          </p:cNvSpPr>
          <p:nvPr/>
        </p:nvSpPr>
        <p:spPr bwMode="auto">
          <a:xfrm rot="5400000" flipV="1">
            <a:off x="6240444" y="1966326"/>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CC"/>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CasellaDiTesto 21">
            <a:extLst>
              <a:ext uri="{FF2B5EF4-FFF2-40B4-BE49-F238E27FC236}">
                <a16:creationId xmlns:a16="http://schemas.microsoft.com/office/drawing/2014/main" id="{07CB58D6-E390-A172-B0CD-B733BE5A96A4}"/>
              </a:ext>
            </a:extLst>
          </p:cNvPr>
          <p:cNvSpPr txBox="1"/>
          <p:nvPr/>
        </p:nvSpPr>
        <p:spPr>
          <a:xfrm>
            <a:off x="2408081" y="1279833"/>
            <a:ext cx="2206967" cy="954107"/>
          </a:xfrm>
          <a:prstGeom prst="rect">
            <a:avLst/>
          </a:prstGeom>
          <a:noFill/>
        </p:spPr>
        <p:txBody>
          <a:bodyPr wrap="square" rtlCol="0">
            <a:spAutoFit/>
          </a:bodyPr>
          <a:lstStyle/>
          <a:p>
            <a:pPr algn="ctr"/>
            <a:r>
              <a:rPr lang="it-IT" sz="1600"/>
              <a:t>Smaltimento</a:t>
            </a:r>
          </a:p>
          <a:p>
            <a:pPr algn="ctr"/>
            <a:r>
              <a:rPr lang="it-IT" sz="1600"/>
              <a:t> fanghi in discarica %</a:t>
            </a:r>
          </a:p>
          <a:p>
            <a:endParaRPr lang="it-IT"/>
          </a:p>
        </p:txBody>
      </p:sp>
      <p:sp>
        <p:nvSpPr>
          <p:cNvPr id="23" name="Freeform 8">
            <a:extLst>
              <a:ext uri="{FF2B5EF4-FFF2-40B4-BE49-F238E27FC236}">
                <a16:creationId xmlns:a16="http://schemas.microsoft.com/office/drawing/2014/main" id="{C8930B0C-047C-9297-3D77-F540289E96D8}"/>
              </a:ext>
            </a:extLst>
          </p:cNvPr>
          <p:cNvSpPr>
            <a:spLocks/>
          </p:cNvSpPr>
          <p:nvPr/>
        </p:nvSpPr>
        <p:spPr bwMode="auto">
          <a:xfrm rot="5400000" flipV="1">
            <a:off x="3300761" y="2925450"/>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tx2">
              <a:lumMod val="60000"/>
              <a:lumOff val="40000"/>
            </a:schemeClr>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CasellaDiTesto 23">
            <a:extLst>
              <a:ext uri="{FF2B5EF4-FFF2-40B4-BE49-F238E27FC236}">
                <a16:creationId xmlns:a16="http://schemas.microsoft.com/office/drawing/2014/main" id="{179AF8C5-6DDF-D397-FCDF-503268789D26}"/>
              </a:ext>
            </a:extLst>
          </p:cNvPr>
          <p:cNvSpPr txBox="1"/>
          <p:nvPr/>
        </p:nvSpPr>
        <p:spPr>
          <a:xfrm>
            <a:off x="3893873" y="1070994"/>
            <a:ext cx="2206967" cy="584775"/>
          </a:xfrm>
          <a:prstGeom prst="rect">
            <a:avLst/>
          </a:prstGeom>
          <a:noFill/>
        </p:spPr>
        <p:txBody>
          <a:bodyPr wrap="square" rtlCol="0">
            <a:spAutoFit/>
          </a:bodyPr>
          <a:lstStyle/>
          <a:p>
            <a:pPr algn="ctr"/>
            <a:r>
              <a:rPr lang="it-IT" sz="1600">
                <a:effectLst/>
                <a:latin typeface="Calibri" panose="020F0502020204030204" pitchFamily="34" charset="0"/>
                <a:ea typeface="Calibri" panose="020F0502020204030204" pitchFamily="34" charset="0"/>
                <a:cs typeface="Times New Roman" panose="02020603050405020304" pitchFamily="18" charset="0"/>
              </a:rPr>
              <a:t>Impronta </a:t>
            </a:r>
          </a:p>
          <a:p>
            <a:pPr algn="ctr"/>
            <a:r>
              <a:rPr lang="it-IT" sz="1600">
                <a:effectLst/>
                <a:latin typeface="Calibri" panose="020F0502020204030204" pitchFamily="34" charset="0"/>
                <a:ea typeface="Calibri" panose="020F0502020204030204" pitchFamily="34" charset="0"/>
                <a:cs typeface="Times New Roman" panose="02020603050405020304" pitchFamily="18" charset="0"/>
              </a:rPr>
              <a:t>di carbonio</a:t>
            </a:r>
            <a:endParaRPr lang="it-IT" sz="1600"/>
          </a:p>
        </p:txBody>
      </p:sp>
      <p:sp>
        <p:nvSpPr>
          <p:cNvPr id="25" name="CasellaDiTesto 24">
            <a:extLst>
              <a:ext uri="{FF2B5EF4-FFF2-40B4-BE49-F238E27FC236}">
                <a16:creationId xmlns:a16="http://schemas.microsoft.com/office/drawing/2014/main" id="{ED0624EB-A55D-B811-23B8-F9EA38C3584B}"/>
              </a:ext>
            </a:extLst>
          </p:cNvPr>
          <p:cNvSpPr txBox="1"/>
          <p:nvPr/>
        </p:nvSpPr>
        <p:spPr>
          <a:xfrm>
            <a:off x="5462876" y="1470515"/>
            <a:ext cx="2206967" cy="707886"/>
          </a:xfrm>
          <a:prstGeom prst="rect">
            <a:avLst/>
          </a:prstGeom>
          <a:noFill/>
        </p:spPr>
        <p:txBody>
          <a:bodyPr wrap="square" rtlCol="0">
            <a:spAutoFit/>
          </a:bodyPr>
          <a:lstStyle/>
          <a:p>
            <a:pPr algn="ctr"/>
            <a:r>
              <a:rPr lang="it-IT" sz="1600"/>
              <a:t>Neutralità energetica</a:t>
            </a:r>
          </a:p>
          <a:p>
            <a:endParaRPr lang="it-IT"/>
          </a:p>
        </p:txBody>
      </p:sp>
      <p:sp>
        <p:nvSpPr>
          <p:cNvPr id="26" name="CasellaDiTesto 25">
            <a:extLst>
              <a:ext uri="{FF2B5EF4-FFF2-40B4-BE49-F238E27FC236}">
                <a16:creationId xmlns:a16="http://schemas.microsoft.com/office/drawing/2014/main" id="{261E1E7B-F681-B300-E061-8D07E245770F}"/>
              </a:ext>
            </a:extLst>
          </p:cNvPr>
          <p:cNvSpPr txBox="1"/>
          <p:nvPr/>
        </p:nvSpPr>
        <p:spPr>
          <a:xfrm>
            <a:off x="3801583" y="2265107"/>
            <a:ext cx="756221" cy="400110"/>
          </a:xfrm>
          <a:prstGeom prst="rect">
            <a:avLst/>
          </a:prstGeom>
          <a:noFill/>
        </p:spPr>
        <p:txBody>
          <a:bodyPr wrap="square" rtlCol="0">
            <a:spAutoFit/>
          </a:bodyPr>
          <a:lstStyle/>
          <a:p>
            <a:r>
              <a:rPr lang="it-IT" sz="2000"/>
              <a:t>M5</a:t>
            </a:r>
          </a:p>
        </p:txBody>
      </p:sp>
      <p:sp>
        <p:nvSpPr>
          <p:cNvPr id="27" name="CasellaDiTesto 26">
            <a:extLst>
              <a:ext uri="{FF2B5EF4-FFF2-40B4-BE49-F238E27FC236}">
                <a16:creationId xmlns:a16="http://schemas.microsoft.com/office/drawing/2014/main" id="{483C0B4C-8140-B4E9-E3C8-52267313F357}"/>
              </a:ext>
            </a:extLst>
          </p:cNvPr>
          <p:cNvSpPr txBox="1"/>
          <p:nvPr/>
        </p:nvSpPr>
        <p:spPr>
          <a:xfrm>
            <a:off x="4770082" y="2338972"/>
            <a:ext cx="635720" cy="338554"/>
          </a:xfrm>
          <a:prstGeom prst="rect">
            <a:avLst/>
          </a:prstGeom>
          <a:noFill/>
        </p:spPr>
        <p:txBody>
          <a:bodyPr wrap="square" rtlCol="0">
            <a:spAutoFit/>
          </a:bodyPr>
          <a:lstStyle/>
          <a:p>
            <a:r>
              <a:rPr lang="it-IT" sz="1600">
                <a:effectLst/>
                <a:latin typeface="Calibri" panose="020F0502020204030204" pitchFamily="34" charset="0"/>
                <a:ea typeface="Calibri" panose="020F0502020204030204" pitchFamily="34" charset="0"/>
                <a:cs typeface="Times New Roman" panose="02020603050405020304" pitchFamily="18" charset="0"/>
              </a:rPr>
              <a:t>G5.3</a:t>
            </a:r>
            <a:endParaRPr lang="it-IT" sz="1600"/>
          </a:p>
        </p:txBody>
      </p:sp>
      <p:sp>
        <p:nvSpPr>
          <p:cNvPr id="28" name="CasellaDiTesto 27">
            <a:extLst>
              <a:ext uri="{FF2B5EF4-FFF2-40B4-BE49-F238E27FC236}">
                <a16:creationId xmlns:a16="http://schemas.microsoft.com/office/drawing/2014/main" id="{7B4D47E8-791D-9200-E162-FBBC3E722BB9}"/>
              </a:ext>
            </a:extLst>
          </p:cNvPr>
          <p:cNvSpPr txBox="1"/>
          <p:nvPr/>
        </p:nvSpPr>
        <p:spPr>
          <a:xfrm>
            <a:off x="5711904" y="2338972"/>
            <a:ext cx="635720" cy="338554"/>
          </a:xfrm>
          <a:prstGeom prst="rect">
            <a:avLst/>
          </a:prstGeom>
          <a:noFill/>
        </p:spPr>
        <p:txBody>
          <a:bodyPr wrap="square" rtlCol="0">
            <a:spAutoFit/>
          </a:bodyPr>
          <a:lstStyle/>
          <a:p>
            <a:r>
              <a:rPr lang="it-IT" sz="1600">
                <a:effectLst/>
                <a:latin typeface="Calibri" panose="020F0502020204030204" pitchFamily="34" charset="0"/>
                <a:ea typeface="Calibri" panose="020F0502020204030204" pitchFamily="34" charset="0"/>
                <a:cs typeface="Times New Roman" panose="02020603050405020304" pitchFamily="18" charset="0"/>
              </a:rPr>
              <a:t>G5.4</a:t>
            </a:r>
            <a:endParaRPr lang="it-IT" sz="1600"/>
          </a:p>
        </p:txBody>
      </p:sp>
      <p:sp>
        <p:nvSpPr>
          <p:cNvPr id="29" name="Freeform 7">
            <a:extLst>
              <a:ext uri="{FF2B5EF4-FFF2-40B4-BE49-F238E27FC236}">
                <a16:creationId xmlns:a16="http://schemas.microsoft.com/office/drawing/2014/main" id="{F51C0105-576B-A0A9-39AE-B7CCC514F91D}"/>
              </a:ext>
            </a:extLst>
          </p:cNvPr>
          <p:cNvSpPr>
            <a:spLocks/>
          </p:cNvSpPr>
          <p:nvPr/>
        </p:nvSpPr>
        <p:spPr bwMode="auto">
          <a:xfrm flipV="1">
            <a:off x="4279084" y="2930412"/>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tx2">
              <a:lumMod val="40000"/>
              <a:lumOff val="60000"/>
            </a:schemeClr>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CasellaDiTesto 29">
            <a:extLst>
              <a:ext uri="{FF2B5EF4-FFF2-40B4-BE49-F238E27FC236}">
                <a16:creationId xmlns:a16="http://schemas.microsoft.com/office/drawing/2014/main" id="{F4F31989-2DDD-67B7-73D2-FE60504180E7}"/>
              </a:ext>
            </a:extLst>
          </p:cNvPr>
          <p:cNvSpPr txBox="1"/>
          <p:nvPr/>
        </p:nvSpPr>
        <p:spPr>
          <a:xfrm>
            <a:off x="3795610" y="3224403"/>
            <a:ext cx="638003" cy="400110"/>
          </a:xfrm>
          <a:prstGeom prst="rect">
            <a:avLst/>
          </a:prstGeom>
          <a:noFill/>
        </p:spPr>
        <p:txBody>
          <a:bodyPr wrap="square" rtlCol="0">
            <a:spAutoFit/>
          </a:bodyPr>
          <a:lstStyle/>
          <a:p>
            <a:r>
              <a:rPr lang="it-IT" sz="2000"/>
              <a:t>M6</a:t>
            </a:r>
          </a:p>
        </p:txBody>
      </p:sp>
      <p:sp>
        <p:nvSpPr>
          <p:cNvPr id="31" name="CasellaDiTesto 30">
            <a:extLst>
              <a:ext uri="{FF2B5EF4-FFF2-40B4-BE49-F238E27FC236}">
                <a16:creationId xmlns:a16="http://schemas.microsoft.com/office/drawing/2014/main" id="{BE0B6CCD-8D56-8869-4C49-16A7ADF8048F}"/>
              </a:ext>
            </a:extLst>
          </p:cNvPr>
          <p:cNvSpPr txBox="1"/>
          <p:nvPr/>
        </p:nvSpPr>
        <p:spPr>
          <a:xfrm>
            <a:off x="161227" y="1341132"/>
            <a:ext cx="2356559" cy="2585323"/>
          </a:xfrm>
          <a:prstGeom prst="rect">
            <a:avLst/>
          </a:prstGeom>
          <a:noFill/>
        </p:spPr>
        <p:txBody>
          <a:bodyPr wrap="square" lIns="91440" tIns="45720" rIns="91440" bIns="45720" rtlCol="0" anchor="t">
            <a:spAutoFit/>
          </a:bodyPr>
          <a:lstStyle/>
          <a:p>
            <a:r>
              <a:rPr lang="it-IT" sz="1800">
                <a:latin typeface="Calibri"/>
                <a:ea typeface="MS PGothic"/>
                <a:cs typeface="Calibri"/>
              </a:rPr>
              <a:t>ARERA Autorità di Regolazione per Energia Reti e Ambiente a creato un sistema di premi e penalità economiche sulla base del rispetto degli </a:t>
            </a:r>
            <a:r>
              <a:rPr lang="it-IT" sz="1800" b="1">
                <a:latin typeface="Calibri"/>
                <a:ea typeface="MS PGothic"/>
                <a:cs typeface="Calibri"/>
              </a:rPr>
              <a:t>indicatori di sostenibilità </a:t>
            </a:r>
            <a:endParaRPr lang="it-IT" sz="1800" b="1"/>
          </a:p>
        </p:txBody>
      </p:sp>
      <p:sp>
        <p:nvSpPr>
          <p:cNvPr id="34" name="CasellaDiTesto 33">
            <a:extLst>
              <a:ext uri="{FF2B5EF4-FFF2-40B4-BE49-F238E27FC236}">
                <a16:creationId xmlns:a16="http://schemas.microsoft.com/office/drawing/2014/main" id="{B0AC7D49-8772-97B9-3EE5-97A5B90432ED}"/>
              </a:ext>
            </a:extLst>
          </p:cNvPr>
          <p:cNvSpPr txBox="1"/>
          <p:nvPr/>
        </p:nvSpPr>
        <p:spPr>
          <a:xfrm>
            <a:off x="3739140" y="655830"/>
            <a:ext cx="1485854"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2000"/>
              <a:t>2019</a:t>
            </a:r>
          </a:p>
        </p:txBody>
      </p:sp>
      <p:sp>
        <p:nvSpPr>
          <p:cNvPr id="35" name="CasellaDiTesto 34">
            <a:extLst>
              <a:ext uri="{FF2B5EF4-FFF2-40B4-BE49-F238E27FC236}">
                <a16:creationId xmlns:a16="http://schemas.microsoft.com/office/drawing/2014/main" id="{A02FCB99-DC77-8DC9-5A0B-460648F6D984}"/>
              </a:ext>
            </a:extLst>
          </p:cNvPr>
          <p:cNvSpPr txBox="1"/>
          <p:nvPr/>
        </p:nvSpPr>
        <p:spPr>
          <a:xfrm>
            <a:off x="5568328" y="655830"/>
            <a:ext cx="1485854"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2000"/>
              <a:t>2024</a:t>
            </a:r>
          </a:p>
        </p:txBody>
      </p:sp>
      <p:sp>
        <p:nvSpPr>
          <p:cNvPr id="37" name="Freeform 8">
            <a:extLst>
              <a:ext uri="{FF2B5EF4-FFF2-40B4-BE49-F238E27FC236}">
                <a16:creationId xmlns:a16="http://schemas.microsoft.com/office/drawing/2014/main" id="{E131B573-4B2F-3442-35E6-5359F98C5C1A}"/>
              </a:ext>
            </a:extLst>
          </p:cNvPr>
          <p:cNvSpPr>
            <a:spLocks/>
          </p:cNvSpPr>
          <p:nvPr/>
        </p:nvSpPr>
        <p:spPr bwMode="auto">
          <a:xfrm rot="5400000" flipV="1">
            <a:off x="5217454" y="2925598"/>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tx2">
              <a:lumMod val="20000"/>
              <a:lumOff val="80000"/>
            </a:schemeClr>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39" name="Connettore diritto 38">
            <a:extLst>
              <a:ext uri="{FF2B5EF4-FFF2-40B4-BE49-F238E27FC236}">
                <a16:creationId xmlns:a16="http://schemas.microsoft.com/office/drawing/2014/main" id="{35DAD868-34A7-A8B5-86AC-6304432759A8}"/>
              </a:ext>
            </a:extLst>
          </p:cNvPr>
          <p:cNvCxnSpPr>
            <a:cxnSpLocks/>
          </p:cNvCxnSpPr>
          <p:nvPr/>
        </p:nvCxnSpPr>
        <p:spPr>
          <a:xfrm flipH="1">
            <a:off x="5498232" y="779245"/>
            <a:ext cx="49095" cy="397563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Freeform 7">
            <a:extLst>
              <a:ext uri="{FF2B5EF4-FFF2-40B4-BE49-F238E27FC236}">
                <a16:creationId xmlns:a16="http://schemas.microsoft.com/office/drawing/2014/main" id="{4456F04D-BFC2-D9E4-1173-58B5B54C8CEE}"/>
              </a:ext>
            </a:extLst>
          </p:cNvPr>
          <p:cNvSpPr>
            <a:spLocks/>
          </p:cNvSpPr>
          <p:nvPr/>
        </p:nvSpPr>
        <p:spPr bwMode="auto">
          <a:xfrm rot="5400000" flipV="1">
            <a:off x="4247152" y="1966326"/>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1">
              <a:lumMod val="60000"/>
              <a:lumOff val="40000"/>
            </a:schemeClr>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CasellaDiTesto 27">
            <a:extLst>
              <a:ext uri="{FF2B5EF4-FFF2-40B4-BE49-F238E27FC236}">
                <a16:creationId xmlns:a16="http://schemas.microsoft.com/office/drawing/2014/main" id="{475BD164-CABA-C77F-07A6-AE793F885059}"/>
              </a:ext>
            </a:extLst>
          </p:cNvPr>
          <p:cNvSpPr txBox="1"/>
          <p:nvPr/>
        </p:nvSpPr>
        <p:spPr>
          <a:xfrm>
            <a:off x="4769161" y="2342143"/>
            <a:ext cx="635720" cy="338554"/>
          </a:xfrm>
          <a:prstGeom prst="rect">
            <a:avLst/>
          </a:prstGeom>
          <a:noFill/>
        </p:spPr>
        <p:txBody>
          <a:bodyPr wrap="square" lIns="91440" tIns="45720" rIns="91440" bIns="45720" rtlCol="0" anchor="t">
            <a:spAutoFit/>
          </a:bodyPr>
          <a:lstStyle/>
          <a:p>
            <a:r>
              <a:rPr lang="it-IT" sz="1600">
                <a:latin typeface="Calibri"/>
                <a:ea typeface="Calibri"/>
                <a:cs typeface="Times New Roman"/>
              </a:rPr>
              <a:t>G5.2</a:t>
            </a:r>
            <a:endParaRPr lang="it-IT" sz="1600"/>
          </a:p>
        </p:txBody>
      </p:sp>
    </p:spTree>
    <p:extLst>
      <p:ext uri="{BB962C8B-B14F-4D97-AF65-F5344CB8AC3E}">
        <p14:creationId xmlns:p14="http://schemas.microsoft.com/office/powerpoint/2010/main" val="234632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40F3A4BD-5EC6-6FDB-1FF6-2D73F3E315E2}"/>
              </a:ext>
            </a:extLst>
          </p:cNvPr>
          <p:cNvSpPr>
            <a:spLocks/>
          </p:cNvSpPr>
          <p:nvPr/>
        </p:nvSpPr>
        <p:spPr bwMode="auto">
          <a:xfrm rot="5400000" flipV="1">
            <a:off x="13528" y="834211"/>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1">
              <a:lumMod val="60000"/>
              <a:lumOff val="40000"/>
            </a:schemeClr>
          </a:solidFill>
          <a:ln w="19050">
            <a:solidFill>
              <a:schemeClr val="tx1"/>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CasellaDiTesto 15">
            <a:extLst>
              <a:ext uri="{FF2B5EF4-FFF2-40B4-BE49-F238E27FC236}">
                <a16:creationId xmlns:a16="http://schemas.microsoft.com/office/drawing/2014/main" id="{73E8AA8C-CFA2-702B-F3A9-6EB4F02FA8FE}"/>
              </a:ext>
            </a:extLst>
          </p:cNvPr>
          <p:cNvSpPr txBox="1"/>
          <p:nvPr/>
        </p:nvSpPr>
        <p:spPr>
          <a:xfrm>
            <a:off x="1494527" y="597563"/>
            <a:ext cx="7492337" cy="872034"/>
          </a:xfrm>
          <a:prstGeom prst="rect">
            <a:avLst/>
          </a:prstGeom>
          <a:solidFill>
            <a:srgbClr val="E8A956"/>
          </a:solidFill>
        </p:spPr>
        <p:txBody>
          <a:bodyPr wrap="square" rtlCol="0">
            <a:spAutoFit/>
          </a:bodyPr>
          <a:lstStyle/>
          <a:p>
            <a:pPr algn="ctr">
              <a:lnSpc>
                <a:spcPct val="150000"/>
              </a:lnSpc>
            </a:pPr>
            <a:r>
              <a:rPr lang="it-IT" sz="1800">
                <a:latin typeface="+mj-lt"/>
              </a:rPr>
              <a:t>STIMA DEL CARBON FOOTPRINT NEGLI IMPIANTI DI DEPURAZIONE SECONDO LA UNI EN ISO 14064-1:2019</a:t>
            </a:r>
          </a:p>
        </p:txBody>
      </p:sp>
      <p:pic>
        <p:nvPicPr>
          <p:cNvPr id="17" name="Immagine 16">
            <a:extLst>
              <a:ext uri="{FF2B5EF4-FFF2-40B4-BE49-F238E27FC236}">
                <a16:creationId xmlns:a16="http://schemas.microsoft.com/office/drawing/2014/main" id="{F5A29273-B4DF-26D5-BE9C-DA7FEEA8CCC3}"/>
              </a:ext>
            </a:extLst>
          </p:cNvPr>
          <p:cNvPicPr>
            <a:picLocks noChangeAspect="1"/>
          </p:cNvPicPr>
          <p:nvPr/>
        </p:nvPicPr>
        <p:blipFill>
          <a:blip r:embed="rId2"/>
          <a:stretch>
            <a:fillRect/>
          </a:stretch>
        </p:blipFill>
        <p:spPr>
          <a:xfrm>
            <a:off x="1079602" y="1916154"/>
            <a:ext cx="7492977" cy="2629783"/>
          </a:xfrm>
          <a:prstGeom prst="rect">
            <a:avLst/>
          </a:prstGeom>
        </p:spPr>
      </p:pic>
      <p:sp>
        <p:nvSpPr>
          <p:cNvPr id="18" name="Titolo 17">
            <a:extLst>
              <a:ext uri="{FF2B5EF4-FFF2-40B4-BE49-F238E27FC236}">
                <a16:creationId xmlns:a16="http://schemas.microsoft.com/office/drawing/2014/main" id="{ACA30E93-4D4A-64C8-E3BA-A26BF7A4F826}"/>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822377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2596b32d16a605a8a94334255a312b7c0fe7856"/>
  <p:tag name="THINKCELLPRESENTATIONDONOTDELETE" val="&lt;?xml version=&quot;1.0&quot; encoding=&quot;UTF-16&quot; standalone=&quot;yes&quot;?&gt;&lt;root reqver=&quot;25060&quot;&gt;&lt;version val=&quot;2815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7&quot;&gt;&lt;elem m_fUsage=&quot;6.96451173796960532059E+00&quot;&gt;&lt;m_msothmcolidx val=&quot;0&quot;/&gt;&lt;m_rgb r=&quot;00&quot; g=&quot;6E&quot; b=&quot;9C&quot;/&gt;&lt;m_nBrightness endver=&quot;26206&quot; val=&quot;0&quot;/&gt;&lt;/elem&gt;&lt;elem m_fUsage=&quot;1.87301630289172105215E+00&quot;&gt;&lt;m_msothmcolidx val=&quot;0&quot;/&gt;&lt;m_rgb r=&quot;2F&quot; g=&quot;BF&quot; b=&quot;04&quot;/&gt;&lt;m_nBrightness endver=&quot;26206&quot; val=&quot;0&quot;/&gt;&lt;/elem&gt;&lt;elem m_fUsage=&quot;4.80293578111016195020E-01&quot;&gt;&lt;m_msothmcolidx val=&quot;0&quot;/&gt;&lt;m_rgb r=&quot;FC&quot; g=&quot;18&quot; b=&quot;18&quot;/&gt;&lt;m_nBrightness endver=&quot;26206&quot; val=&quot;0&quot;/&gt;&lt;/elem&gt;&lt;elem m_fUsage=&quot;4.50604086497627120966E-01&quot;&gt;&lt;m_msothmcolidx val=&quot;0&quot;/&gt;&lt;m_rgb r=&quot;00&quot; g=&quot;A5&quot; b=&quot;EC&quot;/&gt;&lt;m_nBrightness endver=&quot;26206&quot; val=&quot;0&quot;/&gt;&lt;/elem&gt;&lt;elem m_fUsage=&quot;1.40873799746434796853E-01&quot;&gt;&lt;m_msothmcolidx val=&quot;0&quot;/&gt;&lt;m_rgb r=&quot;F2&quot; g=&quot;B6&quot; b=&quot;00&quot;/&gt;&lt;m_nBrightness endver=&quot;26206&quot; val=&quot;0&quot;/&gt;&lt;/elem&gt;&lt;elem m_fUsage=&quot;7.32943126578488451939E-02&quot;&gt;&lt;m_msothmcolidx val=&quot;0&quot;/&gt;&lt;m_rgb r=&quot;88&quot; g=&quot;DB&quot; b=&quot;FF&quot;/&gt;&lt;m_nBrightness endver=&quot;26206&quot; val=&quot;0&quot;/&gt;&lt;/elem&gt;&lt;elem m_fUsage=&quot;6.87611703053662547819E-03&quot;&gt;&lt;m_msothmcolidx val=&quot;0&quot;/&gt;&lt;m_rgb r=&quot;9B&quot; g=&quot;BB&quot; b=&quot;59&quot;/&gt;&lt;m_nBrightness endver=&quot;26206&quot; val=&quot;0&quot;/&gt;&lt;/elem&gt;&lt;elem m_fUsage=&quot;4.96526126396551904102E-03&quot;&gt;&lt;m_msothmcolidx val=&quot;0&quot;/&gt;&lt;m_rgb r=&quot;4F&quot; g=&quot;81&quot; b=&quot;BD&quot;/&gt;&lt;m_nBrightness endver=&quot;26206&quot; val=&quot;0&quot;/&gt;&lt;/elem&gt;&lt;elem m_fUsage=&quot;1.19249409224875865115E-03&quot;&gt;&lt;m_msothmcolidx val=&quot;0&quot;/&gt;&lt;m_rgb r=&quot;00&quot; g=&quot;B0&quot; b=&quot;F0&quot;/&gt;&lt;m_nBrightness endver=&quot;26206&quot; val=&quot;0&quot;/&gt;&lt;/elem&gt;&lt;elem m_fUsage=&quot;5.69412278469061329707E-04&quot;&gt;&lt;m_msothmcolidx val=&quot;0&quot;/&gt;&lt;m_rgb r=&quot;FF&quot; g=&quot;EE&quot; b=&quot;9F&quot;/&gt;&lt;m_nBrightness endver=&quot;26206&quot; val=&quot;0&quot;/&gt;&lt;/elem&gt;&lt;elem m_fUsage=&quot;5.07528786056416392376E-04&quot;&gt;&lt;m_msothmcolidx val=&quot;0&quot;/&gt;&lt;m_rgb r=&quot;70&quot; g=&quot;AB&quot; b=&quot;2E&quot;/&gt;&lt;m_nBrightness endver=&quot;26206&quot; val=&quot;0&quot;/&gt;&lt;/elem&gt;&lt;elem m_fUsage=&quot;4.61223945559939725852E-04&quot;&gt;&lt;m_msothmcolidx val=&quot;0&quot;/&gt;&lt;m_rgb r=&quot;FF&quot; g=&quot;F1&quot; b=&quot;B3&quot;/&gt;&lt;m_nBrightness endver=&quot;26206&quot; val=&quot;0&quot;/&gt;&lt;/elem&gt;&lt;elem m_fUsage=&quot;4.56775907450774763981E-04&quot;&gt;&lt;m_msothmcolidx val=&quot;0&quot;/&gt;&lt;m_rgb r=&quot;92&quot; g=&quot;D0&quot; b=&quot;50&quot;/&gt;&lt;m_nBrightness endver=&quot;26206&quot; val=&quot;0&quot;/&gt;&lt;/elem&gt;&lt;elem m_fUsage=&quot;4.11098316705697298425E-04&quot;&gt;&lt;m_msothmcolidx val=&quot;0&quot;/&gt;&lt;m_rgb r=&quot;FF&quot; g=&quot;C0&quot; b=&quot;00&quot;/&gt;&lt;m_nBrightness endver=&quot;26206&quot; val=&quot;0&quot;/&gt;&lt;/elem&gt;&lt;elem m_fUsage=&quot;3.36232256313196092943E-04&quot;&gt;&lt;m_msothmcolidx val=&quot;0&quot;/&gt;&lt;m_rgb r=&quot;FB&quot; g=&quot;53&quot; b=&quot;92&quot;/&gt;&lt;m_nBrightness endver=&quot;26206&quot; val=&quot;0&quot;/&gt;&lt;/elem&gt;&lt;elem m_fUsage=&quot;1.96627050475553261533E-04&quot;&gt;&lt;m_msothmcolidx val=&quot;0&quot;/&gt;&lt;m_rgb r=&quot;FC&quot; g=&quot;B8&quot; b=&quot;6D&quot;/&gt;&lt;m_nBrightness endver=&quot;26206&quot; val=&quot;0&quot;/&gt;&lt;/elem&gt;&lt;elem m_fUsage=&quot;1.43341119796678336928E-04&quot;&gt;&lt;m_msothmcolidx val=&quot;0&quot;/&gt;&lt;m_rgb r=&quot;AF&quot; g=&quot;FD&quot; b=&quot;99&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ovaHera">
  <a:themeElements>
    <a:clrScheme name="HERA prova">
      <a:dk1>
        <a:sysClr val="windowText" lastClr="000000"/>
      </a:dk1>
      <a:lt1>
        <a:srgbClr val="FFFFFF"/>
      </a:lt1>
      <a:dk2>
        <a:srgbClr val="054977"/>
      </a:dk2>
      <a:lt2>
        <a:srgbClr val="FFFFFF"/>
      </a:lt2>
      <a:accent1>
        <a:srgbClr val="96BC33"/>
      </a:accent1>
      <a:accent2>
        <a:srgbClr val="00ABB5"/>
      </a:accent2>
      <a:accent3>
        <a:srgbClr val="5A5B5E"/>
      </a:accent3>
      <a:accent4>
        <a:srgbClr val="ED7F00"/>
      </a:accent4>
      <a:accent5>
        <a:srgbClr val="862356"/>
      </a:accent5>
      <a:accent6>
        <a:srgbClr val="DC0658"/>
      </a:accent6>
      <a:hlink>
        <a:srgbClr val="862356"/>
      </a:hlink>
      <a:folHlink>
        <a:srgbClr val="8623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ovaHera">
  <a:themeElements>
    <a:clrScheme name="HERA prova">
      <a:dk1>
        <a:sysClr val="windowText" lastClr="000000"/>
      </a:dk1>
      <a:lt1>
        <a:srgbClr val="FFFFFF"/>
      </a:lt1>
      <a:dk2>
        <a:srgbClr val="054977"/>
      </a:dk2>
      <a:lt2>
        <a:srgbClr val="FFFFFF"/>
      </a:lt2>
      <a:accent1>
        <a:srgbClr val="96BC33"/>
      </a:accent1>
      <a:accent2>
        <a:srgbClr val="00ABB5"/>
      </a:accent2>
      <a:accent3>
        <a:srgbClr val="5A5B5E"/>
      </a:accent3>
      <a:accent4>
        <a:srgbClr val="ED7F00"/>
      </a:accent4>
      <a:accent5>
        <a:srgbClr val="862356"/>
      </a:accent5>
      <a:accent6>
        <a:srgbClr val="DC0658"/>
      </a:accent6>
      <a:hlink>
        <a:srgbClr val="862356"/>
      </a:hlink>
      <a:folHlink>
        <a:srgbClr val="8623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81B01F7C668B341AF3C9EAAE5D0F900" ma:contentTypeVersion="8" ma:contentTypeDescription="Creare un nuovo documento." ma:contentTypeScope="" ma:versionID="127d1545dd6dcbbf3060af9a91a888a1">
  <xsd:schema xmlns:xsd="http://www.w3.org/2001/XMLSchema" xmlns:xs="http://www.w3.org/2001/XMLSchema" xmlns:p="http://schemas.microsoft.com/office/2006/metadata/properties" xmlns:ns2="3d72a270-953c-430e-bdb8-cf36827b4995" targetNamespace="http://schemas.microsoft.com/office/2006/metadata/properties" ma:root="true" ma:fieldsID="8be5e3bbaaae65ad4395d780bfa91d2e" ns2:_="">
    <xsd:import namespace="3d72a270-953c-430e-bdb8-cf36827b49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72a270-953c-430e-bdb8-cf36827b4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932C51-6136-4A21-8AC8-CE0946279656}">
  <ds:schemaRefs>
    <ds:schemaRef ds:uri="3d72a270-953c-430e-bdb8-cf36827b49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348973-A012-4964-9B3A-B6B5699051C7}">
  <ds:schemaRefs>
    <ds:schemaRef ds:uri="3d72a270-953c-430e-bdb8-cf36827b49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785283-51F2-40D3-B4E3-5A7AA4A464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1004</TotalTime>
  <Words>2931</Words>
  <Application>Microsoft Macintosh PowerPoint</Application>
  <PresentationFormat>Presentazione su schermo (16:9)</PresentationFormat>
  <Paragraphs>456</Paragraphs>
  <Slides>35</Slides>
  <Notes>16</Notes>
  <HiddenSlides>0</HiddenSlides>
  <MMClips>0</MMClips>
  <ScaleCrop>false</ScaleCrop>
  <HeadingPairs>
    <vt:vector size="8" baseType="variant">
      <vt:variant>
        <vt:lpstr>Caratteri utilizzati</vt:lpstr>
      </vt:variant>
      <vt:variant>
        <vt:i4>9</vt:i4>
      </vt:variant>
      <vt:variant>
        <vt:lpstr>Tema</vt:lpstr>
      </vt:variant>
      <vt:variant>
        <vt:i4>2</vt:i4>
      </vt:variant>
      <vt:variant>
        <vt:lpstr>Server OLE incorporati</vt:lpstr>
      </vt:variant>
      <vt:variant>
        <vt:i4>1</vt:i4>
      </vt:variant>
      <vt:variant>
        <vt:lpstr>Titoli diapositive</vt:lpstr>
      </vt:variant>
      <vt:variant>
        <vt:i4>35</vt:i4>
      </vt:variant>
    </vt:vector>
  </HeadingPairs>
  <TitlesOfParts>
    <vt:vector size="47" baseType="lpstr">
      <vt:lpstr>Arial</vt:lpstr>
      <vt:lpstr>Arial</vt:lpstr>
      <vt:lpstr>Calibri</vt:lpstr>
      <vt:lpstr>Calibri Light</vt:lpstr>
      <vt:lpstr>Calibri Regular</vt:lpstr>
      <vt:lpstr>Montserrat</vt:lpstr>
      <vt:lpstr>Segoe UI</vt:lpstr>
      <vt:lpstr>Times New Roman</vt:lpstr>
      <vt:lpstr>Wingdings</vt:lpstr>
      <vt:lpstr>ProvaHera</vt:lpstr>
      <vt:lpstr>1_ProvaHera</vt:lpstr>
      <vt:lpstr>Diapositiva think-cell</vt:lpstr>
      <vt:lpstr>Presentazione standard di PowerPoint</vt:lpstr>
      <vt:lpstr>CHI SIAMO </vt:lpstr>
      <vt:lpstr>AcegasApsAmga </vt:lpstr>
      <vt:lpstr>Scopo dell’intervento </vt:lpstr>
      <vt:lpstr>Cos’è un depuratore </vt:lpstr>
      <vt:lpstr>Un’importante distinzione</vt:lpstr>
      <vt:lpstr>Il ruolo della regolazione</vt:lpstr>
      <vt:lpstr>La sostenibilità nel  Servizio depurazione ha un incentivo economico</vt:lpstr>
      <vt:lpstr>Presentazione standard di PowerPoint</vt:lpstr>
      <vt:lpstr>Stima del carbon footprint – impianto Ca' nordio </vt:lpstr>
      <vt:lpstr>Presentazione standard di PowerPoint</vt:lpstr>
      <vt:lpstr>Carbon Footprint del Depuratore di Ca’Nordio </vt:lpstr>
      <vt:lpstr>Carbon Footprint del Depuratore di Ca’Nordio – Focus Energia </vt:lpstr>
      <vt:lpstr>Presentazione standard di PowerPoint</vt:lpstr>
      <vt:lpstr>Carbon Footprint del Depuratore di Ca’Nordio – Focus Energia </vt:lpstr>
      <vt:lpstr>PROSSIMI PASSI </vt:lpstr>
      <vt:lpstr>Il valore economico delle emissioni di gas serra </vt:lpstr>
      <vt:lpstr>Presentazione standard di PowerPoint</vt:lpstr>
      <vt:lpstr>Effetto serra/Cambiamenti climatici</vt:lpstr>
      <vt:lpstr>Gas serra</vt:lpstr>
      <vt:lpstr>CO2 equivalente</vt:lpstr>
      <vt:lpstr>Traiettoria delle emissioni</vt:lpstr>
      <vt:lpstr>Timeline accordi sul clima</vt:lpstr>
      <vt:lpstr>Timeline accordi sul clima</vt:lpstr>
      <vt:lpstr>Timeline accordi sul clima</vt:lpstr>
      <vt:lpstr>Timeline accordi sul clima</vt:lpstr>
      <vt:lpstr>Timeline accordi sul clima</vt:lpstr>
      <vt:lpstr>Timeline accordi sul clima</vt:lpstr>
      <vt:lpstr>Timeline accordi sul clima</vt:lpstr>
      <vt:lpstr>Timeline accordi sul clima</vt:lpstr>
      <vt:lpstr>Timeline accordi sul clima</vt:lpstr>
      <vt:lpstr>Timeline accordi sul clima</vt:lpstr>
      <vt:lpstr>Timeline accordi sul clima</vt:lpstr>
      <vt:lpstr>Aree di intervento – Obiettivi UE</vt:lpstr>
      <vt:lpstr>Presentazione standard di PowerPoint</vt:lpstr>
    </vt:vector>
  </TitlesOfParts>
  <Company>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 b</dc:creator>
  <cp:lastModifiedBy>Lavagnolo Maria Cristina</cp:lastModifiedBy>
  <cp:revision>4</cp:revision>
  <cp:lastPrinted>2020-04-27T13:48:52Z</cp:lastPrinted>
  <dcterms:created xsi:type="dcterms:W3CDTF">2015-03-09T11:00:21Z</dcterms:created>
  <dcterms:modified xsi:type="dcterms:W3CDTF">2024-03-14T22:40:42Z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0x010100081B01F7C668B341AF3C9EAAE5D0F900</vt:lpwstr>
  </property>
</Properties>
</file>