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528" r:id="rId2"/>
    <p:sldId id="529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C1A86-9230-42CC-ACAB-6CD0352D0E6A}" type="datetimeFigureOut">
              <a:rPr lang="it-IT" smtClean="0"/>
              <a:t>27/09/2022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91ADE-890F-4CA1-A776-B3BB06CEC4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1999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88516F-AF14-4669-9D77-57F55CCED19C}" type="slidenum">
              <a:rPr kumimoji="0" lang="it-IT" altLang="it-IT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altLang="it-IT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3850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bg>
      <p:bgPr>
        <a:solidFill>
          <a:srgbClr val="B307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6">
            <a:extLst>
              <a:ext uri="{FF2B5EF4-FFF2-40B4-BE49-F238E27FC236}">
                <a16:creationId xmlns:a16="http://schemas.microsoft.com/office/drawing/2014/main" id="{CC6C1AC4-0910-4116-BE76-0D2F770E45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651000"/>
            <a:ext cx="561657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252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1225648-22B5-4D3D-AACC-D1583511B9B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it-IT" altLang="it-IT" sz="2400">
              <a:solidFill>
                <a:schemeClr val="bg1"/>
              </a:solidFill>
            </a:endParaRPr>
          </a:p>
        </p:txBody>
      </p:sp>
      <p:pic>
        <p:nvPicPr>
          <p:cNvPr id="3" name="Immagine 7">
            <a:extLst>
              <a:ext uri="{FF2B5EF4-FFF2-40B4-BE49-F238E27FC236}">
                <a16:creationId xmlns:a16="http://schemas.microsoft.com/office/drawing/2014/main" id="{6489E668-96E4-410D-8A23-A1C02BA5CF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2400"/>
            <a:ext cx="253047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0A7A3355-8733-44B2-9958-49513182148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793750" y="938213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0000" rIns="216000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it-IT" altLang="it-IT" sz="28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78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2E42FEE-28AA-425C-8182-48CAF7ADE22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it-IT" altLang="it-IT" sz="2400">
              <a:solidFill>
                <a:schemeClr val="bg1"/>
              </a:solidFill>
            </a:endParaRPr>
          </a:p>
        </p:txBody>
      </p:sp>
      <p:pic>
        <p:nvPicPr>
          <p:cNvPr id="3" name="Immagine 7">
            <a:extLst>
              <a:ext uri="{FF2B5EF4-FFF2-40B4-BE49-F238E27FC236}">
                <a16:creationId xmlns:a16="http://schemas.microsoft.com/office/drawing/2014/main" id="{2868E149-7EBD-403A-B4BD-827C2B90904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2400"/>
            <a:ext cx="253047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A450D37-3635-405C-A06B-780A9787A8B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793750" y="938213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0000" rIns="216000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it-IT" altLang="it-IT" sz="28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118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8AB528E-1560-4ECA-9815-F33FC577775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it-IT" altLang="it-IT" sz="2400">
              <a:solidFill>
                <a:schemeClr val="bg1"/>
              </a:solidFill>
            </a:endParaRPr>
          </a:p>
        </p:txBody>
      </p:sp>
      <p:pic>
        <p:nvPicPr>
          <p:cNvPr id="3" name="Immagine 7">
            <a:extLst>
              <a:ext uri="{FF2B5EF4-FFF2-40B4-BE49-F238E27FC236}">
                <a16:creationId xmlns:a16="http://schemas.microsoft.com/office/drawing/2014/main" id="{627F77F2-03DB-491E-ACBF-03CDFF50A1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2400"/>
            <a:ext cx="253047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F5CEEF83-FDC3-43A8-AEA5-778D91DC9B5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793750" y="938213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0000" rIns="216000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it-IT" altLang="it-IT" sz="28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458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29C553E-B0B7-4896-B641-ACC05E8C1D1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it-IT" altLang="it-IT" sz="2400">
              <a:solidFill>
                <a:schemeClr val="bg1"/>
              </a:solidFill>
            </a:endParaRPr>
          </a:p>
        </p:txBody>
      </p:sp>
      <p:pic>
        <p:nvPicPr>
          <p:cNvPr id="3" name="Immagine 7">
            <a:extLst>
              <a:ext uri="{FF2B5EF4-FFF2-40B4-BE49-F238E27FC236}">
                <a16:creationId xmlns:a16="http://schemas.microsoft.com/office/drawing/2014/main" id="{47C56453-BA67-40B9-9CB2-315CE68C01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2400"/>
            <a:ext cx="253047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60565469-919B-42B3-A4EE-C49E4BB3B32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793750" y="938213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0000" rIns="216000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it-IT" altLang="it-IT" sz="28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259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343447D-39FA-4CF2-9F7D-11065EEA02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it-IT" altLang="it-IT" sz="2400">
              <a:solidFill>
                <a:schemeClr val="bg1"/>
              </a:solidFill>
            </a:endParaRPr>
          </a:p>
        </p:txBody>
      </p:sp>
      <p:pic>
        <p:nvPicPr>
          <p:cNvPr id="3" name="Immagine 7">
            <a:extLst>
              <a:ext uri="{FF2B5EF4-FFF2-40B4-BE49-F238E27FC236}">
                <a16:creationId xmlns:a16="http://schemas.microsoft.com/office/drawing/2014/main" id="{08F8F008-049D-4B39-BBD6-617C915FB50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2400"/>
            <a:ext cx="253047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2985D9A-245E-4091-8D80-4D5EA69CCB2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793750" y="938213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0000" rIns="216000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it-IT" altLang="it-IT" sz="28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112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B981380-C460-4B16-9900-C19EC647038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it-IT" altLang="it-IT" sz="2400">
              <a:solidFill>
                <a:schemeClr val="bg1"/>
              </a:solidFill>
            </a:endParaRPr>
          </a:p>
        </p:txBody>
      </p:sp>
      <p:pic>
        <p:nvPicPr>
          <p:cNvPr id="3" name="Immagine 7">
            <a:extLst>
              <a:ext uri="{FF2B5EF4-FFF2-40B4-BE49-F238E27FC236}">
                <a16:creationId xmlns:a16="http://schemas.microsoft.com/office/drawing/2014/main" id="{7B64C49C-2028-446F-B15C-C0C0DB7B963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2400"/>
            <a:ext cx="253047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372ADD95-D3E2-4D7E-881C-48912BD8FF8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793750" y="938213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0000" rIns="216000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it-IT" altLang="it-IT" sz="28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239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9F28F2C-0AD8-453A-BECE-0FEA27B9C97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it-IT" altLang="it-IT" sz="2400">
              <a:solidFill>
                <a:schemeClr val="bg1"/>
              </a:solidFill>
            </a:endParaRPr>
          </a:p>
        </p:txBody>
      </p:sp>
      <p:pic>
        <p:nvPicPr>
          <p:cNvPr id="3" name="Immagine 7">
            <a:extLst>
              <a:ext uri="{FF2B5EF4-FFF2-40B4-BE49-F238E27FC236}">
                <a16:creationId xmlns:a16="http://schemas.microsoft.com/office/drawing/2014/main" id="{4798A804-5A34-4DBB-A75C-47B98FB2BE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2400"/>
            <a:ext cx="253047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3AD533BF-BD16-4CC9-BF7C-9B399CDF3D8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793750" y="938213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0000" rIns="216000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it-IT" altLang="it-IT" sz="28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98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471BE9A-EDA8-499E-8BAF-CCF783E1BA3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it-IT" altLang="it-IT" sz="2400">
              <a:solidFill>
                <a:schemeClr val="bg1"/>
              </a:solidFill>
            </a:endParaRPr>
          </a:p>
        </p:txBody>
      </p:sp>
      <p:pic>
        <p:nvPicPr>
          <p:cNvPr id="3" name="Immagine 7">
            <a:extLst>
              <a:ext uri="{FF2B5EF4-FFF2-40B4-BE49-F238E27FC236}">
                <a16:creationId xmlns:a16="http://schemas.microsoft.com/office/drawing/2014/main" id="{F8D174A9-FD3E-46A5-B025-B41E27BBC16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2400"/>
            <a:ext cx="253047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E72AF1DF-7FF0-4A74-953C-DB185300609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793750" y="938213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0000" rIns="216000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it-IT" altLang="it-IT" sz="28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4479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F959EA3-BBA6-4589-BC97-18C87BFF3DC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it-IT" altLang="it-IT" sz="2400">
              <a:solidFill>
                <a:schemeClr val="bg1"/>
              </a:solidFill>
            </a:endParaRPr>
          </a:p>
        </p:txBody>
      </p:sp>
      <p:pic>
        <p:nvPicPr>
          <p:cNvPr id="3" name="Immagine 7">
            <a:extLst>
              <a:ext uri="{FF2B5EF4-FFF2-40B4-BE49-F238E27FC236}">
                <a16:creationId xmlns:a16="http://schemas.microsoft.com/office/drawing/2014/main" id="{9E523CA7-99EC-4AB0-BE46-7458426DDD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2400"/>
            <a:ext cx="253047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F0F09028-31E1-4838-8179-4863C83946E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793750" y="938213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0000" rIns="216000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it-IT" altLang="it-IT" sz="28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1564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2AED393-B3E8-41D3-BD39-E53FDA08133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it-IT" altLang="it-IT" sz="2400">
              <a:solidFill>
                <a:schemeClr val="bg1"/>
              </a:solidFill>
            </a:endParaRPr>
          </a:p>
        </p:txBody>
      </p:sp>
      <p:pic>
        <p:nvPicPr>
          <p:cNvPr id="3" name="Immagine 7">
            <a:extLst>
              <a:ext uri="{FF2B5EF4-FFF2-40B4-BE49-F238E27FC236}">
                <a16:creationId xmlns:a16="http://schemas.microsoft.com/office/drawing/2014/main" id="{493F60F6-F74F-494F-AE6E-6A5D314D02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2400"/>
            <a:ext cx="253047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EAAC2C1-CC25-4D12-B279-ED46496C256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793750" y="938213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0000" rIns="216000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it-IT" altLang="it-IT" sz="28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136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bg>
      <p:bgPr>
        <a:solidFill>
          <a:srgbClr val="B307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6">
            <a:extLst>
              <a:ext uri="{FF2B5EF4-FFF2-40B4-BE49-F238E27FC236}">
                <a16:creationId xmlns:a16="http://schemas.microsoft.com/office/drawing/2014/main" id="{B7E68E53-52FD-49AB-809D-88E6433FDA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408" y="229524"/>
            <a:ext cx="4908030" cy="136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56594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BF6FA95-2204-4295-8B1E-36414090845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it-IT" altLang="it-IT" sz="2400">
              <a:solidFill>
                <a:schemeClr val="bg1"/>
              </a:solidFill>
            </a:endParaRPr>
          </a:p>
        </p:txBody>
      </p:sp>
      <p:pic>
        <p:nvPicPr>
          <p:cNvPr id="3" name="Immagine 7">
            <a:extLst>
              <a:ext uri="{FF2B5EF4-FFF2-40B4-BE49-F238E27FC236}">
                <a16:creationId xmlns:a16="http://schemas.microsoft.com/office/drawing/2014/main" id="{D6B3CB06-4F2C-40CE-AF73-3AD7973D69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2400"/>
            <a:ext cx="253047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0D8C000-C04C-43E5-8C75-3890705CFDF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793750" y="938213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0000" rIns="216000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it-IT" altLang="it-IT" sz="28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961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bg>
      <p:bgPr>
        <a:solidFill>
          <a:srgbClr val="B307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8515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titolo">
    <p:bg>
      <p:bgPr>
        <a:solidFill>
          <a:srgbClr val="B307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SigilloLogoLAST_WhiteOK">
            <a:extLst>
              <a:ext uri="{FF2B5EF4-FFF2-40B4-BE49-F238E27FC236}">
                <a16:creationId xmlns:a16="http://schemas.microsoft.com/office/drawing/2014/main" id="{5B603F8E-6627-40AD-BAEC-64CC2F0EA1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2027238"/>
            <a:ext cx="6264275" cy="280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714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D8549CB-6BDA-43AF-9D43-168EE9C76FA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B3071B"/>
          </a:solidFill>
          <a:ln>
            <a:noFill/>
          </a:ln>
        </p:spPr>
        <p:txBody>
          <a:bodyPr wrap="none" rIns="360000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it-IT" altLang="it-IT" sz="2400" dirty="0">
              <a:solidFill>
                <a:schemeClr val="bg1"/>
              </a:solidFill>
            </a:endParaRPr>
          </a:p>
        </p:txBody>
      </p:sp>
      <p:pic>
        <p:nvPicPr>
          <p:cNvPr id="4" name="Immagine 7">
            <a:extLst>
              <a:ext uri="{FF2B5EF4-FFF2-40B4-BE49-F238E27FC236}">
                <a16:creationId xmlns:a16="http://schemas.microsoft.com/office/drawing/2014/main" id="{5E471EEF-FAAF-4332-91BB-ECFB910A15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2400"/>
            <a:ext cx="253047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91AEF13-8880-46E4-BAC8-DF866D45597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793750" y="93821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tIns="180000" rIns="216000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it-IT" altLang="it-IT" sz="2800" b="0">
              <a:solidFill>
                <a:schemeClr val="bg1"/>
              </a:solidFill>
            </a:endParaRPr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901632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39DD07B-0350-434B-8267-CA19521851F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55113" cy="576263"/>
          </a:xfrm>
          <a:prstGeom prst="rect">
            <a:avLst/>
          </a:prstGeom>
          <a:solidFill>
            <a:srgbClr val="B3071B"/>
          </a:solidFill>
          <a:ln>
            <a:noFill/>
          </a:ln>
        </p:spPr>
        <p:txBody>
          <a:bodyPr wrap="none" rIns="360000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it-IT" altLang="it-IT" sz="2400">
              <a:solidFill>
                <a:schemeClr val="bg1"/>
              </a:solidFill>
            </a:endParaRPr>
          </a:p>
        </p:txBody>
      </p:sp>
      <p:pic>
        <p:nvPicPr>
          <p:cNvPr id="3" name="Immagine 7">
            <a:extLst>
              <a:ext uri="{FF2B5EF4-FFF2-40B4-BE49-F238E27FC236}">
                <a16:creationId xmlns:a16="http://schemas.microsoft.com/office/drawing/2014/main" id="{450626FB-38D3-4547-A7EE-BB36D3ABE6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95263"/>
            <a:ext cx="3036888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7543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1FF0155-56C3-4D0C-8AC1-9E84127C6BA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it-IT" altLang="it-IT" sz="2400">
              <a:solidFill>
                <a:schemeClr val="bg1"/>
              </a:solidFill>
            </a:endParaRPr>
          </a:p>
        </p:txBody>
      </p:sp>
      <p:pic>
        <p:nvPicPr>
          <p:cNvPr id="3" name="Immagine 7">
            <a:extLst>
              <a:ext uri="{FF2B5EF4-FFF2-40B4-BE49-F238E27FC236}">
                <a16:creationId xmlns:a16="http://schemas.microsoft.com/office/drawing/2014/main" id="{72191035-6CDC-467D-AC03-61735EB3A56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2400"/>
            <a:ext cx="253047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0C564109-E372-4FC1-9098-FD47EB5B3C8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793750" y="938213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0000" rIns="216000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it-IT" altLang="it-IT" sz="28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20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0F3E4CA-0D34-4006-9BEB-B3F95CCD120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it-IT" altLang="it-IT" sz="2400">
              <a:solidFill>
                <a:schemeClr val="bg1"/>
              </a:solidFill>
            </a:endParaRPr>
          </a:p>
        </p:txBody>
      </p:sp>
      <p:pic>
        <p:nvPicPr>
          <p:cNvPr id="3" name="Immagine 7">
            <a:extLst>
              <a:ext uri="{FF2B5EF4-FFF2-40B4-BE49-F238E27FC236}">
                <a16:creationId xmlns:a16="http://schemas.microsoft.com/office/drawing/2014/main" id="{DCEF2996-A534-4C95-993D-E7E138E411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2400"/>
            <a:ext cx="253047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9090D732-DAD2-4557-9704-449B8BAD1B7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793750" y="938213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0000" rIns="216000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it-IT" altLang="it-IT" sz="28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441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D792D55-F949-43A3-9466-418CCC36C7C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it-IT" altLang="it-IT" sz="2400">
              <a:solidFill>
                <a:schemeClr val="bg1"/>
              </a:solidFill>
            </a:endParaRPr>
          </a:p>
        </p:txBody>
      </p:sp>
      <p:pic>
        <p:nvPicPr>
          <p:cNvPr id="3" name="Immagine 7">
            <a:extLst>
              <a:ext uri="{FF2B5EF4-FFF2-40B4-BE49-F238E27FC236}">
                <a16:creationId xmlns:a16="http://schemas.microsoft.com/office/drawing/2014/main" id="{729E5654-6F93-4B30-9D05-3C3F7A530C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2400"/>
            <a:ext cx="253047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D615B90-18A8-4F75-A443-8BAC876F5AD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793750" y="938213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0000" rIns="216000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it-IT" altLang="it-IT" sz="28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555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EFEE7BC-0816-4349-BF0E-4E8C438297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4619E31-E665-4ADA-9DF1-F391466160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9F75920-A00D-4DE1-BAE9-62889FDDA03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939C63E-7FAB-4C29-8D8B-5D86EFAE489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08EF08A-4B5F-4DF3-B35D-5CF7661D915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fld id="{B7A90FE2-1C54-40F2-9EB6-622EA2CE394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5980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nipd.zoom.us/j/8567111961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nipd.zoom.us/j/88649892537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asellaDiTesto 1">
            <a:extLst>
              <a:ext uri="{FF2B5EF4-FFF2-40B4-BE49-F238E27FC236}">
                <a16:creationId xmlns:a16="http://schemas.microsoft.com/office/drawing/2014/main" id="{FC8213E6-5940-467D-AF8A-17A623D8D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18" y="1600200"/>
            <a:ext cx="8208963" cy="471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80000" rIns="216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WELCOME EVENTS</a:t>
            </a:r>
            <a:endParaRPr kumimoji="0" lang="it-IT" altLang="it-IT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z="28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1) </a:t>
            </a:r>
            <a:r>
              <a:rPr lang="it-IT" altLang="it-IT" sz="2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 of the 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Bachelor degree in INFORMATION ENGINEERING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Marco Santagiustina – </a:t>
            </a:r>
            <a:r>
              <a:rPr kumimoji="0" lang="it-IT" altLang="it-IT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Programme</a:t>
            </a:r>
            <a:r>
              <a:rPr kumimoji="0" lang="it-IT" altLang="it-IT" sz="2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coordinator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z="2000" i="1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Tuesday</a:t>
            </a:r>
            <a:r>
              <a:rPr lang="it-IT" altLang="it-IT" sz="2000" i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sz="2000" i="1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October</a:t>
            </a:r>
            <a:r>
              <a:rPr lang="it-IT" altLang="it-IT" sz="2000" i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4, 2022, 12.30</a:t>
            </a:r>
            <a:endParaRPr kumimoji="0" lang="it-IT" altLang="it-IT" sz="2000" b="0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Aula Magna – Department of Information Engineering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https://unipd.zoom.us/j/85671119619</a:t>
            </a:r>
            <a:endParaRPr lang="it-IT" altLang="it-IT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it-IT" altLang="it-IT" sz="20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2) Presentation of the Department and the </a:t>
            </a:r>
            <a:r>
              <a:rPr kumimoji="0" lang="it-IT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University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Services (</a:t>
            </a:r>
            <a:r>
              <a:rPr lang="it-IT" altLang="it-IT" sz="20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fellowships</a:t>
            </a:r>
            <a:r>
              <a:rPr lang="it-IT" altLang="it-IT" sz="2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housing, tutoring …) to new International Students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000" i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Friday </a:t>
            </a:r>
            <a:r>
              <a:rPr lang="it-IT" altLang="it-IT" sz="2000" i="1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October</a:t>
            </a:r>
            <a:r>
              <a:rPr lang="it-IT" altLang="it-IT" sz="2000" i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7, 2022, 3.30pm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it-IT" altLang="it-IT" sz="2000" i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Room </a:t>
            </a:r>
            <a:r>
              <a:rPr lang="it-IT" altLang="it-IT" sz="2000" i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</a:t>
            </a:r>
            <a:r>
              <a:rPr lang="it-IT" altLang="it-IT" sz="2000" i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Department of Information Engineering</a:t>
            </a:r>
            <a:r>
              <a:rPr lang="it-IT" altLang="it-IT" sz="2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it-IT" altLang="it-IT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https://unipd.zoom.us/j/88649892537</a:t>
            </a:r>
            <a:endParaRPr lang="it-IT" altLang="it-IT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 WELCOME RECEPTION WILL FOLLOW!</a:t>
            </a:r>
          </a:p>
        </p:txBody>
      </p:sp>
    </p:spTree>
    <p:extLst>
      <p:ext uri="{BB962C8B-B14F-4D97-AF65-F5344CB8AC3E}">
        <p14:creationId xmlns:p14="http://schemas.microsoft.com/office/powerpoint/2010/main" val="343787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06C8AE3-C738-44C1-AF3F-68B00BA20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875" y="0"/>
            <a:ext cx="5953125" cy="6858000"/>
          </a:xfrm>
          <a:prstGeom prst="rect">
            <a:avLst/>
          </a:prstGeom>
        </p:spPr>
      </p:pic>
      <p:sp>
        <p:nvSpPr>
          <p:cNvPr id="4" name="Ovale 3">
            <a:extLst>
              <a:ext uri="{FF2B5EF4-FFF2-40B4-BE49-F238E27FC236}">
                <a16:creationId xmlns:a16="http://schemas.microsoft.com/office/drawing/2014/main" id="{19A78FB3-2DF5-48FB-95EE-C4558AF93F91}"/>
              </a:ext>
            </a:extLst>
          </p:cNvPr>
          <p:cNvSpPr/>
          <p:nvPr/>
        </p:nvSpPr>
        <p:spPr bwMode="auto">
          <a:xfrm>
            <a:off x="7013196" y="3112316"/>
            <a:ext cx="763398" cy="738231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D1ED6174-8B3D-42A6-8CA0-7410FB93F1A5}"/>
              </a:ext>
            </a:extLst>
          </p:cNvPr>
          <p:cNvSpPr/>
          <p:nvPr/>
        </p:nvSpPr>
        <p:spPr bwMode="auto">
          <a:xfrm>
            <a:off x="6922315" y="4246927"/>
            <a:ext cx="763398" cy="738231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E1AFA918-CB2F-40EE-8B52-0F983B7A88D6}"/>
              </a:ext>
            </a:extLst>
          </p:cNvPr>
          <p:cNvCxnSpPr/>
          <p:nvPr/>
        </p:nvCxnSpPr>
        <p:spPr bwMode="auto">
          <a:xfrm>
            <a:off x="2885813" y="3624044"/>
            <a:ext cx="3775046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311E36DA-F69D-4520-80DF-23E8ABA7CB1F}"/>
              </a:ext>
            </a:extLst>
          </p:cNvPr>
          <p:cNvCxnSpPr/>
          <p:nvPr/>
        </p:nvCxnSpPr>
        <p:spPr bwMode="auto">
          <a:xfrm>
            <a:off x="2979490" y="4231547"/>
            <a:ext cx="3775046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9" name="Rettangolo 8">
            <a:extLst>
              <a:ext uri="{FF2B5EF4-FFF2-40B4-BE49-F238E27FC236}">
                <a16:creationId xmlns:a16="http://schemas.microsoft.com/office/drawing/2014/main" id="{B838E36A-637C-49CE-97EC-8F4226674CD4}"/>
              </a:ext>
            </a:extLst>
          </p:cNvPr>
          <p:cNvSpPr/>
          <p:nvPr/>
        </p:nvSpPr>
        <p:spPr>
          <a:xfrm>
            <a:off x="1700776" y="3429000"/>
            <a:ext cx="45560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it-IT" altLang="it-IT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Room </a:t>
            </a:r>
            <a:r>
              <a:rPr lang="it-IT" altLang="it-IT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</a:t>
            </a:r>
            <a:endParaRPr lang="it-IT" altLang="it-IT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it-IT" altLang="it-IT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it-IT" alt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1D11CC5-B8CF-41FB-BF8C-DAEA223304C9}"/>
              </a:ext>
            </a:extLst>
          </p:cNvPr>
          <p:cNvSpPr/>
          <p:nvPr/>
        </p:nvSpPr>
        <p:spPr>
          <a:xfrm>
            <a:off x="1504371" y="4046881"/>
            <a:ext cx="1366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Aula Magna</a:t>
            </a:r>
          </a:p>
        </p:txBody>
      </p:sp>
    </p:spTree>
    <p:extLst>
      <p:ext uri="{BB962C8B-B14F-4D97-AF65-F5344CB8AC3E}">
        <p14:creationId xmlns:p14="http://schemas.microsoft.com/office/powerpoint/2010/main" val="2322941700"/>
      </p:ext>
    </p:extLst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Personalizzato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C00000"/>
      </a:hlink>
      <a:folHlink>
        <a:srgbClr val="99CC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tIns="180000" rIns="216000" anchor="ctr" anchorCtr="0">
        <a:noAutofit/>
      </a:bodyPr>
      <a:lstStyle>
        <a:defPPr algn="r" eaLnBrk="1" hangingPunct="1">
          <a:defRPr sz="2800" b="0" dirty="0">
            <a:solidFill>
              <a:schemeClr val="bg1"/>
            </a:solidFill>
          </a:defRPr>
        </a:defPPr>
      </a:lstStyle>
    </a:tx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</TotalTime>
  <Words>99</Words>
  <Application>Microsoft Office PowerPoint</Application>
  <PresentationFormat>Presentazione su schermo (4:3)</PresentationFormat>
  <Paragraphs>16</Paragraphs>
  <Slides>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5" baseType="lpstr">
      <vt:lpstr>Arial</vt:lpstr>
      <vt:lpstr>Calibri</vt:lpstr>
      <vt:lpstr>Struttura predefinita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Santagiustina Marco</dc:creator>
  <cp:lastModifiedBy>Santagiustina Marco</cp:lastModifiedBy>
  <cp:revision>4</cp:revision>
  <dcterms:created xsi:type="dcterms:W3CDTF">2022-09-27T13:42:19Z</dcterms:created>
  <dcterms:modified xsi:type="dcterms:W3CDTF">2022-09-27T14:58:32Z</dcterms:modified>
</cp:coreProperties>
</file>