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8"/>
  </p:notesMasterIdLst>
  <p:sldIdLst>
    <p:sldId id="1057" r:id="rId2"/>
    <p:sldId id="805" r:id="rId3"/>
    <p:sldId id="1058" r:id="rId4"/>
    <p:sldId id="1059" r:id="rId5"/>
    <p:sldId id="1060" r:id="rId6"/>
    <p:sldId id="1061" r:id="rId7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CC6600"/>
    <a:srgbClr val="00004D"/>
    <a:srgbClr val="B00000"/>
    <a:srgbClr val="006699"/>
    <a:srgbClr val="003300"/>
    <a:srgbClr val="598DFF"/>
    <a:srgbClr val="F8F8F8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17" autoAdjust="0"/>
  </p:normalViewPr>
  <p:slideViewPr>
    <p:cSldViewPr showGuides="1">
      <p:cViewPr varScale="1">
        <p:scale>
          <a:sx n="51" d="100"/>
          <a:sy n="51" d="100"/>
        </p:scale>
        <p:origin x="528" y="44"/>
      </p:cViewPr>
      <p:guideLst>
        <p:guide orient="horz" pos="2160"/>
        <p:guide pos="3840"/>
        <p:guide pos="39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450CF46-A1BF-4C69-9246-F7CBE8A4288E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7402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0CF46-A1BF-4C69-9246-F7CBE8A4288E}" type="slidenum">
              <a:rPr lang="it-IT" altLang="en-US" smtClean="0"/>
              <a:pPr/>
              <a:t>1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769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47213-FCE6-4439-9A85-881214FE458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6439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9903E-6730-4726-8226-3A7D8DB1E19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7977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CE4C5-CDD0-455E-B23F-E3A419EAA8C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8426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B1B13-02CD-4876-8E35-C49FC1FA3E2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4395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55E08-217A-4E5A-879D-BAFA0C5AF11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0425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D6C02-00EA-48B8-B7AA-60A4FEB6D90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1072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A3F6C-BFA5-429A-9CFF-B229BE06D4A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7344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D1DCB-11AB-4773-9BBF-D5F6269D224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9559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3D0E4-5FAF-420B-9F9D-87A29E903B1A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899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F3FC7-F771-4A4B-BAD1-6E39A2A2F0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7894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F6D74-611E-49DF-848B-6A1B4D4573C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8409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4E79F50-8F6A-4803-8AB7-40B8C3EF7BD5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959620D0-EDA0-45ED-B0E0-73B008A2D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89" y="5301208"/>
            <a:ext cx="1008102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Chimica Organica 2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 in Chimica e Chimica Industriale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alt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</a:t>
            </a:r>
            <a:r>
              <a:rPr lang="es-ES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2022-23</a:t>
            </a:r>
            <a:endParaRPr lang="en-US" altLang="en-US" sz="2000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0677384-FFC1-4B79-B880-834850473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371" y="1340768"/>
            <a:ext cx="1008102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Argomento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Gruppo xx</a:t>
            </a:r>
          </a:p>
          <a:p>
            <a:pPr algn="ctr">
              <a:defRPr/>
            </a:pP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Nome1 Cognome1; Nome2 Cognome2; Nome3 Cognome3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D29069-FD01-4C43-9536-3F0EA25E3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216680" cy="1028700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Picture 3" descr="SigilloLogoLAST_WhiteOK">
            <a:extLst>
              <a:ext uri="{FF2B5EF4-FFF2-40B4-BE49-F238E27FC236}">
                <a16:creationId xmlns:a16="http://schemas.microsoft.com/office/drawing/2014/main" id="{6B102823-262A-4D4C-908A-BEAE075D4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30198"/>
            <a:ext cx="1919536" cy="86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6A7FC440-BB8B-459F-8AF9-8EEBE11D06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2544" y="115586"/>
            <a:ext cx="866187" cy="86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8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 bwMode="auto">
          <a:xfrm>
            <a:off x="1031628" y="836712"/>
            <a:ext cx="10585176" cy="4708981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Cosa inserire </a:t>
            </a:r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nella presentazione (suggerimenti)</a:t>
            </a: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Caratteristiche chimiche del composto, nome, gruppi funzionali</a:t>
            </a: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Origine (naturale)</a:t>
            </a: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Sintesi/estrazione</a:t>
            </a: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Utilizzi della sostanza</a:t>
            </a: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Curiosità</a:t>
            </a:r>
          </a:p>
          <a:p>
            <a:pPr eaLnBrk="1" hangingPunct="1"/>
            <a:endParaRPr lang="it-IT" altLang="en-US" sz="2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Utilizzate questo modello</a:t>
            </a: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Usate immagini, portate dei campioni (non tossici, possibilmente monouso), usate brevi video (max 1 min), etc.  </a:t>
            </a:r>
          </a:p>
          <a:p>
            <a:pPr eaLnBrk="1" hangingPunct="1"/>
            <a:r>
              <a:rPr lang="it-IT" alt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rPr>
              <a:t>Inserite sempre i riferimenti per indicare la fonte delle informazioni (se è da internet verificate indipendentemente l’informazione) </a:t>
            </a:r>
          </a:p>
          <a:p>
            <a:pPr eaLnBrk="1" hangingPunct="1"/>
            <a:endParaRPr lang="it-IT" altLang="en-US" sz="2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/>
            <a:endParaRPr lang="it-IT" altLang="en-US" sz="2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/>
            <a:endParaRPr lang="it-IT" altLang="en-US" sz="2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800anni_logo – Associazione Alumni Unipd">
            <a:extLst>
              <a:ext uri="{FF2B5EF4-FFF2-40B4-BE49-F238E27FC236}">
                <a16:creationId xmlns:a16="http://schemas.microsoft.com/office/drawing/2014/main" id="{7E1D12B0-FE05-43DA-B60D-17C5139B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88640"/>
            <a:ext cx="2153816" cy="61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CF7EDA2-8D57-4034-8F72-873BBE4A3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392" y="6165304"/>
            <a:ext cx="2448222" cy="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Chimica Organica 2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 in Chimica e Chimica Industriale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 2021-22</a:t>
            </a:r>
            <a:endParaRPr lang="en-US" altLang="en-US" sz="1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4D9109C-F31E-4F3E-8A22-127A39291796}"/>
              </a:ext>
            </a:extLst>
          </p:cNvPr>
          <p:cNvSpPr txBox="1"/>
          <p:nvPr/>
        </p:nvSpPr>
        <p:spPr>
          <a:xfrm>
            <a:off x="983432" y="4764320"/>
            <a:ext cx="98408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valutazione (uguale all’interno del gruppo) si baserà sulle seguenti  voci:</a:t>
            </a:r>
          </a:p>
          <a:p>
            <a:r>
              <a:rPr lang="it-IT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Chiarezza (struttura/discorso)</a:t>
            </a:r>
          </a:p>
          <a:p>
            <a:r>
              <a:rPr lang="it-IT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Contenuto scientifico, correttezza</a:t>
            </a:r>
          </a:p>
          <a:p>
            <a:r>
              <a:rPr lang="it-IT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Presentazione grafica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800anni_logo – Associazione Alumni Unipd">
            <a:extLst>
              <a:ext uri="{FF2B5EF4-FFF2-40B4-BE49-F238E27FC236}">
                <a16:creationId xmlns:a16="http://schemas.microsoft.com/office/drawing/2014/main" id="{7E1D12B0-FE05-43DA-B60D-17C5139B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88640"/>
            <a:ext cx="2153816" cy="61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CF7EDA2-8D57-4034-8F72-873BBE4A3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392" y="6165304"/>
            <a:ext cx="2448222" cy="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Chimica Organica 2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 in Chimica e Chimica Industriale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 2021-22</a:t>
            </a:r>
            <a:endParaRPr lang="en-US" altLang="en-US" sz="1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800anni_logo – Associazione Alumni Unipd">
            <a:extLst>
              <a:ext uri="{FF2B5EF4-FFF2-40B4-BE49-F238E27FC236}">
                <a16:creationId xmlns:a16="http://schemas.microsoft.com/office/drawing/2014/main" id="{7E1D12B0-FE05-43DA-B60D-17C5139B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88640"/>
            <a:ext cx="2153816" cy="61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CF7EDA2-8D57-4034-8F72-873BBE4A3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392" y="6165304"/>
            <a:ext cx="2448222" cy="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Chimica Organica 2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 in Chimica e Chimica Industriale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 2021-22</a:t>
            </a:r>
            <a:endParaRPr lang="en-US" altLang="en-US" sz="1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800anni_logo – Associazione Alumni Unipd">
            <a:extLst>
              <a:ext uri="{FF2B5EF4-FFF2-40B4-BE49-F238E27FC236}">
                <a16:creationId xmlns:a16="http://schemas.microsoft.com/office/drawing/2014/main" id="{7E1D12B0-FE05-43DA-B60D-17C5139B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88640"/>
            <a:ext cx="2153816" cy="61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CF7EDA2-8D57-4034-8F72-873BBE4A3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392" y="6165304"/>
            <a:ext cx="2448222" cy="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Chimica Organica 2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 in Chimica e Chimica Industriale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 2021-22</a:t>
            </a:r>
            <a:endParaRPr lang="en-US" altLang="en-US" sz="1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800anni_logo – Associazione Alumni Unipd">
            <a:extLst>
              <a:ext uri="{FF2B5EF4-FFF2-40B4-BE49-F238E27FC236}">
                <a16:creationId xmlns:a16="http://schemas.microsoft.com/office/drawing/2014/main" id="{7E1D12B0-FE05-43DA-B60D-17C5139B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88640"/>
            <a:ext cx="2153816" cy="61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CF7EDA2-8D57-4034-8F72-873BBE4A3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392" y="6165304"/>
            <a:ext cx="2448222" cy="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Chimica Organica 2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 in Chimica e Chimica Industriale</a:t>
            </a:r>
          </a:p>
          <a:p>
            <a:pPr eaLnBrk="1" hangingPunct="1">
              <a:spcBef>
                <a:spcPct val="20000"/>
              </a:spcBef>
            </a:pPr>
            <a:r>
              <a:rPr lang="es-ES" altLang="en-US" sz="1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 2021-22</a:t>
            </a:r>
            <a:endParaRPr lang="en-US" altLang="en-US" sz="1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5805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Tahoma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Licini Giulia Marina</cp:lastModifiedBy>
  <cp:revision>1248</cp:revision>
  <dcterms:created xsi:type="dcterms:W3CDTF">2007-03-01T10:31:45Z</dcterms:created>
  <dcterms:modified xsi:type="dcterms:W3CDTF">2023-05-16T10:42:16Z</dcterms:modified>
</cp:coreProperties>
</file>