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8"/>
  </p:notesMasterIdLst>
  <p:sldIdLst>
    <p:sldId id="1057" r:id="rId2"/>
    <p:sldId id="805" r:id="rId3"/>
    <p:sldId id="1058" r:id="rId4"/>
    <p:sldId id="1059" r:id="rId5"/>
    <p:sldId id="1060" r:id="rId6"/>
    <p:sldId id="1061" r:id="rId7"/>
  </p:sldIdLst>
  <p:sldSz cx="12192000" cy="6858000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9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00"/>
    <a:srgbClr val="CC6600"/>
    <a:srgbClr val="00004D"/>
    <a:srgbClr val="B00000"/>
    <a:srgbClr val="006699"/>
    <a:srgbClr val="003300"/>
    <a:srgbClr val="598DFF"/>
    <a:srgbClr val="F8F8F8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B344D84-9AFB-497E-A393-DC336BA19D2E}" styleName="Stile medio 3 - Color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ile medio 1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417" autoAdjust="0"/>
  </p:normalViewPr>
  <p:slideViewPr>
    <p:cSldViewPr showGuides="1">
      <p:cViewPr varScale="1">
        <p:scale>
          <a:sx n="51" d="100"/>
          <a:sy n="51" d="100"/>
        </p:scale>
        <p:origin x="528" y="44"/>
      </p:cViewPr>
      <p:guideLst>
        <p:guide orient="horz" pos="2160"/>
        <p:guide pos="3840"/>
        <p:guide pos="39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450CF46-A1BF-4C69-9246-F7CBE8A4288E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5740263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0CF46-A1BF-4C69-9246-F7CBE8A4288E}" type="slidenum">
              <a:rPr lang="it-IT" altLang="en-US" smtClean="0"/>
              <a:pPr/>
              <a:t>1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476941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B47213-FCE6-4439-9A85-881214FE458D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2664391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D9903E-6730-4726-8226-3A7D8DB1E19B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779775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0CE4C5-CDD0-455E-B23F-E3A419EAA8CC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08426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2B1B13-02CD-4876-8E35-C49FC1FA3E29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643952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55E08-217A-4E5A-879D-BAFA0C5AF119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4204258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FD6C02-00EA-48B8-B7AA-60A4FEB6D905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910726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4A3F6C-BFA5-429A-9CFF-B229BE06D4AD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573446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8D1DCB-11AB-4773-9BBF-D5F6269D2243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3595592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23D0E4-5FAF-420B-9F9D-87A29E903B1A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5899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CF3FC7-F771-4A4B-BAD1-6E39A2A2F0F0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47894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8F6D74-611E-49DF-848B-6A1B4D4573C3}" type="slidenum">
              <a:rPr lang="it-IT" altLang="en-US"/>
              <a:pPr/>
              <a:t>‹N›</a:t>
            </a:fld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984093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gli stili del testo dello schema</a:t>
            </a:r>
          </a:p>
          <a:p>
            <a:pPr lvl="1"/>
            <a:r>
              <a:rPr lang="it-IT" altLang="en-US"/>
              <a:t>Secondo livello</a:t>
            </a:r>
          </a:p>
          <a:p>
            <a:pPr lvl="2"/>
            <a:r>
              <a:rPr lang="it-IT" altLang="en-US"/>
              <a:t>Terzo livello</a:t>
            </a:r>
          </a:p>
          <a:p>
            <a:pPr lvl="3"/>
            <a:r>
              <a:rPr lang="it-IT" altLang="en-US"/>
              <a:t>Quarto livello</a:t>
            </a:r>
          </a:p>
          <a:p>
            <a:pPr lvl="4"/>
            <a:r>
              <a:rPr lang="it-IT" altLang="en-US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44E79F50-8F6A-4803-8AB7-40B8C3EF7BD5}" type="slidenum">
              <a:rPr lang="it-IT" altLang="en-US"/>
              <a:pPr/>
              <a:t>‹N›</a:t>
            </a:fld>
            <a:endParaRPr lang="it-I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>
            <a:extLst>
              <a:ext uri="{FF2B5EF4-FFF2-40B4-BE49-F238E27FC236}">
                <a16:creationId xmlns:a16="http://schemas.microsoft.com/office/drawing/2014/main" id="{959620D0-EDA0-45ED-B0E0-73B008A2D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489" y="5301208"/>
            <a:ext cx="10081021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s-ES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Chimica Organica 2</a:t>
            </a:r>
          </a:p>
          <a:p>
            <a:pPr algn="ctr" eaLnBrk="1" hangingPunct="1">
              <a:spcBef>
                <a:spcPct val="20000"/>
              </a:spcBef>
            </a:pPr>
            <a:r>
              <a:rPr lang="es-ES" altLang="en-US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LT in Chimica e Chimica Industriale</a:t>
            </a:r>
          </a:p>
          <a:p>
            <a:pPr algn="ctr" eaLnBrk="1" hangingPunct="1">
              <a:spcBef>
                <a:spcPct val="20000"/>
              </a:spcBef>
            </a:pPr>
            <a:r>
              <a:rPr lang="es-ES" altLang="en-US" sz="2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aa</a:t>
            </a:r>
            <a:r>
              <a:rPr lang="es-ES" altLang="en-US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2022-23</a:t>
            </a:r>
            <a:endParaRPr lang="en-US" altLang="en-US" sz="2000" dirty="0">
              <a:solidFill>
                <a:srgbClr val="C0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60677384-FFC1-4B79-B880-834850473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371" y="1340768"/>
            <a:ext cx="10081021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Argomento</a:t>
            </a:r>
            <a:endParaRPr lang="en-US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endParaRPr lang="en-US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en-US" dirty="0">
                <a:solidFill>
                  <a:srgbClr val="00009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Gruppo xx</a:t>
            </a:r>
          </a:p>
          <a:p>
            <a:pPr algn="ctr">
              <a:defRPr/>
            </a:pPr>
            <a:r>
              <a:rPr lang="en-US" dirty="0">
                <a:solidFill>
                  <a:srgbClr val="00009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Nome1 Cognome1; Nome2 Cognome2; Nome3 Cognome3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endParaRPr lang="en-US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r>
              <a:rPr lang="en-US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defRPr/>
            </a:pP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defRPr/>
            </a:pPr>
            <a:endParaRPr lang="en-US" kern="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5D29069-FD01-4C43-9536-3F0EA25E3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216680" cy="1028700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6" name="Picture 3" descr="SigilloLogoLAST_WhiteOK">
            <a:extLst>
              <a:ext uri="{FF2B5EF4-FFF2-40B4-BE49-F238E27FC236}">
                <a16:creationId xmlns:a16="http://schemas.microsoft.com/office/drawing/2014/main" id="{6B102823-262A-4D4C-908A-BEAE075D4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30198"/>
            <a:ext cx="1919536" cy="86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6A7FC440-BB8B-459F-8AF9-8EEBE11D06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92544" y="115586"/>
            <a:ext cx="866187" cy="866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988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12"/>
          <p:cNvSpPr/>
          <p:nvPr/>
        </p:nvSpPr>
        <p:spPr bwMode="auto">
          <a:xfrm>
            <a:off x="1031628" y="836712"/>
            <a:ext cx="10585176" cy="4708981"/>
          </a:xfrm>
          <a:prstGeom prst="rect">
            <a:avLst/>
          </a:prstGeom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en-US" sz="200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Cosa inserire </a:t>
            </a:r>
            <a:r>
              <a:rPr lang="it-IT" altLang="en-US" sz="2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nella presentazione (suggerimenti)</a:t>
            </a:r>
          </a:p>
          <a:p>
            <a:pPr eaLnBrk="1" hangingPunct="1"/>
            <a:r>
              <a:rPr lang="it-IT" altLang="en-US" sz="2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Caratteristiche chimiche del composto, nome, gruppi funzionali</a:t>
            </a:r>
          </a:p>
          <a:p>
            <a:pPr eaLnBrk="1" hangingPunct="1"/>
            <a:r>
              <a:rPr lang="it-IT" altLang="en-US" sz="2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Origine (naturale)</a:t>
            </a:r>
          </a:p>
          <a:p>
            <a:pPr eaLnBrk="1" hangingPunct="1"/>
            <a:r>
              <a:rPr lang="it-IT" altLang="en-US" sz="2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Sintesi/estrazione</a:t>
            </a:r>
          </a:p>
          <a:p>
            <a:pPr eaLnBrk="1" hangingPunct="1"/>
            <a:r>
              <a:rPr lang="it-IT" altLang="en-US" sz="2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Utilizzi della sostanza</a:t>
            </a:r>
          </a:p>
          <a:p>
            <a:pPr eaLnBrk="1" hangingPunct="1"/>
            <a:r>
              <a:rPr lang="it-IT" altLang="en-US" sz="2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Curiosità</a:t>
            </a:r>
          </a:p>
          <a:p>
            <a:pPr eaLnBrk="1" hangingPunct="1"/>
            <a:endParaRPr lang="it-IT" altLang="en-US" sz="20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it-IT" altLang="en-US" sz="2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Utilizzate questo modello</a:t>
            </a:r>
          </a:p>
          <a:p>
            <a:pPr eaLnBrk="1" hangingPunct="1"/>
            <a:r>
              <a:rPr lang="it-IT" altLang="en-US" sz="2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Usate immagini, portate dei campioni (non tossici, possibilmente monouso), usate brevi video (max 1 min), etc.  </a:t>
            </a:r>
          </a:p>
          <a:p>
            <a:pPr eaLnBrk="1" hangingPunct="1"/>
            <a:r>
              <a:rPr lang="it-IT" altLang="en-US" sz="20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rPr>
              <a:t>Inserite sempre i riferimenti per indicare la fonte delle informazioni (se è da internet verificate indipendentemente l’informazione) </a:t>
            </a:r>
          </a:p>
          <a:p>
            <a:pPr eaLnBrk="1" hangingPunct="1"/>
            <a:endParaRPr lang="it-IT" altLang="en-US" sz="20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eaLnBrk="1" hangingPunct="1"/>
            <a:endParaRPr lang="it-IT" altLang="en-US" sz="20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eaLnBrk="1" hangingPunct="1"/>
            <a:endParaRPr lang="it-IT" altLang="en-US" sz="20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2" descr="800anni_logo – Associazione Alumni Unipd">
            <a:extLst>
              <a:ext uri="{FF2B5EF4-FFF2-40B4-BE49-F238E27FC236}">
                <a16:creationId xmlns:a16="http://schemas.microsoft.com/office/drawing/2014/main" id="{7E1D12B0-FE05-43DA-B60D-17C5139B10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88640"/>
            <a:ext cx="2153816" cy="613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5CF7EDA2-8D57-4034-8F72-873BBE4A3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4392" y="6165304"/>
            <a:ext cx="2448222" cy="631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s-ES" sz="1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Chimica Organica 2</a:t>
            </a:r>
          </a:p>
          <a:p>
            <a:pPr eaLnBrk="1" hangingPunct="1">
              <a:spcBef>
                <a:spcPct val="20000"/>
              </a:spcBef>
            </a:pPr>
            <a:r>
              <a:rPr lang="es-ES" altLang="en-US" sz="1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LT in Chimica e Chimica Industriale</a:t>
            </a:r>
          </a:p>
          <a:p>
            <a:pPr eaLnBrk="1" hangingPunct="1">
              <a:spcBef>
                <a:spcPct val="20000"/>
              </a:spcBef>
            </a:pPr>
            <a:r>
              <a:rPr lang="es-ES" altLang="en-US" sz="1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aa 2021-22</a:t>
            </a:r>
            <a:endParaRPr lang="en-US" altLang="en-US" sz="10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44D9109C-F31E-4F3E-8A22-127A39291796}"/>
              </a:ext>
            </a:extLst>
          </p:cNvPr>
          <p:cNvSpPr txBox="1"/>
          <p:nvPr/>
        </p:nvSpPr>
        <p:spPr>
          <a:xfrm>
            <a:off x="983432" y="4764320"/>
            <a:ext cx="984081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valutazione (uguale all’interno del gruppo) si baserà sulle seguenti  voci:</a:t>
            </a:r>
          </a:p>
          <a:p>
            <a:r>
              <a:rPr lang="it-IT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Chiarezza (struttura/discorso)</a:t>
            </a:r>
          </a:p>
          <a:p>
            <a:r>
              <a:rPr lang="it-IT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Contenuto scientifico, correttezza</a:t>
            </a:r>
          </a:p>
          <a:p>
            <a:r>
              <a:rPr lang="it-IT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Presentazione grafica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800anni_logo – Associazione Alumni Unipd">
            <a:extLst>
              <a:ext uri="{FF2B5EF4-FFF2-40B4-BE49-F238E27FC236}">
                <a16:creationId xmlns:a16="http://schemas.microsoft.com/office/drawing/2014/main" id="{7E1D12B0-FE05-43DA-B60D-17C5139B10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88640"/>
            <a:ext cx="2153816" cy="613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5CF7EDA2-8D57-4034-8F72-873BBE4A3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4392" y="6165304"/>
            <a:ext cx="2448222" cy="631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s-ES" sz="1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Chimica Organica 2</a:t>
            </a:r>
          </a:p>
          <a:p>
            <a:pPr eaLnBrk="1" hangingPunct="1">
              <a:spcBef>
                <a:spcPct val="20000"/>
              </a:spcBef>
            </a:pPr>
            <a:r>
              <a:rPr lang="es-ES" altLang="en-US" sz="1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LT in Chimica e Chimica Industriale</a:t>
            </a:r>
          </a:p>
          <a:p>
            <a:pPr eaLnBrk="1" hangingPunct="1">
              <a:spcBef>
                <a:spcPct val="20000"/>
              </a:spcBef>
            </a:pPr>
            <a:r>
              <a:rPr lang="es-ES" altLang="en-US" sz="1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aa 2021-22</a:t>
            </a:r>
            <a:endParaRPr lang="en-US" altLang="en-US" sz="10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7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800anni_logo – Associazione Alumni Unipd">
            <a:extLst>
              <a:ext uri="{FF2B5EF4-FFF2-40B4-BE49-F238E27FC236}">
                <a16:creationId xmlns:a16="http://schemas.microsoft.com/office/drawing/2014/main" id="{7E1D12B0-FE05-43DA-B60D-17C5139B10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88640"/>
            <a:ext cx="2153816" cy="613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5CF7EDA2-8D57-4034-8F72-873BBE4A3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4392" y="6165304"/>
            <a:ext cx="2448222" cy="631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s-ES" sz="1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Chimica Organica 2</a:t>
            </a:r>
          </a:p>
          <a:p>
            <a:pPr eaLnBrk="1" hangingPunct="1">
              <a:spcBef>
                <a:spcPct val="20000"/>
              </a:spcBef>
            </a:pPr>
            <a:r>
              <a:rPr lang="es-ES" altLang="en-US" sz="1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LT in Chimica e Chimica Industriale</a:t>
            </a:r>
          </a:p>
          <a:p>
            <a:pPr eaLnBrk="1" hangingPunct="1">
              <a:spcBef>
                <a:spcPct val="20000"/>
              </a:spcBef>
            </a:pPr>
            <a:r>
              <a:rPr lang="es-ES" altLang="en-US" sz="1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aa 2021-22</a:t>
            </a:r>
            <a:endParaRPr lang="en-US" altLang="en-US" sz="10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308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800anni_logo – Associazione Alumni Unipd">
            <a:extLst>
              <a:ext uri="{FF2B5EF4-FFF2-40B4-BE49-F238E27FC236}">
                <a16:creationId xmlns:a16="http://schemas.microsoft.com/office/drawing/2014/main" id="{7E1D12B0-FE05-43DA-B60D-17C5139B10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88640"/>
            <a:ext cx="2153816" cy="613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5CF7EDA2-8D57-4034-8F72-873BBE4A3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4392" y="6165304"/>
            <a:ext cx="2448222" cy="631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s-ES" sz="1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Chimica Organica 2</a:t>
            </a:r>
          </a:p>
          <a:p>
            <a:pPr eaLnBrk="1" hangingPunct="1">
              <a:spcBef>
                <a:spcPct val="20000"/>
              </a:spcBef>
            </a:pPr>
            <a:r>
              <a:rPr lang="es-ES" altLang="en-US" sz="1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LT in Chimica e Chimica Industriale</a:t>
            </a:r>
          </a:p>
          <a:p>
            <a:pPr eaLnBrk="1" hangingPunct="1">
              <a:spcBef>
                <a:spcPct val="20000"/>
              </a:spcBef>
            </a:pPr>
            <a:r>
              <a:rPr lang="es-ES" altLang="en-US" sz="1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aa 2021-22</a:t>
            </a:r>
            <a:endParaRPr lang="en-US" altLang="en-US" sz="10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50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800anni_logo – Associazione Alumni Unipd">
            <a:extLst>
              <a:ext uri="{FF2B5EF4-FFF2-40B4-BE49-F238E27FC236}">
                <a16:creationId xmlns:a16="http://schemas.microsoft.com/office/drawing/2014/main" id="{7E1D12B0-FE05-43DA-B60D-17C5139B10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88640"/>
            <a:ext cx="2153816" cy="613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5CF7EDA2-8D57-4034-8F72-873BBE4A3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4392" y="6165304"/>
            <a:ext cx="2448222" cy="631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s-ES" sz="1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Chimica Organica 2</a:t>
            </a:r>
          </a:p>
          <a:p>
            <a:pPr eaLnBrk="1" hangingPunct="1">
              <a:spcBef>
                <a:spcPct val="20000"/>
              </a:spcBef>
            </a:pPr>
            <a:r>
              <a:rPr lang="es-ES" altLang="en-US" sz="1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LT in Chimica e Chimica Industriale</a:t>
            </a:r>
          </a:p>
          <a:p>
            <a:pPr eaLnBrk="1" hangingPunct="1">
              <a:spcBef>
                <a:spcPct val="20000"/>
              </a:spcBef>
            </a:pPr>
            <a:r>
              <a:rPr lang="es-ES" altLang="en-US" sz="1000" dirty="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aa 2021-22</a:t>
            </a:r>
            <a:endParaRPr lang="en-US" altLang="en-US" sz="1000" dirty="0">
              <a:solidFill>
                <a:schemeClr val="bg1">
                  <a:lumMod val="65000"/>
                </a:schemeClr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558051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Office PowerPoint</Application>
  <PresentationFormat>Widescreen</PresentationFormat>
  <Paragraphs>41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9" baseType="lpstr">
      <vt:lpstr>Arial</vt:lpstr>
      <vt:lpstr>Tahoma</vt:lpstr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Università degli Studi di Padova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utentecia1</dc:creator>
  <cp:lastModifiedBy>Licini Giulia Marina</cp:lastModifiedBy>
  <cp:revision>1248</cp:revision>
  <dcterms:created xsi:type="dcterms:W3CDTF">2007-03-01T10:31:45Z</dcterms:created>
  <dcterms:modified xsi:type="dcterms:W3CDTF">2023-05-16T10:42:16Z</dcterms:modified>
</cp:coreProperties>
</file>